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5" r:id="rId1"/>
  </p:sldMasterIdLst>
  <p:notesMasterIdLst>
    <p:notesMasterId r:id="rId10"/>
  </p:notesMasterIdLst>
  <p:sldIdLst>
    <p:sldId id="669" r:id="rId2"/>
    <p:sldId id="699" r:id="rId3"/>
    <p:sldId id="697" r:id="rId4"/>
    <p:sldId id="703" r:id="rId5"/>
    <p:sldId id="707" r:id="rId6"/>
    <p:sldId id="706" r:id="rId7"/>
    <p:sldId id="705" r:id="rId8"/>
    <p:sldId id="712"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
          <p15:clr>
            <a:srgbClr val="A4A3A4"/>
          </p15:clr>
        </p15:guide>
        <p15:guide id="2" orient="horz" pos="528">
          <p15:clr>
            <a:srgbClr val="A4A3A4"/>
          </p15:clr>
        </p15:guide>
        <p15:guide id="3" pos="2880">
          <p15:clr>
            <a:srgbClr val="A4A3A4"/>
          </p15:clr>
        </p15:guide>
        <p15:guide id="4" pos="240">
          <p15:clr>
            <a:srgbClr val="A4A3A4"/>
          </p15:clr>
        </p15:guide>
        <p15:guide id="5" pos="192">
          <p15:clr>
            <a:srgbClr val="A4A3A4"/>
          </p15:clr>
        </p15:guide>
        <p15:guide id="6" pos="5520">
          <p15:clr>
            <a:srgbClr val="A4A3A4"/>
          </p15:clr>
        </p15:guide>
        <p15:guide id="7" orient="horz" pos="825">
          <p15:clr>
            <a:srgbClr val="A4A3A4"/>
          </p15:clr>
        </p15:guide>
        <p15:guide id="8" orient="horz" pos="480">
          <p15:clr>
            <a:srgbClr val="A4A3A4"/>
          </p15:clr>
        </p15:guide>
        <p15:guide id="9" pos="288">
          <p15:clr>
            <a:srgbClr val="A4A3A4"/>
          </p15:clr>
        </p15:guide>
        <p15:guide id="10" pos="5568">
          <p15:clr>
            <a:srgbClr val="A4A3A4"/>
          </p15:clr>
        </p15:guide>
      </p15:sldGuideLst>
    </p:ext>
    <p:ext uri="{2D200454-40CA-4A62-9FC3-DE9A4176ACB9}">
      <p15:notesGuideLst xmlns:p15="http://schemas.microsoft.com/office/powerpoint/2012/main">
        <p15:guide id="1" orient="horz" pos="2861" userDrawn="1">
          <p15:clr>
            <a:srgbClr val="A4A3A4"/>
          </p15:clr>
        </p15:guide>
        <p15:guide id="2" pos="2149" userDrawn="1">
          <p15:clr>
            <a:srgbClr val="A4A3A4"/>
          </p15:clr>
        </p15:guide>
        <p15:guide id="3" orient="horz" pos="2909" userDrawn="1">
          <p15:clr>
            <a:srgbClr val="A4A3A4"/>
          </p15:clr>
        </p15:guide>
        <p15:guide id="4" pos="2197" userDrawn="1">
          <p15:clr>
            <a:srgbClr val="A4A3A4"/>
          </p15:clr>
        </p15:guide>
        <p15:guide id="5" orient="horz" pos="2880">
          <p15:clr>
            <a:srgbClr val="A4A3A4"/>
          </p15:clr>
        </p15:guide>
        <p15:guide id="6" orient="horz" pos="2928">
          <p15:clr>
            <a:srgbClr val="A4A3A4"/>
          </p15:clr>
        </p15:guide>
        <p15:guide id="7" pos="2160">
          <p15:clr>
            <a:srgbClr val="A4A3A4"/>
          </p15:clr>
        </p15:guide>
        <p15:guide id="8"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CD0"/>
    <a:srgbClr val="CEFBB7"/>
    <a:srgbClr val="EA585B"/>
    <a:srgbClr val="4F83BF"/>
    <a:srgbClr val="6D74FF"/>
    <a:srgbClr val="60D6E6"/>
    <a:srgbClr val="70E307"/>
    <a:srgbClr val="FFB3E9"/>
    <a:srgbClr val="FFC83F"/>
    <a:srgbClr val="9CEA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11" autoAdjust="0"/>
    <p:restoredTop sz="93712" autoAdjust="0"/>
  </p:normalViewPr>
  <p:slideViewPr>
    <p:cSldViewPr showGuides="1">
      <p:cViewPr varScale="1">
        <p:scale>
          <a:sx n="69" d="100"/>
          <a:sy n="69" d="100"/>
        </p:scale>
        <p:origin x="120" y="58"/>
      </p:cViewPr>
      <p:guideLst>
        <p:guide orient="horz" pos="336"/>
        <p:guide orient="horz" pos="528"/>
        <p:guide pos="2880"/>
        <p:guide pos="240"/>
        <p:guide pos="192"/>
        <p:guide pos="5520"/>
        <p:guide orient="horz" pos="825"/>
        <p:guide orient="horz" pos="480"/>
        <p:guide pos="288"/>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472" y="-84"/>
      </p:cViewPr>
      <p:guideLst>
        <p:guide orient="horz" pos="2861"/>
        <p:guide pos="2149"/>
        <p:guide orient="horz" pos="2909"/>
        <p:guide pos="2197"/>
        <p:guide orient="horz" pos="2880"/>
        <p:guide orient="horz" pos="2928"/>
        <p:guide pos="216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D3989-556A-45EA-AE5F-A8812ABA38B9}" type="doc">
      <dgm:prSet loTypeId="urn:microsoft.com/office/officeart/2005/8/layout/StepDownProcess" loCatId="process" qsTypeId="urn:microsoft.com/office/officeart/2005/8/quickstyle/simple1" qsCatId="simple" csTypeId="urn:microsoft.com/office/officeart/2005/8/colors/accent0_3" csCatId="mainScheme" phldr="1"/>
      <dgm:spPr/>
      <dgm:t>
        <a:bodyPr/>
        <a:lstStyle/>
        <a:p>
          <a:endParaRPr lang="en-US"/>
        </a:p>
      </dgm:t>
    </dgm:pt>
    <dgm:pt modelId="{916874EB-7099-41E4-879F-1288FC296A8B}">
      <dgm:prSet phldrT="[Text]"/>
      <dgm:spPr/>
      <dgm:t>
        <a:bodyPr/>
        <a:lstStyle/>
        <a:p>
          <a:r>
            <a:rPr lang="en-US" dirty="0"/>
            <a:t>STEP 2</a:t>
          </a:r>
        </a:p>
      </dgm:t>
    </dgm:pt>
    <dgm:pt modelId="{204C8261-A716-4182-A266-A485C8A45E7A}" type="parTrans" cxnId="{F4D6278E-B256-40FB-BF7D-9FE559520E44}">
      <dgm:prSet/>
      <dgm:spPr/>
      <dgm:t>
        <a:bodyPr/>
        <a:lstStyle/>
        <a:p>
          <a:endParaRPr lang="en-US"/>
        </a:p>
      </dgm:t>
    </dgm:pt>
    <dgm:pt modelId="{88F3868E-1EE3-4DD6-89BA-DD75274E7AB9}" type="sibTrans" cxnId="{F4D6278E-B256-40FB-BF7D-9FE559520E44}">
      <dgm:prSet/>
      <dgm:spPr/>
      <dgm:t>
        <a:bodyPr/>
        <a:lstStyle/>
        <a:p>
          <a:endParaRPr lang="en-US"/>
        </a:p>
      </dgm:t>
    </dgm:pt>
    <dgm:pt modelId="{5F1AF9CA-9971-4AF7-B1E4-A56EB0E21134}">
      <dgm:prSet phldrT="[Text]"/>
      <dgm:spPr/>
      <dgm:t>
        <a:bodyPr/>
        <a:lstStyle/>
        <a:p>
          <a:r>
            <a:rPr lang="en-US" dirty="0"/>
            <a:t>STEP 3</a:t>
          </a:r>
        </a:p>
      </dgm:t>
    </dgm:pt>
    <dgm:pt modelId="{BE46C341-AA69-4978-89C5-5131C98F2D89}" type="parTrans" cxnId="{BD3473D1-0792-4615-939A-1CD44B3CA7AD}">
      <dgm:prSet/>
      <dgm:spPr/>
      <dgm:t>
        <a:bodyPr/>
        <a:lstStyle/>
        <a:p>
          <a:endParaRPr lang="en-US"/>
        </a:p>
      </dgm:t>
    </dgm:pt>
    <dgm:pt modelId="{FF63A7D8-7AA3-4A36-B2BF-3016BBEDD733}" type="sibTrans" cxnId="{BD3473D1-0792-4615-939A-1CD44B3CA7AD}">
      <dgm:prSet/>
      <dgm:spPr/>
      <dgm:t>
        <a:bodyPr/>
        <a:lstStyle/>
        <a:p>
          <a:endParaRPr lang="en-US"/>
        </a:p>
      </dgm:t>
    </dgm:pt>
    <dgm:pt modelId="{B8064650-13C4-4491-83F0-BFAA3A83FD32}">
      <dgm:prSet phldrT="[Text]"/>
      <dgm:spPr/>
      <dgm:t>
        <a:bodyPr/>
        <a:lstStyle/>
        <a:p>
          <a:r>
            <a:rPr lang="en-US" dirty="0"/>
            <a:t>STEP 4</a:t>
          </a:r>
        </a:p>
      </dgm:t>
    </dgm:pt>
    <dgm:pt modelId="{3AED17DA-D3B0-457D-9E6B-8C9D91B765A2}" type="parTrans" cxnId="{5DBA1362-4190-43DF-A9DD-622BBD91FE8C}">
      <dgm:prSet/>
      <dgm:spPr/>
      <dgm:t>
        <a:bodyPr/>
        <a:lstStyle/>
        <a:p>
          <a:endParaRPr lang="en-US"/>
        </a:p>
      </dgm:t>
    </dgm:pt>
    <dgm:pt modelId="{722B670F-61C6-4558-8AA2-55E40CC93F68}" type="sibTrans" cxnId="{5DBA1362-4190-43DF-A9DD-622BBD91FE8C}">
      <dgm:prSet/>
      <dgm:spPr/>
      <dgm:t>
        <a:bodyPr/>
        <a:lstStyle/>
        <a:p>
          <a:endParaRPr lang="en-US"/>
        </a:p>
      </dgm:t>
    </dgm:pt>
    <dgm:pt modelId="{501D032E-D017-4828-866A-122DE9304151}">
      <dgm:prSet phldrT="[Text]"/>
      <dgm:spPr/>
      <dgm:t>
        <a:bodyPr/>
        <a:lstStyle/>
        <a:p>
          <a:r>
            <a:rPr lang="en-US" dirty="0"/>
            <a:t>STEP 5</a:t>
          </a:r>
        </a:p>
      </dgm:t>
    </dgm:pt>
    <dgm:pt modelId="{56DBF255-5427-477E-852C-9276B7693A87}" type="parTrans" cxnId="{5E8B08BE-E2FB-4599-A8EF-2C074B85864C}">
      <dgm:prSet/>
      <dgm:spPr/>
      <dgm:t>
        <a:bodyPr/>
        <a:lstStyle/>
        <a:p>
          <a:endParaRPr lang="en-US"/>
        </a:p>
      </dgm:t>
    </dgm:pt>
    <dgm:pt modelId="{96887D11-BC96-4456-8540-F93B253BE2C0}" type="sibTrans" cxnId="{5E8B08BE-E2FB-4599-A8EF-2C074B85864C}">
      <dgm:prSet/>
      <dgm:spPr/>
      <dgm:t>
        <a:bodyPr/>
        <a:lstStyle/>
        <a:p>
          <a:endParaRPr lang="en-US"/>
        </a:p>
      </dgm:t>
    </dgm:pt>
    <dgm:pt modelId="{727CE267-D698-4F68-B470-6F06989911B8}">
      <dgm:prSet phldrT="[Text]"/>
      <dgm:spPr/>
      <dgm:t>
        <a:bodyPr/>
        <a:lstStyle/>
        <a:p>
          <a:r>
            <a:rPr lang="en-US" dirty="0"/>
            <a:t>STEP 1</a:t>
          </a:r>
        </a:p>
      </dgm:t>
    </dgm:pt>
    <dgm:pt modelId="{0DE4F4B0-0938-4BB0-B58D-3AB089711D75}" type="parTrans" cxnId="{42266E5A-BC04-4EAA-A8E3-03F3C6785C06}">
      <dgm:prSet/>
      <dgm:spPr/>
      <dgm:t>
        <a:bodyPr/>
        <a:lstStyle/>
        <a:p>
          <a:endParaRPr lang="en-US"/>
        </a:p>
      </dgm:t>
    </dgm:pt>
    <dgm:pt modelId="{9F531279-3120-4617-9A95-9922BB38862A}" type="sibTrans" cxnId="{42266E5A-BC04-4EAA-A8E3-03F3C6785C06}">
      <dgm:prSet/>
      <dgm:spPr/>
      <dgm:t>
        <a:bodyPr/>
        <a:lstStyle/>
        <a:p>
          <a:endParaRPr lang="en-US"/>
        </a:p>
      </dgm:t>
    </dgm:pt>
    <dgm:pt modelId="{AF1DD184-A909-4C87-94ED-5B9867E4AB0A}" type="pres">
      <dgm:prSet presAssocID="{B67D3989-556A-45EA-AE5F-A8812ABA38B9}" presName="rootnode" presStyleCnt="0">
        <dgm:presLayoutVars>
          <dgm:chMax/>
          <dgm:chPref/>
          <dgm:dir/>
          <dgm:animLvl val="lvl"/>
        </dgm:presLayoutVars>
      </dgm:prSet>
      <dgm:spPr/>
    </dgm:pt>
    <dgm:pt modelId="{48D5E5E3-3FC2-455D-A179-F9C167A43AA0}" type="pres">
      <dgm:prSet presAssocID="{727CE267-D698-4F68-B470-6F06989911B8}" presName="composite" presStyleCnt="0"/>
      <dgm:spPr/>
    </dgm:pt>
    <dgm:pt modelId="{EFC11231-237D-48DE-9D79-5084957BD637}" type="pres">
      <dgm:prSet presAssocID="{727CE267-D698-4F68-B470-6F06989911B8}" presName="bentUpArrow1" presStyleLbl="alignImgPlace1" presStyleIdx="0" presStyleCnt="4" custLinFactNeighborX="4539"/>
      <dgm:spPr/>
    </dgm:pt>
    <dgm:pt modelId="{12007649-4985-4AB1-9D73-B9BBB2FAF172}" type="pres">
      <dgm:prSet presAssocID="{727CE267-D698-4F68-B470-6F06989911B8}" presName="ParentText" presStyleLbl="node1" presStyleIdx="0" presStyleCnt="5">
        <dgm:presLayoutVars>
          <dgm:chMax val="1"/>
          <dgm:chPref val="1"/>
          <dgm:bulletEnabled val="1"/>
        </dgm:presLayoutVars>
      </dgm:prSet>
      <dgm:spPr/>
    </dgm:pt>
    <dgm:pt modelId="{173F38F2-D85C-4BFE-A87A-374834A9B7E0}" type="pres">
      <dgm:prSet presAssocID="{727CE267-D698-4F68-B470-6F06989911B8}" presName="ChildText" presStyleLbl="revTx" presStyleIdx="0" presStyleCnt="4">
        <dgm:presLayoutVars>
          <dgm:chMax val="0"/>
          <dgm:chPref val="0"/>
          <dgm:bulletEnabled val="1"/>
        </dgm:presLayoutVars>
      </dgm:prSet>
      <dgm:spPr/>
    </dgm:pt>
    <dgm:pt modelId="{42C1ADC5-675D-4A8F-881F-C7598545C8D8}" type="pres">
      <dgm:prSet presAssocID="{9F531279-3120-4617-9A95-9922BB38862A}" presName="sibTrans" presStyleCnt="0"/>
      <dgm:spPr/>
    </dgm:pt>
    <dgm:pt modelId="{DFF623F4-9AAC-4C52-96D4-FF3CAB15E94E}" type="pres">
      <dgm:prSet presAssocID="{916874EB-7099-41E4-879F-1288FC296A8B}" presName="composite" presStyleCnt="0"/>
      <dgm:spPr/>
    </dgm:pt>
    <dgm:pt modelId="{D8282EC4-328F-4218-A77A-144AC23AE51C}" type="pres">
      <dgm:prSet presAssocID="{916874EB-7099-41E4-879F-1288FC296A8B}" presName="bentUpArrow1" presStyleLbl="alignImgPlace1" presStyleIdx="1" presStyleCnt="4" custLinFactNeighborX="3746" custLinFactNeighborY="-368"/>
      <dgm:spPr/>
    </dgm:pt>
    <dgm:pt modelId="{F682D652-B822-42BE-88CB-D11E6080137A}" type="pres">
      <dgm:prSet presAssocID="{916874EB-7099-41E4-879F-1288FC296A8B}" presName="ParentText" presStyleLbl="node1" presStyleIdx="1" presStyleCnt="5">
        <dgm:presLayoutVars>
          <dgm:chMax val="1"/>
          <dgm:chPref val="1"/>
          <dgm:bulletEnabled val="1"/>
        </dgm:presLayoutVars>
      </dgm:prSet>
      <dgm:spPr/>
    </dgm:pt>
    <dgm:pt modelId="{A51FFF4C-2A72-4200-AFEE-F67A728D5DB4}" type="pres">
      <dgm:prSet presAssocID="{916874EB-7099-41E4-879F-1288FC296A8B}" presName="ChildText" presStyleLbl="revTx" presStyleIdx="1" presStyleCnt="4" custLinFactNeighborX="33600" custLinFactNeighborY="-5303">
        <dgm:presLayoutVars>
          <dgm:chMax val="0"/>
          <dgm:chPref val="0"/>
          <dgm:bulletEnabled val="1"/>
        </dgm:presLayoutVars>
      </dgm:prSet>
      <dgm:spPr/>
    </dgm:pt>
    <dgm:pt modelId="{557CF38B-D386-4C1F-97A6-B1A537DD4E29}" type="pres">
      <dgm:prSet presAssocID="{88F3868E-1EE3-4DD6-89BA-DD75274E7AB9}" presName="sibTrans" presStyleCnt="0"/>
      <dgm:spPr/>
    </dgm:pt>
    <dgm:pt modelId="{6DAAC2A2-6D8B-4FAD-B966-A9D105AFDCC9}" type="pres">
      <dgm:prSet presAssocID="{5F1AF9CA-9971-4AF7-B1E4-A56EB0E21134}" presName="composite" presStyleCnt="0"/>
      <dgm:spPr/>
    </dgm:pt>
    <dgm:pt modelId="{6FB1FB0A-A4A6-4A05-9DD8-5D4A3069FACE}" type="pres">
      <dgm:prSet presAssocID="{5F1AF9CA-9971-4AF7-B1E4-A56EB0E21134}" presName="bentUpArrow1" presStyleLbl="alignImgPlace1" presStyleIdx="2" presStyleCnt="4" custLinFactNeighborX="2665" custLinFactNeighborY="2736"/>
      <dgm:spPr/>
    </dgm:pt>
    <dgm:pt modelId="{928482B0-2640-4959-B5AC-C200CB239123}" type="pres">
      <dgm:prSet presAssocID="{5F1AF9CA-9971-4AF7-B1E4-A56EB0E21134}" presName="ParentText" presStyleLbl="node1" presStyleIdx="2" presStyleCnt="5">
        <dgm:presLayoutVars>
          <dgm:chMax val="1"/>
          <dgm:chPref val="1"/>
          <dgm:bulletEnabled val="1"/>
        </dgm:presLayoutVars>
      </dgm:prSet>
      <dgm:spPr/>
    </dgm:pt>
    <dgm:pt modelId="{9B28AAF4-2B54-4FFD-AB8B-DE8177227661}" type="pres">
      <dgm:prSet presAssocID="{5F1AF9CA-9971-4AF7-B1E4-A56EB0E21134}" presName="ChildText" presStyleLbl="revTx" presStyleIdx="2" presStyleCnt="4">
        <dgm:presLayoutVars>
          <dgm:chMax val="0"/>
          <dgm:chPref val="0"/>
          <dgm:bulletEnabled val="1"/>
        </dgm:presLayoutVars>
      </dgm:prSet>
      <dgm:spPr/>
    </dgm:pt>
    <dgm:pt modelId="{092D92C9-9E2D-4DF7-9D76-1035A1FCA9D8}" type="pres">
      <dgm:prSet presAssocID="{FF63A7D8-7AA3-4A36-B2BF-3016BBEDD733}" presName="sibTrans" presStyleCnt="0"/>
      <dgm:spPr/>
    </dgm:pt>
    <dgm:pt modelId="{85E7D32D-DDAF-4F6A-8085-3C0D2603CDE5}" type="pres">
      <dgm:prSet presAssocID="{B8064650-13C4-4491-83F0-BFAA3A83FD32}" presName="composite" presStyleCnt="0"/>
      <dgm:spPr/>
    </dgm:pt>
    <dgm:pt modelId="{68927420-C690-4AAD-95F1-F2573E05FF96}" type="pres">
      <dgm:prSet presAssocID="{B8064650-13C4-4491-83F0-BFAA3A83FD32}" presName="bentUpArrow1" presStyleLbl="alignImgPlace1" presStyleIdx="3" presStyleCnt="4" custLinFactNeighborX="3206"/>
      <dgm:spPr/>
    </dgm:pt>
    <dgm:pt modelId="{75AD1A3E-EF83-45EA-A37F-ED207817433A}" type="pres">
      <dgm:prSet presAssocID="{B8064650-13C4-4491-83F0-BFAA3A83FD32}" presName="ParentText" presStyleLbl="node1" presStyleIdx="3" presStyleCnt="5">
        <dgm:presLayoutVars>
          <dgm:chMax val="1"/>
          <dgm:chPref val="1"/>
          <dgm:bulletEnabled val="1"/>
        </dgm:presLayoutVars>
      </dgm:prSet>
      <dgm:spPr/>
    </dgm:pt>
    <dgm:pt modelId="{3E8D987D-2E48-407B-8945-B1E16D66573D}" type="pres">
      <dgm:prSet presAssocID="{B8064650-13C4-4491-83F0-BFAA3A83FD32}" presName="ChildText" presStyleLbl="revTx" presStyleIdx="3" presStyleCnt="4">
        <dgm:presLayoutVars>
          <dgm:chMax val="0"/>
          <dgm:chPref val="0"/>
          <dgm:bulletEnabled val="1"/>
        </dgm:presLayoutVars>
      </dgm:prSet>
      <dgm:spPr/>
    </dgm:pt>
    <dgm:pt modelId="{134F7B9D-C1D2-4559-981E-F742C0F0ACA2}" type="pres">
      <dgm:prSet presAssocID="{722B670F-61C6-4558-8AA2-55E40CC93F68}" presName="sibTrans" presStyleCnt="0"/>
      <dgm:spPr/>
    </dgm:pt>
    <dgm:pt modelId="{2566DA43-E079-4D85-885C-9161DC966BE2}" type="pres">
      <dgm:prSet presAssocID="{501D032E-D017-4828-866A-122DE9304151}" presName="composite" presStyleCnt="0"/>
      <dgm:spPr/>
    </dgm:pt>
    <dgm:pt modelId="{70B53990-C425-4FBB-8D9E-228464499338}" type="pres">
      <dgm:prSet presAssocID="{501D032E-D017-4828-866A-122DE9304151}" presName="ParentText" presStyleLbl="node1" presStyleIdx="4" presStyleCnt="5">
        <dgm:presLayoutVars>
          <dgm:chMax val="1"/>
          <dgm:chPref val="1"/>
          <dgm:bulletEnabled val="1"/>
        </dgm:presLayoutVars>
      </dgm:prSet>
      <dgm:spPr/>
    </dgm:pt>
  </dgm:ptLst>
  <dgm:cxnLst>
    <dgm:cxn modelId="{2AFDC005-DB7D-40AD-ACC8-9076AFC05A85}" type="presOf" srcId="{727CE267-D698-4F68-B470-6F06989911B8}" destId="{12007649-4985-4AB1-9D73-B9BBB2FAF172}" srcOrd="0" destOrd="0" presId="urn:microsoft.com/office/officeart/2005/8/layout/StepDownProcess"/>
    <dgm:cxn modelId="{236EB140-6579-410C-AEC6-3935B9078C31}" type="presOf" srcId="{916874EB-7099-41E4-879F-1288FC296A8B}" destId="{F682D652-B822-42BE-88CB-D11E6080137A}" srcOrd="0" destOrd="0" presId="urn:microsoft.com/office/officeart/2005/8/layout/StepDownProcess"/>
    <dgm:cxn modelId="{5DBA1362-4190-43DF-A9DD-622BBD91FE8C}" srcId="{B67D3989-556A-45EA-AE5F-A8812ABA38B9}" destId="{B8064650-13C4-4491-83F0-BFAA3A83FD32}" srcOrd="3" destOrd="0" parTransId="{3AED17DA-D3B0-457D-9E6B-8C9D91B765A2}" sibTransId="{722B670F-61C6-4558-8AA2-55E40CC93F68}"/>
    <dgm:cxn modelId="{CD50F176-E92B-4E64-8AF6-DE4A1C48895D}" type="presOf" srcId="{B8064650-13C4-4491-83F0-BFAA3A83FD32}" destId="{75AD1A3E-EF83-45EA-A37F-ED207817433A}" srcOrd="0" destOrd="0" presId="urn:microsoft.com/office/officeart/2005/8/layout/StepDownProcess"/>
    <dgm:cxn modelId="{3D4CC377-D0BD-4AE1-B0A8-E6D3E3C497F1}" type="presOf" srcId="{501D032E-D017-4828-866A-122DE9304151}" destId="{70B53990-C425-4FBB-8D9E-228464499338}" srcOrd="0" destOrd="0" presId="urn:microsoft.com/office/officeart/2005/8/layout/StepDownProcess"/>
    <dgm:cxn modelId="{42266E5A-BC04-4EAA-A8E3-03F3C6785C06}" srcId="{B67D3989-556A-45EA-AE5F-A8812ABA38B9}" destId="{727CE267-D698-4F68-B470-6F06989911B8}" srcOrd="0" destOrd="0" parTransId="{0DE4F4B0-0938-4BB0-B58D-3AB089711D75}" sibTransId="{9F531279-3120-4617-9A95-9922BB38862A}"/>
    <dgm:cxn modelId="{F4D6278E-B256-40FB-BF7D-9FE559520E44}" srcId="{B67D3989-556A-45EA-AE5F-A8812ABA38B9}" destId="{916874EB-7099-41E4-879F-1288FC296A8B}" srcOrd="1" destOrd="0" parTransId="{204C8261-A716-4182-A266-A485C8A45E7A}" sibTransId="{88F3868E-1EE3-4DD6-89BA-DD75274E7AB9}"/>
    <dgm:cxn modelId="{27535991-AF8B-4BB3-BDBE-072B34A87E76}" type="presOf" srcId="{5F1AF9CA-9971-4AF7-B1E4-A56EB0E21134}" destId="{928482B0-2640-4959-B5AC-C200CB239123}" srcOrd="0" destOrd="0" presId="urn:microsoft.com/office/officeart/2005/8/layout/StepDownProcess"/>
    <dgm:cxn modelId="{94E15C9D-01C8-4797-A865-04657D89172E}" type="presOf" srcId="{B67D3989-556A-45EA-AE5F-A8812ABA38B9}" destId="{AF1DD184-A909-4C87-94ED-5B9867E4AB0A}" srcOrd="0" destOrd="0" presId="urn:microsoft.com/office/officeart/2005/8/layout/StepDownProcess"/>
    <dgm:cxn modelId="{5E8B08BE-E2FB-4599-A8EF-2C074B85864C}" srcId="{B67D3989-556A-45EA-AE5F-A8812ABA38B9}" destId="{501D032E-D017-4828-866A-122DE9304151}" srcOrd="4" destOrd="0" parTransId="{56DBF255-5427-477E-852C-9276B7693A87}" sibTransId="{96887D11-BC96-4456-8540-F93B253BE2C0}"/>
    <dgm:cxn modelId="{BD3473D1-0792-4615-939A-1CD44B3CA7AD}" srcId="{B67D3989-556A-45EA-AE5F-A8812ABA38B9}" destId="{5F1AF9CA-9971-4AF7-B1E4-A56EB0E21134}" srcOrd="2" destOrd="0" parTransId="{BE46C341-AA69-4978-89C5-5131C98F2D89}" sibTransId="{FF63A7D8-7AA3-4A36-B2BF-3016BBEDD733}"/>
    <dgm:cxn modelId="{5881ABA9-684D-4DEF-B279-BAB540B4FD5C}" type="presParOf" srcId="{AF1DD184-A909-4C87-94ED-5B9867E4AB0A}" destId="{48D5E5E3-3FC2-455D-A179-F9C167A43AA0}" srcOrd="0" destOrd="0" presId="urn:microsoft.com/office/officeart/2005/8/layout/StepDownProcess"/>
    <dgm:cxn modelId="{8C114AF3-5118-42C2-807E-349C4AB270F0}" type="presParOf" srcId="{48D5E5E3-3FC2-455D-A179-F9C167A43AA0}" destId="{EFC11231-237D-48DE-9D79-5084957BD637}" srcOrd="0" destOrd="0" presId="urn:microsoft.com/office/officeart/2005/8/layout/StepDownProcess"/>
    <dgm:cxn modelId="{064B98E9-5A7B-4F2E-874D-41B2BCA1297F}" type="presParOf" srcId="{48D5E5E3-3FC2-455D-A179-F9C167A43AA0}" destId="{12007649-4985-4AB1-9D73-B9BBB2FAF172}" srcOrd="1" destOrd="0" presId="urn:microsoft.com/office/officeart/2005/8/layout/StepDownProcess"/>
    <dgm:cxn modelId="{7699DBA0-8D88-4CE9-995F-07937EA95BB9}" type="presParOf" srcId="{48D5E5E3-3FC2-455D-A179-F9C167A43AA0}" destId="{173F38F2-D85C-4BFE-A87A-374834A9B7E0}" srcOrd="2" destOrd="0" presId="urn:microsoft.com/office/officeart/2005/8/layout/StepDownProcess"/>
    <dgm:cxn modelId="{F0CB8231-F291-4C4D-9ED3-30168786BFC9}" type="presParOf" srcId="{AF1DD184-A909-4C87-94ED-5B9867E4AB0A}" destId="{42C1ADC5-675D-4A8F-881F-C7598545C8D8}" srcOrd="1" destOrd="0" presId="urn:microsoft.com/office/officeart/2005/8/layout/StepDownProcess"/>
    <dgm:cxn modelId="{534643AA-6AF6-433A-B06E-E8192BADD729}" type="presParOf" srcId="{AF1DD184-A909-4C87-94ED-5B9867E4AB0A}" destId="{DFF623F4-9AAC-4C52-96D4-FF3CAB15E94E}" srcOrd="2" destOrd="0" presId="urn:microsoft.com/office/officeart/2005/8/layout/StepDownProcess"/>
    <dgm:cxn modelId="{15E5FE29-5486-411B-B1E7-94CBC8FABB74}" type="presParOf" srcId="{DFF623F4-9AAC-4C52-96D4-FF3CAB15E94E}" destId="{D8282EC4-328F-4218-A77A-144AC23AE51C}" srcOrd="0" destOrd="0" presId="urn:microsoft.com/office/officeart/2005/8/layout/StepDownProcess"/>
    <dgm:cxn modelId="{518D79E2-20BF-48B1-B10D-94DF99501FC8}" type="presParOf" srcId="{DFF623F4-9AAC-4C52-96D4-FF3CAB15E94E}" destId="{F682D652-B822-42BE-88CB-D11E6080137A}" srcOrd="1" destOrd="0" presId="urn:microsoft.com/office/officeart/2005/8/layout/StepDownProcess"/>
    <dgm:cxn modelId="{EBAC4920-64A6-47CA-8CDF-915F9CC6DCF9}" type="presParOf" srcId="{DFF623F4-9AAC-4C52-96D4-FF3CAB15E94E}" destId="{A51FFF4C-2A72-4200-AFEE-F67A728D5DB4}" srcOrd="2" destOrd="0" presId="urn:microsoft.com/office/officeart/2005/8/layout/StepDownProcess"/>
    <dgm:cxn modelId="{842CA6E1-C095-4AB4-B2E4-FE77778708E2}" type="presParOf" srcId="{AF1DD184-A909-4C87-94ED-5B9867E4AB0A}" destId="{557CF38B-D386-4C1F-97A6-B1A537DD4E29}" srcOrd="3" destOrd="0" presId="urn:microsoft.com/office/officeart/2005/8/layout/StepDownProcess"/>
    <dgm:cxn modelId="{D93593A0-BC57-4C23-8EA1-F4F953858AFD}" type="presParOf" srcId="{AF1DD184-A909-4C87-94ED-5B9867E4AB0A}" destId="{6DAAC2A2-6D8B-4FAD-B966-A9D105AFDCC9}" srcOrd="4" destOrd="0" presId="urn:microsoft.com/office/officeart/2005/8/layout/StepDownProcess"/>
    <dgm:cxn modelId="{6BB1CC10-E164-46C8-80DA-AC35362A8A66}" type="presParOf" srcId="{6DAAC2A2-6D8B-4FAD-B966-A9D105AFDCC9}" destId="{6FB1FB0A-A4A6-4A05-9DD8-5D4A3069FACE}" srcOrd="0" destOrd="0" presId="urn:microsoft.com/office/officeart/2005/8/layout/StepDownProcess"/>
    <dgm:cxn modelId="{6743E252-09E6-485D-9042-A94252358C0A}" type="presParOf" srcId="{6DAAC2A2-6D8B-4FAD-B966-A9D105AFDCC9}" destId="{928482B0-2640-4959-B5AC-C200CB239123}" srcOrd="1" destOrd="0" presId="urn:microsoft.com/office/officeart/2005/8/layout/StepDownProcess"/>
    <dgm:cxn modelId="{2BF4844E-697F-4A74-969F-FAA4268A4F7D}" type="presParOf" srcId="{6DAAC2A2-6D8B-4FAD-B966-A9D105AFDCC9}" destId="{9B28AAF4-2B54-4FFD-AB8B-DE8177227661}" srcOrd="2" destOrd="0" presId="urn:microsoft.com/office/officeart/2005/8/layout/StepDownProcess"/>
    <dgm:cxn modelId="{845F6007-445A-475C-B2A0-B4A2187F10EE}" type="presParOf" srcId="{AF1DD184-A909-4C87-94ED-5B9867E4AB0A}" destId="{092D92C9-9E2D-4DF7-9D76-1035A1FCA9D8}" srcOrd="5" destOrd="0" presId="urn:microsoft.com/office/officeart/2005/8/layout/StepDownProcess"/>
    <dgm:cxn modelId="{79881AAD-005A-4B2A-8F12-64A0ACD6055C}" type="presParOf" srcId="{AF1DD184-A909-4C87-94ED-5B9867E4AB0A}" destId="{85E7D32D-DDAF-4F6A-8085-3C0D2603CDE5}" srcOrd="6" destOrd="0" presId="urn:microsoft.com/office/officeart/2005/8/layout/StepDownProcess"/>
    <dgm:cxn modelId="{681689FF-8AE3-4FC9-96B1-CD4A6D621422}" type="presParOf" srcId="{85E7D32D-DDAF-4F6A-8085-3C0D2603CDE5}" destId="{68927420-C690-4AAD-95F1-F2573E05FF96}" srcOrd="0" destOrd="0" presId="urn:microsoft.com/office/officeart/2005/8/layout/StepDownProcess"/>
    <dgm:cxn modelId="{06FC7420-B4A5-4601-9E47-E45664C79BE3}" type="presParOf" srcId="{85E7D32D-DDAF-4F6A-8085-3C0D2603CDE5}" destId="{75AD1A3E-EF83-45EA-A37F-ED207817433A}" srcOrd="1" destOrd="0" presId="urn:microsoft.com/office/officeart/2005/8/layout/StepDownProcess"/>
    <dgm:cxn modelId="{54179DBC-4E3B-44E3-AD18-51F0B09C11D4}" type="presParOf" srcId="{85E7D32D-DDAF-4F6A-8085-3C0D2603CDE5}" destId="{3E8D987D-2E48-407B-8945-B1E16D66573D}" srcOrd="2" destOrd="0" presId="urn:microsoft.com/office/officeart/2005/8/layout/StepDownProcess"/>
    <dgm:cxn modelId="{7FC5ACAA-A928-47D2-AA35-04BAC4E04338}" type="presParOf" srcId="{AF1DD184-A909-4C87-94ED-5B9867E4AB0A}" destId="{134F7B9D-C1D2-4559-981E-F742C0F0ACA2}" srcOrd="7" destOrd="0" presId="urn:microsoft.com/office/officeart/2005/8/layout/StepDownProcess"/>
    <dgm:cxn modelId="{DCDDDC99-DC24-4067-A973-42AB359476BD}" type="presParOf" srcId="{AF1DD184-A909-4C87-94ED-5B9867E4AB0A}" destId="{2566DA43-E079-4D85-885C-9161DC966BE2}" srcOrd="8" destOrd="0" presId="urn:microsoft.com/office/officeart/2005/8/layout/StepDownProcess"/>
    <dgm:cxn modelId="{CCEF87FF-E872-4711-940D-EF5BB3F84EE3}" type="presParOf" srcId="{2566DA43-E079-4D85-885C-9161DC966BE2}" destId="{70B53990-C425-4FBB-8D9E-22846449933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11231-237D-48DE-9D79-5084957BD637}">
      <dsp:nvSpPr>
        <dsp:cNvPr id="0" name=""/>
        <dsp:cNvSpPr/>
      </dsp:nvSpPr>
      <dsp:spPr>
        <a:xfrm rot="5400000">
          <a:off x="225017" y="703959"/>
          <a:ext cx="694055" cy="790157"/>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007649-4985-4AB1-9D73-B9BBB2FAF172}">
      <dsp:nvSpPr>
        <dsp:cNvPr id="0" name=""/>
        <dsp:cNvSpPr/>
      </dsp:nvSpPr>
      <dsp:spPr>
        <a:xfrm>
          <a:off x="5269" y="-65414"/>
          <a:ext cx="1168380" cy="81782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STEP 1</a:t>
          </a:r>
        </a:p>
      </dsp:txBody>
      <dsp:txXfrm>
        <a:off x="45199" y="-25484"/>
        <a:ext cx="1088520" cy="737968"/>
      </dsp:txXfrm>
    </dsp:sp>
    <dsp:sp modelId="{173F38F2-D85C-4BFE-A87A-374834A9B7E0}">
      <dsp:nvSpPr>
        <dsp:cNvPr id="0" name=""/>
        <dsp:cNvSpPr/>
      </dsp:nvSpPr>
      <dsp:spPr>
        <a:xfrm>
          <a:off x="1173650" y="12583"/>
          <a:ext cx="849768" cy="661005"/>
        </a:xfrm>
        <a:prstGeom prst="rect">
          <a:avLst/>
        </a:prstGeom>
        <a:noFill/>
        <a:ln>
          <a:noFill/>
        </a:ln>
        <a:effectLst/>
      </dsp:spPr>
      <dsp:style>
        <a:lnRef idx="0">
          <a:scrgbClr r="0" g="0" b="0"/>
        </a:lnRef>
        <a:fillRef idx="0">
          <a:scrgbClr r="0" g="0" b="0"/>
        </a:fillRef>
        <a:effectRef idx="0">
          <a:scrgbClr r="0" g="0" b="0"/>
        </a:effectRef>
        <a:fontRef idx="minor"/>
      </dsp:style>
    </dsp:sp>
    <dsp:sp modelId="{D8282EC4-328F-4218-A77A-144AC23AE51C}">
      <dsp:nvSpPr>
        <dsp:cNvPr id="0" name=""/>
        <dsp:cNvSpPr/>
      </dsp:nvSpPr>
      <dsp:spPr>
        <a:xfrm rot="5400000">
          <a:off x="1187463" y="1620096"/>
          <a:ext cx="694055" cy="790157"/>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82D652-B822-42BE-88CB-D11E6080137A}">
      <dsp:nvSpPr>
        <dsp:cNvPr id="0" name=""/>
        <dsp:cNvSpPr/>
      </dsp:nvSpPr>
      <dsp:spPr>
        <a:xfrm>
          <a:off x="973981" y="853276"/>
          <a:ext cx="1168380" cy="81782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STEP 2</a:t>
          </a:r>
        </a:p>
      </dsp:txBody>
      <dsp:txXfrm>
        <a:off x="1013911" y="893206"/>
        <a:ext cx="1088520" cy="737968"/>
      </dsp:txXfrm>
    </dsp:sp>
    <dsp:sp modelId="{A51FFF4C-2A72-4200-AFEE-F67A728D5DB4}">
      <dsp:nvSpPr>
        <dsp:cNvPr id="0" name=""/>
        <dsp:cNvSpPr/>
      </dsp:nvSpPr>
      <dsp:spPr>
        <a:xfrm>
          <a:off x="2427884" y="896222"/>
          <a:ext cx="849768" cy="661005"/>
        </a:xfrm>
        <a:prstGeom prst="rect">
          <a:avLst/>
        </a:prstGeom>
        <a:noFill/>
        <a:ln>
          <a:noFill/>
        </a:ln>
        <a:effectLst/>
      </dsp:spPr>
      <dsp:style>
        <a:lnRef idx="0">
          <a:scrgbClr r="0" g="0" b="0"/>
        </a:lnRef>
        <a:fillRef idx="0">
          <a:scrgbClr r="0" g="0" b="0"/>
        </a:fillRef>
        <a:effectRef idx="0">
          <a:scrgbClr r="0" g="0" b="0"/>
        </a:effectRef>
        <a:fontRef idx="minor"/>
      </dsp:style>
    </dsp:sp>
    <dsp:sp modelId="{6FB1FB0A-A4A6-4A05-9DD8-5D4A3069FACE}">
      <dsp:nvSpPr>
        <dsp:cNvPr id="0" name=""/>
        <dsp:cNvSpPr/>
      </dsp:nvSpPr>
      <dsp:spPr>
        <a:xfrm rot="5400000">
          <a:off x="2147633" y="2560331"/>
          <a:ext cx="694055" cy="790157"/>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8482B0-2640-4959-B5AC-C200CB239123}">
      <dsp:nvSpPr>
        <dsp:cNvPr id="0" name=""/>
        <dsp:cNvSpPr/>
      </dsp:nvSpPr>
      <dsp:spPr>
        <a:xfrm>
          <a:off x="1942693" y="1771968"/>
          <a:ext cx="1168380" cy="81782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STEP 3</a:t>
          </a:r>
        </a:p>
      </dsp:txBody>
      <dsp:txXfrm>
        <a:off x="1982623" y="1811898"/>
        <a:ext cx="1088520" cy="737968"/>
      </dsp:txXfrm>
    </dsp:sp>
    <dsp:sp modelId="{9B28AAF4-2B54-4FFD-AB8B-DE8177227661}">
      <dsp:nvSpPr>
        <dsp:cNvPr id="0" name=""/>
        <dsp:cNvSpPr/>
      </dsp:nvSpPr>
      <dsp:spPr>
        <a:xfrm>
          <a:off x="3111074" y="1849966"/>
          <a:ext cx="849768" cy="661005"/>
        </a:xfrm>
        <a:prstGeom prst="rect">
          <a:avLst/>
        </a:prstGeom>
        <a:noFill/>
        <a:ln>
          <a:noFill/>
        </a:ln>
        <a:effectLst/>
      </dsp:spPr>
      <dsp:style>
        <a:lnRef idx="0">
          <a:scrgbClr r="0" g="0" b="0"/>
        </a:lnRef>
        <a:fillRef idx="0">
          <a:scrgbClr r="0" g="0" b="0"/>
        </a:fillRef>
        <a:effectRef idx="0">
          <a:scrgbClr r="0" g="0" b="0"/>
        </a:effectRef>
        <a:fontRef idx="minor"/>
      </dsp:style>
    </dsp:sp>
    <dsp:sp modelId="{68927420-C690-4AAD-95F1-F2573E05FF96}">
      <dsp:nvSpPr>
        <dsp:cNvPr id="0" name=""/>
        <dsp:cNvSpPr/>
      </dsp:nvSpPr>
      <dsp:spPr>
        <a:xfrm rot="5400000">
          <a:off x="3120620" y="3460034"/>
          <a:ext cx="694055" cy="790157"/>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AD1A3E-EF83-45EA-A37F-ED207817433A}">
      <dsp:nvSpPr>
        <dsp:cNvPr id="0" name=""/>
        <dsp:cNvSpPr/>
      </dsp:nvSpPr>
      <dsp:spPr>
        <a:xfrm>
          <a:off x="2911405" y="2690659"/>
          <a:ext cx="1168380" cy="81782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STEP 4</a:t>
          </a:r>
        </a:p>
      </dsp:txBody>
      <dsp:txXfrm>
        <a:off x="2951335" y="2730589"/>
        <a:ext cx="1088520" cy="737968"/>
      </dsp:txXfrm>
    </dsp:sp>
    <dsp:sp modelId="{3E8D987D-2E48-407B-8945-B1E16D66573D}">
      <dsp:nvSpPr>
        <dsp:cNvPr id="0" name=""/>
        <dsp:cNvSpPr/>
      </dsp:nvSpPr>
      <dsp:spPr>
        <a:xfrm>
          <a:off x="4079786" y="2768658"/>
          <a:ext cx="849768" cy="661005"/>
        </a:xfrm>
        <a:prstGeom prst="rect">
          <a:avLst/>
        </a:prstGeom>
        <a:noFill/>
        <a:ln>
          <a:noFill/>
        </a:ln>
        <a:effectLst/>
      </dsp:spPr>
      <dsp:style>
        <a:lnRef idx="0">
          <a:scrgbClr r="0" g="0" b="0"/>
        </a:lnRef>
        <a:fillRef idx="0">
          <a:scrgbClr r="0" g="0" b="0"/>
        </a:fillRef>
        <a:effectRef idx="0">
          <a:scrgbClr r="0" g="0" b="0"/>
        </a:effectRef>
        <a:fontRef idx="minor"/>
      </dsp:style>
    </dsp:sp>
    <dsp:sp modelId="{70B53990-C425-4FBB-8D9E-228464499338}">
      <dsp:nvSpPr>
        <dsp:cNvPr id="0" name=""/>
        <dsp:cNvSpPr/>
      </dsp:nvSpPr>
      <dsp:spPr>
        <a:xfrm>
          <a:off x="3880117" y="3609351"/>
          <a:ext cx="1168380" cy="81782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STEP 5</a:t>
          </a:r>
        </a:p>
      </dsp:txBody>
      <dsp:txXfrm>
        <a:off x="3920047" y="3649281"/>
        <a:ext cx="1088520" cy="73796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4366" tIns="47183" rIns="94366" bIns="47183"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4366" tIns="47183" rIns="94366" bIns="47183" rtlCol="0"/>
          <a:lstStyle>
            <a:lvl1pPr algn="r">
              <a:defRPr sz="1200"/>
            </a:lvl1pPr>
          </a:lstStyle>
          <a:p>
            <a:fld id="{9787688E-E43C-4858-A2D4-36D0774A1F25}" type="datetimeFigureOut">
              <a:rPr lang="en-US" smtClean="0"/>
              <a:pPr/>
              <a:t>8/30/2018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4366" tIns="47183" rIns="94366" bIns="47183"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4366" tIns="47183" rIns="94366" bIns="4718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4366" tIns="47183" rIns="94366" bIns="4718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4366" tIns="47183" rIns="94366" bIns="47183" rtlCol="0" anchor="b"/>
          <a:lstStyle>
            <a:lvl1pPr algn="r">
              <a:defRPr sz="1200"/>
            </a:lvl1pPr>
          </a:lstStyle>
          <a:p>
            <a:fld id="{13FD8B1F-D9AC-46E1-A795-2250F95046BB}" type="slidenum">
              <a:rPr lang="en-US" smtClean="0"/>
              <a:pPr/>
              <a:t>‹#›</a:t>
            </a:fld>
            <a:endParaRPr lang="en-US" dirty="0"/>
          </a:p>
        </p:txBody>
      </p:sp>
    </p:spTree>
    <p:extLst>
      <p:ext uri="{BB962C8B-B14F-4D97-AF65-F5344CB8AC3E}">
        <p14:creationId xmlns:p14="http://schemas.microsoft.com/office/powerpoint/2010/main" val="270746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457200" y="1144588"/>
            <a:ext cx="8229600" cy="4951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102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ight Content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a:t>Click to edit Master title style</a:t>
            </a:r>
          </a:p>
        </p:txBody>
      </p:sp>
      <p:sp>
        <p:nvSpPr>
          <p:cNvPr id="4" name="Content Placeholder 3"/>
          <p:cNvSpPr>
            <a:spLocks noGrp="1"/>
          </p:cNvSpPr>
          <p:nvPr>
            <p:ph sz="half" idx="2"/>
          </p:nvPr>
        </p:nvSpPr>
        <p:spPr>
          <a:xfrm>
            <a:off x="4648200" y="1144588"/>
            <a:ext cx="4038600" cy="4951412"/>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058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mparison with Subhead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223"/>
            <a:ext cx="4040188"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2174"/>
            <a:ext cx="4040188"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143223"/>
            <a:ext cx="4041775"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22174"/>
            <a:ext cx="4041775"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7200" y="304800"/>
            <a:ext cx="8229600" cy="5207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30157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head Content Left Only">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223"/>
            <a:ext cx="4040188"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2174"/>
            <a:ext cx="4040188"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457200" y="304800"/>
            <a:ext cx="8229600" cy="520700"/>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79854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bhead Content Right Only">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645025" y="1143223"/>
            <a:ext cx="4041775"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22174"/>
            <a:ext cx="4041775"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7200" y="304800"/>
            <a:ext cx="8229600" cy="5207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3687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5813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9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mparison with Subhead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223"/>
            <a:ext cx="4040188"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2173"/>
            <a:ext cx="4040188" cy="4118251"/>
          </a:xfrm>
        </p:spPr>
        <p:txBody>
          <a:bodyPr/>
          <a:lstStyle>
            <a:lvl1pPr>
              <a:defRPr sz="1400"/>
            </a:lvl1pPr>
            <a:lvl2pPr>
              <a:defRPr sz="1400"/>
            </a:lvl2pPr>
            <a:lvl3pPr>
              <a:defRPr sz="1400"/>
            </a:lvl3pPr>
            <a:lvl4pPr>
              <a:defRPr sz="1400"/>
            </a:lvl4pPr>
            <a:lvl5pPr>
              <a:defRPr sz="1400"/>
            </a:lvl5pPr>
            <a:lvl6pPr>
              <a:spcBef>
                <a:spcPts val="400"/>
              </a:spcBef>
              <a:defRPr sz="14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5" name="Text Placeholder 4"/>
          <p:cNvSpPr>
            <a:spLocks noGrp="1"/>
          </p:cNvSpPr>
          <p:nvPr>
            <p:ph type="body" sz="quarter" idx="3"/>
          </p:nvPr>
        </p:nvSpPr>
        <p:spPr>
          <a:xfrm>
            <a:off x="4645025" y="1143223"/>
            <a:ext cx="4041775" cy="444277"/>
          </a:xfrm>
        </p:spPr>
        <p:txBody>
          <a:bodyPr anchor="t"/>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22173"/>
            <a:ext cx="4041775" cy="4118251"/>
          </a:xfrm>
        </p:spPr>
        <p:txBody>
          <a:bodyPr/>
          <a:lstStyle>
            <a:lvl1pPr>
              <a:defRPr sz="1400"/>
            </a:lvl1pPr>
            <a:lvl2pPr>
              <a:defRPr sz="1400"/>
            </a:lvl2pPr>
            <a:lvl3pPr>
              <a:defRPr sz="1400"/>
            </a:lvl3pPr>
            <a:lvl4pPr>
              <a:defRPr sz="1400"/>
            </a:lvl4pPr>
            <a:lvl5pPr>
              <a:defRPr sz="1400"/>
            </a:lvl5pPr>
            <a:lvl6pPr>
              <a:spcBef>
                <a:spcPts val="400"/>
              </a:spcBef>
              <a:defRPr sz="14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7" name="Title 1"/>
          <p:cNvSpPr>
            <a:spLocks noGrp="1"/>
          </p:cNvSpPr>
          <p:nvPr>
            <p:ph type="title"/>
          </p:nvPr>
        </p:nvSpPr>
        <p:spPr>
          <a:xfrm>
            <a:off x="457200" y="304800"/>
            <a:ext cx="8229600" cy="5207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0985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Divider">
    <p:bg>
      <p:bgPr>
        <a:solidFill>
          <a:schemeClr val="bg1"/>
        </a:solidFill>
        <a:effectLst/>
      </p:bgPr>
    </p:bg>
    <p:spTree>
      <p:nvGrpSpPr>
        <p:cNvPr id="1" name=""/>
        <p:cNvGrpSpPr/>
        <p:nvPr/>
      </p:nvGrpSpPr>
      <p:grpSpPr>
        <a:xfrm>
          <a:off x="0" y="0"/>
          <a:ext cx="0" cy="0"/>
          <a:chOff x="0" y="0"/>
          <a:chExt cx="0" cy="0"/>
        </a:xfrm>
      </p:grpSpPr>
      <p:sp>
        <p:nvSpPr>
          <p:cNvPr id="9" name="Rectangle 16"/>
          <p:cNvSpPr>
            <a:spLocks noGrp="1" noChangeArrowheads="1"/>
          </p:cNvSpPr>
          <p:nvPr>
            <p:ph type="ctrTitle" hasCustomPrompt="1"/>
          </p:nvPr>
        </p:nvSpPr>
        <p:spPr>
          <a:xfrm>
            <a:off x="457200" y="2743068"/>
            <a:ext cx="8229600" cy="822325"/>
          </a:xfrm>
          <a:prstGeom prst="rect">
            <a:avLst/>
          </a:prstGeom>
          <a:noFill/>
        </p:spPr>
        <p:txBody>
          <a:bodyPr lIns="0" tIns="0" rIns="0" bIns="0"/>
          <a:lstStyle>
            <a:lvl1pPr>
              <a:lnSpc>
                <a:spcPct val="90000"/>
              </a:lnSpc>
              <a:defRPr sz="2800" b="1" baseline="0">
                <a:solidFill>
                  <a:schemeClr val="tx1"/>
                </a:solidFill>
              </a:defRPr>
            </a:lvl1pPr>
          </a:lstStyle>
          <a:p>
            <a:r>
              <a:rPr lang="en-US" dirty="0"/>
              <a:t>Section Divider: title copy 28 </a:t>
            </a:r>
            <a:r>
              <a:rPr lang="en-US" dirty="0" err="1"/>
              <a:t>pt</a:t>
            </a:r>
            <a:r>
              <a:rPr lang="en-US" dirty="0"/>
              <a:t> Arial Bold, 0.9 line spacing, image is 2.25×9″ @300 dpi</a:t>
            </a:r>
          </a:p>
        </p:txBody>
      </p:sp>
      <p:sp>
        <p:nvSpPr>
          <p:cNvPr id="7" name="Rectangle 17"/>
          <p:cNvSpPr>
            <a:spLocks noGrp="1" noChangeArrowheads="1"/>
          </p:cNvSpPr>
          <p:nvPr>
            <p:ph type="subTitle" idx="1" hasCustomPrompt="1"/>
          </p:nvPr>
        </p:nvSpPr>
        <p:spPr>
          <a:xfrm>
            <a:off x="457200" y="3809868"/>
            <a:ext cx="8221579" cy="1738938"/>
          </a:xfrm>
          <a:prstGeom prst="rect">
            <a:avLst/>
          </a:prstGeom>
        </p:spPr>
        <p:txBody>
          <a:bodyPr lIns="0" tIns="0" rIns="0" bIns="0">
            <a:spAutoFit/>
          </a:bodyPr>
          <a:lstStyle>
            <a:lvl1pPr marL="228600" marR="0" indent="-228600" algn="l" defTabSz="914400" rtl="0" eaLnBrk="1" fontAlgn="base" latinLnBrk="0" hangingPunct="1">
              <a:lnSpc>
                <a:spcPct val="100000"/>
              </a:lnSpc>
              <a:spcBef>
                <a:spcPts val="600"/>
              </a:spcBef>
              <a:spcAft>
                <a:spcPct val="0"/>
              </a:spcAft>
              <a:buClr>
                <a:schemeClr val="tx1"/>
              </a:buClr>
              <a:buSzTx/>
              <a:buFont typeface="Wingdings" pitchFamily="2" charset="2"/>
              <a:buChar char="§"/>
              <a:tabLst/>
              <a:defRPr sz="1800" baseline="0"/>
            </a:lvl1pPr>
          </a:lstStyle>
          <a:p>
            <a:r>
              <a:rPr lang="en-US" dirty="0">
                <a:solidFill>
                  <a:schemeClr val="tx1"/>
                </a:solidFill>
              </a:rPr>
              <a:t>Subtitle </a:t>
            </a:r>
            <a:r>
              <a:rPr lang="en-US" dirty="0"/>
              <a:t>is 18 </a:t>
            </a:r>
            <a:r>
              <a:rPr lang="en-US" dirty="0" err="1"/>
              <a:t>pt</a:t>
            </a:r>
            <a:r>
              <a:rPr lang="en-US" dirty="0"/>
              <a:t> Arial, line spacing single</a:t>
            </a:r>
            <a:br>
              <a:rPr lang="en-US" dirty="0"/>
            </a:br>
            <a:r>
              <a:rPr lang="en-US" dirty="0"/>
              <a:t>Edit the Section Divider slide to change the image on the section divider: Go to the View tab and click on Slide Master; Click on Section Divider layout; right-click on the picture, select “Change Picture” from the drop down menu. Select image or data ribbon from appropriate image library.</a:t>
            </a:r>
          </a:p>
          <a:p>
            <a:endParaRPr lang="en-US" dirty="0">
              <a:solidFill>
                <a:schemeClr val="tx1"/>
              </a:solidFill>
            </a:endParaRPr>
          </a:p>
        </p:txBody>
      </p:sp>
    </p:spTree>
    <p:extLst>
      <p:ext uri="{BB962C8B-B14F-4D97-AF65-F5344CB8AC3E}">
        <p14:creationId xmlns:p14="http://schemas.microsoft.com/office/powerpoint/2010/main" val="4308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Subheader and Chart or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44588"/>
            <a:ext cx="8229600" cy="316350"/>
          </a:xfrm>
        </p:spPr>
        <p:txBody>
          <a:bodyPr/>
          <a:lstStyle>
            <a:lvl1pPr marL="0" indent="0">
              <a:buNone/>
              <a:defRPr sz="1800" b="0"/>
            </a:lvl1pPr>
            <a:lvl2pPr marL="0" indent="0">
              <a:spcAft>
                <a:spcPts val="400"/>
              </a:spcAft>
              <a:buNone/>
              <a:defRPr/>
            </a:lvl2pPr>
            <a:lvl3pPr marL="228600" indent="-228600">
              <a:buFont typeface="Wingdings" panose="05000000000000000000" pitchFamily="2" charset="2"/>
              <a:buChar char="§"/>
              <a:defRPr/>
            </a:lvl3pPr>
            <a:lvl4pPr marL="571500" indent="-225425">
              <a:buFont typeface="Arial" panose="020B0604020202020204" pitchFamily="34" charset="0"/>
              <a:buChar char="–"/>
              <a:defRPr/>
            </a:lvl4pPr>
            <a:lvl5pPr marL="917575" indent="-231775">
              <a:buFont typeface="Arial" panose="020B0604020202020204" pitchFamily="34" charset="0"/>
              <a:buChar char="•"/>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7893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Subheader and Chart or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44588"/>
            <a:ext cx="8229600" cy="316350"/>
          </a:xfrm>
        </p:spPr>
        <p:txBody>
          <a:bodyPr/>
          <a:lstStyle>
            <a:lvl1pPr marL="0" indent="0">
              <a:buNone/>
              <a:defRPr sz="1800" b="0"/>
            </a:lvl1pPr>
            <a:lvl2pPr marL="0" indent="0">
              <a:spcAft>
                <a:spcPts val="400"/>
              </a:spcAft>
              <a:buNone/>
              <a:defRPr/>
            </a:lvl2pPr>
            <a:lvl3pPr marL="228600" indent="-228600">
              <a:buFont typeface="Wingdings" panose="05000000000000000000" pitchFamily="2" charset="2"/>
              <a:buChar char="§"/>
              <a:defRPr/>
            </a:lvl3pPr>
            <a:lvl4pPr marL="571500" indent="-225425">
              <a:buFont typeface="Arial" panose="020B0604020202020204" pitchFamily="34" charset="0"/>
              <a:buChar char="–"/>
              <a:defRPr/>
            </a:lvl4pPr>
            <a:lvl5pPr marL="917575" indent="-231775">
              <a:buFont typeface="Arial" panose="020B0604020202020204" pitchFamily="34" charset="0"/>
              <a:buChar char="•"/>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3654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457200" y="1144588"/>
            <a:ext cx="8229600" cy="4951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00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Light Photo Section Break">
    <p:spTree>
      <p:nvGrpSpPr>
        <p:cNvPr id="1" name=""/>
        <p:cNvGrpSpPr/>
        <p:nvPr/>
      </p:nvGrpSpPr>
      <p:grpSpPr>
        <a:xfrm>
          <a:off x="0" y="0"/>
          <a:ext cx="0" cy="0"/>
          <a:chOff x="0" y="0"/>
          <a:chExt cx="0" cy="0"/>
        </a:xfrm>
      </p:grpSpPr>
      <p:sp>
        <p:nvSpPr>
          <p:cNvPr id="3" name="Rectangle 2"/>
          <p:cNvSpPr/>
          <p:nvPr userDrawn="1"/>
        </p:nvSpPr>
        <p:spPr bwMode="auto">
          <a:xfrm>
            <a:off x="5334000" y="0"/>
            <a:ext cx="3810000" cy="6858000"/>
          </a:xfrm>
          <a:prstGeom prst="rect">
            <a:avLst/>
          </a:prstGeom>
          <a:solidFill>
            <a:schemeClr val="tx1"/>
          </a:solidFill>
          <a:ln w="9525" cap="flat" cmpd="sng" algn="ctr">
            <a:noFill/>
            <a:prstDash val="solid"/>
            <a:round/>
            <a:headEnd type="none" w="med" len="med"/>
            <a:tailEnd type="none" w="med" len="med"/>
          </a:ln>
          <a:effectLst>
            <a:softEdge rad="635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08" charset="-128"/>
            </a:endParaRPr>
          </a:p>
        </p:txBody>
      </p:sp>
      <p:sp>
        <p:nvSpPr>
          <p:cNvPr id="4099" name="Rectangle 3"/>
          <p:cNvSpPr>
            <a:spLocks noGrp="1" noChangeArrowheads="1"/>
          </p:cNvSpPr>
          <p:nvPr>
            <p:ph type="subTitle" idx="1"/>
          </p:nvPr>
        </p:nvSpPr>
        <p:spPr>
          <a:xfrm>
            <a:off x="307086" y="2667000"/>
            <a:ext cx="4800600" cy="990600"/>
          </a:xfrm>
          <a:prstGeom prst="rect">
            <a:avLst/>
          </a:prstGeom>
        </p:spPr>
        <p:txBody>
          <a:bodyPr/>
          <a:lstStyle>
            <a:lvl1pPr marL="223838" indent="-223838">
              <a:buFont typeface="Wingdings" pitchFamily="2" charset="2"/>
              <a:buChar char="§"/>
              <a:defRPr sz="2000">
                <a:solidFill>
                  <a:schemeClr val="tx1"/>
                </a:solidFill>
              </a:defRPr>
            </a:lvl1pPr>
          </a:lstStyle>
          <a:p>
            <a:r>
              <a:rPr lang="en-US" dirty="0"/>
              <a:t>Click to edit Master subtitle style</a:t>
            </a: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5943600"/>
            <a:ext cx="956114" cy="604211"/>
          </a:xfrm>
          <a:prstGeom prst="rect">
            <a:avLst/>
          </a:prstGeom>
        </p:spPr>
      </p:pic>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81650" y="1295400"/>
            <a:ext cx="3314700" cy="4066032"/>
          </a:xfrm>
          <a:prstGeom prst="rect">
            <a:avLst/>
          </a:prstGeom>
        </p:spPr>
      </p:pic>
    </p:spTree>
    <p:extLst>
      <p:ext uri="{BB962C8B-B14F-4D97-AF65-F5344CB8AC3E}">
        <p14:creationId xmlns:p14="http://schemas.microsoft.com/office/powerpoint/2010/main" val="2298631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18" name="Rectangle 17"/>
          <p:cNvSpPr/>
          <p:nvPr userDrawn="1"/>
        </p:nvSpPr>
        <p:spPr>
          <a:xfrm>
            <a:off x="0" y="1"/>
            <a:ext cx="9144000" cy="92568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Candara" pitchFamily="34" charset="0"/>
            </a:endParaRPr>
          </a:p>
        </p:txBody>
      </p:sp>
      <p:sp>
        <p:nvSpPr>
          <p:cNvPr id="7" name="Title 1"/>
          <p:cNvSpPr>
            <a:spLocks noGrp="1"/>
          </p:cNvSpPr>
          <p:nvPr>
            <p:ph type="title" hasCustomPrompt="1"/>
          </p:nvPr>
        </p:nvSpPr>
        <p:spPr>
          <a:xfrm>
            <a:off x="259819" y="342903"/>
            <a:ext cx="8699937" cy="537632"/>
          </a:xfrm>
          <a:prstGeom prst="rect">
            <a:avLst/>
          </a:prstGeom>
        </p:spPr>
        <p:txBody>
          <a:bodyPr/>
          <a:lstStyle>
            <a:lvl1pPr algn="l">
              <a:defRPr sz="2000">
                <a:solidFill>
                  <a:schemeClr val="bg1"/>
                </a:solidFill>
                <a:latin typeface="Candara" pitchFamily="34" charset="0"/>
                <a:cs typeface="Candara" pitchFamily="34" charset="0"/>
              </a:defRPr>
            </a:lvl1pPr>
          </a:lstStyle>
          <a:p>
            <a:r>
              <a:rPr lang="en-US" dirty="0"/>
              <a:t>Title : </a:t>
            </a:r>
          </a:p>
        </p:txBody>
      </p:sp>
      <p:pic>
        <p:nvPicPr>
          <p:cNvPr id="17" name="Picture 16" descr="univers-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4489" y="6153151"/>
            <a:ext cx="1032033" cy="416983"/>
          </a:xfrm>
          <a:prstGeom prst="rect">
            <a:avLst/>
          </a:prstGeom>
        </p:spPr>
      </p:pic>
      <p:sp>
        <p:nvSpPr>
          <p:cNvPr id="5" name="Text Placeholder 10"/>
          <p:cNvSpPr>
            <a:spLocks noGrp="1"/>
          </p:cNvSpPr>
          <p:nvPr>
            <p:ph type="body" sz="quarter" idx="16"/>
          </p:nvPr>
        </p:nvSpPr>
        <p:spPr>
          <a:xfrm>
            <a:off x="279400" y="1191685"/>
            <a:ext cx="8523406" cy="4813300"/>
          </a:xfrm>
          <a:prstGeom prst="rect">
            <a:avLst/>
          </a:prstGeom>
        </p:spPr>
        <p:txBody>
          <a:bodyPr/>
          <a:lstStyle>
            <a:lvl1pPr>
              <a:buClr>
                <a:srgbClr val="002060"/>
              </a:buClr>
              <a:buFont typeface="Webdings" pitchFamily="18" charset="2"/>
              <a:buNone/>
              <a:defRPr sz="2400">
                <a:solidFill>
                  <a:schemeClr val="accent6">
                    <a:lumMod val="75000"/>
                  </a:schemeClr>
                </a:solidFill>
                <a:latin typeface="Candara" pitchFamily="34" charset="0"/>
              </a:defRPr>
            </a:lvl1pPr>
            <a:lvl2pPr>
              <a:defRPr sz="2000"/>
            </a:lvl2pPr>
            <a:lvl3pPr>
              <a:defRPr sz="1800">
                <a:solidFill>
                  <a:schemeClr val="accent1"/>
                </a:solidFill>
              </a:defRPr>
            </a:lvl3pPr>
            <a:lvl4pPr>
              <a:defRPr sz="1600"/>
            </a:lvl4pPr>
            <a:lvl5pPr>
              <a:defRPr sz="1600"/>
            </a:lvl5pPr>
          </a:lstStyle>
          <a:p>
            <a:pPr lvl="0"/>
            <a:r>
              <a:rPr lang="en-US" dirty="0"/>
              <a:t>Click to edit Master text styles</a:t>
            </a:r>
          </a:p>
          <a:p>
            <a:pPr lvl="0"/>
            <a:endParaRPr lang="en-US" dirty="0"/>
          </a:p>
        </p:txBody>
      </p:sp>
      <p:sp>
        <p:nvSpPr>
          <p:cNvPr id="6" name="Slide Number Placeholder 4"/>
          <p:cNvSpPr>
            <a:spLocks noGrp="1"/>
          </p:cNvSpPr>
          <p:nvPr>
            <p:ph type="sldNum" sz="quarter" idx="4"/>
          </p:nvPr>
        </p:nvSpPr>
        <p:spPr>
          <a:xfrm>
            <a:off x="8458200" y="6151034"/>
            <a:ext cx="2133600" cy="365125"/>
          </a:xfrm>
          <a:prstGeom prst="rect">
            <a:avLst/>
          </a:prstGeom>
        </p:spPr>
        <p:txBody>
          <a:bodyPr vert="horz" lIns="91440" tIns="45720" rIns="91440" bIns="45720" rtlCol="0" anchor="ctr"/>
          <a:lstStyle>
            <a:lvl1pPr algn="l">
              <a:defRPr sz="1000">
                <a:solidFill>
                  <a:schemeClr val="accent6"/>
                </a:solidFill>
                <a:latin typeface="Candara" pitchFamily="34" charset="0"/>
              </a:defRPr>
            </a:lvl1pPr>
          </a:lstStyle>
          <a:p>
            <a:fld id="{03172A92-7B1F-4C3C-AF9E-5B1D7806FC75}" type="slidenum">
              <a:rPr lang="en-US" smtClean="0"/>
              <a:pPr/>
              <a:t>‹#›</a:t>
            </a:fld>
            <a:endParaRPr lang="en-US" dirty="0"/>
          </a:p>
        </p:txBody>
      </p:sp>
    </p:spTree>
    <p:extLst>
      <p:ext uri="{BB962C8B-B14F-4D97-AF65-F5344CB8AC3E}">
        <p14:creationId xmlns:p14="http://schemas.microsoft.com/office/powerpoint/2010/main" val="386548057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Candara" pitchFamily="34" charset="0"/>
            </a:endParaRPr>
          </a:p>
        </p:txBody>
      </p:sp>
      <p:sp>
        <p:nvSpPr>
          <p:cNvPr id="7" name="Title 1"/>
          <p:cNvSpPr>
            <a:spLocks noGrp="1"/>
          </p:cNvSpPr>
          <p:nvPr>
            <p:ph type="title" hasCustomPrompt="1"/>
          </p:nvPr>
        </p:nvSpPr>
        <p:spPr>
          <a:xfrm>
            <a:off x="259819" y="342903"/>
            <a:ext cx="8699937" cy="537632"/>
          </a:xfrm>
          <a:prstGeom prst="rect">
            <a:avLst/>
          </a:prstGeom>
        </p:spPr>
        <p:txBody>
          <a:bodyPr/>
          <a:lstStyle>
            <a:lvl1pPr algn="l">
              <a:defRPr sz="2000">
                <a:solidFill>
                  <a:schemeClr val="bg1"/>
                </a:solidFill>
                <a:latin typeface="Candara" pitchFamily="34" charset="0"/>
                <a:cs typeface="Candara" pitchFamily="34" charset="0"/>
              </a:defRPr>
            </a:lvl1pPr>
          </a:lstStyle>
          <a:p>
            <a:r>
              <a:rPr lang="en-US" dirty="0"/>
              <a:t>Title : </a:t>
            </a:r>
          </a:p>
        </p:txBody>
      </p:sp>
      <p:sp>
        <p:nvSpPr>
          <p:cNvPr id="5" name="Text Placeholder 10"/>
          <p:cNvSpPr>
            <a:spLocks noGrp="1"/>
          </p:cNvSpPr>
          <p:nvPr>
            <p:ph type="body" sz="quarter" idx="16"/>
          </p:nvPr>
        </p:nvSpPr>
        <p:spPr>
          <a:xfrm>
            <a:off x="279400" y="1191685"/>
            <a:ext cx="8523406" cy="4813300"/>
          </a:xfrm>
          <a:prstGeom prst="rect">
            <a:avLst/>
          </a:prstGeom>
        </p:spPr>
        <p:txBody>
          <a:bodyPr/>
          <a:lstStyle>
            <a:lvl1pPr>
              <a:buClr>
                <a:srgbClr val="002060"/>
              </a:buClr>
              <a:buFont typeface="Webdings" pitchFamily="18" charset="2"/>
              <a:buNone/>
              <a:defRPr sz="2400">
                <a:solidFill>
                  <a:schemeClr val="bg1"/>
                </a:solidFill>
                <a:latin typeface="Candara" pitchFamily="34" charset="0"/>
              </a:defRPr>
            </a:lvl1pPr>
            <a:lvl2pPr>
              <a:defRPr sz="2000"/>
            </a:lvl2pPr>
            <a:lvl3pPr>
              <a:defRPr sz="1800">
                <a:solidFill>
                  <a:schemeClr val="accent1"/>
                </a:solidFill>
              </a:defRPr>
            </a:lvl3pPr>
            <a:lvl4pPr>
              <a:defRPr sz="1600"/>
            </a:lvl4pPr>
            <a:lvl5pPr>
              <a:defRPr sz="1600"/>
            </a:lvl5pPr>
          </a:lstStyle>
          <a:p>
            <a:pPr lvl="0"/>
            <a:r>
              <a:rPr lang="en-US" dirty="0"/>
              <a:t>Click to edit Master text styles</a:t>
            </a:r>
          </a:p>
          <a:p>
            <a:pPr lvl="0"/>
            <a:endParaRPr lang="en-US" dirty="0"/>
          </a:p>
        </p:txBody>
      </p:sp>
      <p:pic>
        <p:nvPicPr>
          <p:cNvPr id="6" name="Picture 5" descr="Univers Solutions Logo (2 Color Reversed).jpg"/>
          <p:cNvPicPr>
            <a:picLocks noChangeAspect="1"/>
          </p:cNvPicPr>
          <p:nvPr userDrawn="1"/>
        </p:nvPicPr>
        <p:blipFill>
          <a:blip r:embed="rId2" cstate="screen">
            <a:clrChange>
              <a:clrFrom>
                <a:srgbClr val="181717"/>
              </a:clrFrom>
              <a:clrTo>
                <a:srgbClr val="181717">
                  <a:alpha val="0"/>
                </a:srgbClr>
              </a:clrTo>
            </a:clrChange>
            <a:extLst>
              <a:ext uri="{28A0092B-C50C-407E-A947-70E740481C1C}">
                <a14:useLocalDpi xmlns:a14="http://schemas.microsoft.com/office/drawing/2010/main"/>
              </a:ext>
            </a:extLst>
          </a:blip>
          <a:srcRect/>
          <a:stretch>
            <a:fillRect/>
          </a:stretch>
        </p:blipFill>
        <p:spPr>
          <a:xfrm>
            <a:off x="347472" y="6096001"/>
            <a:ext cx="1107852" cy="487097"/>
          </a:xfrm>
          <a:prstGeom prst="rect">
            <a:avLst/>
          </a:prstGeom>
        </p:spPr>
      </p:pic>
      <p:sp>
        <p:nvSpPr>
          <p:cNvPr id="8" name="Slide Number Placeholder 4"/>
          <p:cNvSpPr>
            <a:spLocks noGrp="1"/>
          </p:cNvSpPr>
          <p:nvPr>
            <p:ph type="sldNum" sz="quarter" idx="4"/>
          </p:nvPr>
        </p:nvSpPr>
        <p:spPr>
          <a:xfrm>
            <a:off x="8458200" y="6151034"/>
            <a:ext cx="2133600" cy="365125"/>
          </a:xfrm>
          <a:prstGeom prst="rect">
            <a:avLst/>
          </a:prstGeom>
        </p:spPr>
        <p:txBody>
          <a:bodyPr vert="horz" lIns="91440" tIns="45720" rIns="91440" bIns="45720" rtlCol="0" anchor="ctr"/>
          <a:lstStyle>
            <a:lvl1pPr algn="l">
              <a:defRPr sz="1000">
                <a:solidFill>
                  <a:schemeClr val="bg2"/>
                </a:solidFill>
                <a:latin typeface="Candara" pitchFamily="34" charset="0"/>
              </a:defRPr>
            </a:lvl1pPr>
          </a:lstStyle>
          <a:p>
            <a:fld id="{03172A92-7B1F-4C3C-AF9E-5B1D7806FC75}" type="slidenum">
              <a:rPr lang="en-US" smtClean="0"/>
              <a:pPr/>
              <a:t>‹#›</a:t>
            </a:fld>
            <a:endParaRPr lang="en-US" dirty="0"/>
          </a:p>
        </p:txBody>
      </p:sp>
    </p:spTree>
    <p:extLst>
      <p:ext uri="{BB962C8B-B14F-4D97-AF65-F5344CB8AC3E}">
        <p14:creationId xmlns:p14="http://schemas.microsoft.com/office/powerpoint/2010/main" val="148054667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18" name="Rectangle 17"/>
          <p:cNvSpPr/>
          <p:nvPr userDrawn="1"/>
        </p:nvSpPr>
        <p:spPr>
          <a:xfrm>
            <a:off x="-1" y="1"/>
            <a:ext cx="9144001" cy="92568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Candara" pitchFamily="34" charset="0"/>
            </a:endParaRPr>
          </a:p>
        </p:txBody>
      </p:sp>
      <p:sp>
        <p:nvSpPr>
          <p:cNvPr id="7" name="Title 1"/>
          <p:cNvSpPr>
            <a:spLocks noGrp="1"/>
          </p:cNvSpPr>
          <p:nvPr>
            <p:ph type="title" hasCustomPrompt="1"/>
          </p:nvPr>
        </p:nvSpPr>
        <p:spPr>
          <a:xfrm>
            <a:off x="259819" y="342903"/>
            <a:ext cx="4266145" cy="537632"/>
          </a:xfrm>
          <a:prstGeom prst="rect">
            <a:avLst/>
          </a:prstGeom>
        </p:spPr>
        <p:txBody>
          <a:bodyPr/>
          <a:lstStyle>
            <a:lvl1pPr algn="l">
              <a:defRPr sz="2000" baseline="0">
                <a:solidFill>
                  <a:schemeClr val="bg1"/>
                </a:solidFill>
                <a:latin typeface="Candara" pitchFamily="34" charset="0"/>
                <a:cs typeface="Candara" pitchFamily="34" charset="0"/>
              </a:defRPr>
            </a:lvl1pPr>
          </a:lstStyle>
          <a:p>
            <a:r>
              <a:rPr lang="en-US" dirty="0"/>
              <a:t>Title :</a:t>
            </a:r>
          </a:p>
        </p:txBody>
      </p:sp>
      <p:pic>
        <p:nvPicPr>
          <p:cNvPr id="17" name="Picture 16" descr="univers-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4489" y="6153151"/>
            <a:ext cx="1032033" cy="416983"/>
          </a:xfrm>
          <a:prstGeom prst="rect">
            <a:avLst/>
          </a:prstGeom>
        </p:spPr>
      </p:pic>
      <p:sp>
        <p:nvSpPr>
          <p:cNvPr id="8" name="Content Placeholder 7"/>
          <p:cNvSpPr>
            <a:spLocks noGrp="1"/>
          </p:cNvSpPr>
          <p:nvPr>
            <p:ph sz="quarter" idx="15"/>
          </p:nvPr>
        </p:nvSpPr>
        <p:spPr>
          <a:xfrm>
            <a:off x="4967786" y="1178560"/>
            <a:ext cx="4176215" cy="5679440"/>
          </a:xfrm>
          <a:prstGeom prst="rect">
            <a:avLst/>
          </a:prstGeom>
        </p:spPr>
        <p:txBody>
          <a:bodyPr/>
          <a:lstStyle>
            <a:lvl1pPr>
              <a:defRPr>
                <a:latin typeface="Candara" pitchFamily="34" charset="0"/>
              </a:defRPr>
            </a:lvl1pPr>
          </a:lstStyle>
          <a:p>
            <a:pPr lvl="0"/>
            <a:endParaRPr lang="en-US" dirty="0"/>
          </a:p>
        </p:txBody>
      </p:sp>
      <p:sp>
        <p:nvSpPr>
          <p:cNvPr id="11" name="Text Placeholder 10"/>
          <p:cNvSpPr>
            <a:spLocks noGrp="1"/>
          </p:cNvSpPr>
          <p:nvPr>
            <p:ph type="body" sz="quarter" idx="16"/>
          </p:nvPr>
        </p:nvSpPr>
        <p:spPr>
          <a:xfrm>
            <a:off x="279401" y="1191685"/>
            <a:ext cx="4333875" cy="4813300"/>
          </a:xfrm>
          <a:prstGeom prst="rect">
            <a:avLst/>
          </a:prstGeom>
        </p:spPr>
        <p:txBody>
          <a:bodyPr/>
          <a:lstStyle>
            <a:lvl1pPr marL="169863" indent="-169863">
              <a:buClr>
                <a:srgbClr val="002060"/>
              </a:buClr>
              <a:buFont typeface="Webdings" pitchFamily="18" charset="2"/>
              <a:buChar char=""/>
              <a:defRPr sz="2400">
                <a:solidFill>
                  <a:schemeClr val="accent6">
                    <a:lumMod val="75000"/>
                  </a:schemeClr>
                </a:solidFill>
                <a:latin typeface="Candara" pitchFamily="34" charset="0"/>
              </a:defRPr>
            </a:lvl1pPr>
            <a:lvl2pPr marL="573088" indent="-115888">
              <a:tabLst>
                <a:tab pos="688975" algn="l"/>
              </a:tabLst>
              <a:defRPr sz="2000">
                <a:latin typeface="Candara" pitchFamily="34" charset="0"/>
              </a:defRPr>
            </a:lvl2pPr>
            <a:lvl3pPr marL="1030288" indent="-115888">
              <a:defRPr sz="1800">
                <a:solidFill>
                  <a:schemeClr val="accent1"/>
                </a:solidFill>
                <a:latin typeface="Candara" pitchFamily="34" charset="0"/>
              </a:defRPr>
            </a:lvl3pPr>
            <a:lvl4pPr marL="1487488" indent="-115888">
              <a:defRPr sz="1600">
                <a:latin typeface="Candara" pitchFamily="34" charset="0"/>
              </a:defRPr>
            </a:lvl4pPr>
            <a:lvl5pPr marL="1944688" indent="-115888">
              <a:defRPr sz="1600">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9" name="Slide Number Placeholder 4"/>
          <p:cNvSpPr>
            <a:spLocks noGrp="1"/>
          </p:cNvSpPr>
          <p:nvPr>
            <p:ph type="sldNum" sz="quarter" idx="4"/>
          </p:nvPr>
        </p:nvSpPr>
        <p:spPr>
          <a:xfrm>
            <a:off x="8458200" y="6162323"/>
            <a:ext cx="2133600" cy="365125"/>
          </a:xfrm>
          <a:prstGeom prst="rect">
            <a:avLst/>
          </a:prstGeom>
        </p:spPr>
        <p:txBody>
          <a:bodyPr vert="horz" lIns="91440" tIns="45720" rIns="91440" bIns="45720" rtlCol="0" anchor="ctr"/>
          <a:lstStyle>
            <a:lvl1pPr algn="l">
              <a:defRPr sz="1000">
                <a:solidFill>
                  <a:schemeClr val="accent6"/>
                </a:solidFill>
                <a:latin typeface="Candara" pitchFamily="34" charset="0"/>
              </a:defRPr>
            </a:lvl1pPr>
          </a:lstStyle>
          <a:p>
            <a:fld id="{03172A92-7B1F-4C3C-AF9E-5B1D7806FC75}" type="slidenum">
              <a:rPr lang="en-US" smtClean="0"/>
              <a:pPr/>
              <a:t>‹#›</a:t>
            </a:fld>
            <a:endParaRPr lang="en-US" dirty="0"/>
          </a:p>
        </p:txBody>
      </p:sp>
    </p:spTree>
    <p:extLst>
      <p:ext uri="{BB962C8B-B14F-4D97-AF65-F5344CB8AC3E}">
        <p14:creationId xmlns:p14="http://schemas.microsoft.com/office/powerpoint/2010/main" val="375863176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Slide Number Placeholder 4"/>
          <p:cNvSpPr>
            <a:spLocks noGrp="1"/>
          </p:cNvSpPr>
          <p:nvPr>
            <p:ph type="sldNum" sz="quarter" idx="4"/>
          </p:nvPr>
        </p:nvSpPr>
        <p:spPr>
          <a:xfrm>
            <a:off x="8458200" y="6151034"/>
            <a:ext cx="2133600" cy="365125"/>
          </a:xfrm>
          <a:prstGeom prst="rect">
            <a:avLst/>
          </a:prstGeom>
        </p:spPr>
        <p:txBody>
          <a:bodyPr vert="horz" lIns="91440" tIns="45720" rIns="91440" bIns="45720" rtlCol="0" anchor="ctr"/>
          <a:lstStyle>
            <a:lvl1pPr algn="l">
              <a:defRPr sz="1000">
                <a:solidFill>
                  <a:schemeClr val="tx1">
                    <a:tint val="75000"/>
                  </a:schemeClr>
                </a:solidFill>
                <a:latin typeface="Candara" pitchFamily="34" charset="0"/>
              </a:defRPr>
            </a:lvl1pPr>
          </a:lstStyle>
          <a:p>
            <a:fld id="{03172A92-7B1F-4C3C-AF9E-5B1D7806FC75}" type="slidenum">
              <a:rPr lang="en-US" smtClean="0"/>
              <a:pPr/>
              <a:t>‹#›</a:t>
            </a:fld>
            <a:endParaRPr lang="en-US" dirty="0"/>
          </a:p>
        </p:txBody>
      </p:sp>
      <p:pic>
        <p:nvPicPr>
          <p:cNvPr id="5" name="Picture 4" descr="univers-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4489" y="6153151"/>
            <a:ext cx="1032033" cy="416983"/>
          </a:xfrm>
          <a:prstGeom prst="rect">
            <a:avLst/>
          </a:prstGeom>
        </p:spPr>
      </p:pic>
    </p:spTree>
    <p:extLst>
      <p:ext uri="{BB962C8B-B14F-4D97-AF65-F5344CB8AC3E}">
        <p14:creationId xmlns:p14="http://schemas.microsoft.com/office/powerpoint/2010/main" val="410537186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19" y="342903"/>
            <a:ext cx="4266145" cy="537632"/>
          </a:xfrm>
          <a:prstGeom prst="rect">
            <a:avLst/>
          </a:prstGeom>
        </p:spPr>
        <p:txBody>
          <a:bodyPr/>
          <a:lstStyle>
            <a:lvl1pPr algn="l">
              <a:defRPr sz="2000" baseline="0">
                <a:solidFill>
                  <a:schemeClr val="tx1"/>
                </a:solidFill>
                <a:latin typeface="Candara" pitchFamily="34" charset="0"/>
                <a:cs typeface="Candara" pitchFamily="34" charset="0"/>
              </a:defRPr>
            </a:lvl1pPr>
          </a:lstStyle>
          <a:p>
            <a:r>
              <a:rPr lang="en-US" dirty="0"/>
              <a:t>Title | </a:t>
            </a:r>
          </a:p>
        </p:txBody>
      </p:sp>
      <p:pic>
        <p:nvPicPr>
          <p:cNvPr id="19" name="Picture 18" descr="univers-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4489" y="6153151"/>
            <a:ext cx="1032033" cy="416983"/>
          </a:xfrm>
          <a:prstGeom prst="rect">
            <a:avLst/>
          </a:prstGeom>
        </p:spPr>
      </p:pic>
      <p:sp>
        <p:nvSpPr>
          <p:cNvPr id="13" name="Text Placeholder 10"/>
          <p:cNvSpPr>
            <a:spLocks noGrp="1"/>
          </p:cNvSpPr>
          <p:nvPr>
            <p:ph type="body" sz="quarter" idx="16"/>
          </p:nvPr>
        </p:nvSpPr>
        <p:spPr>
          <a:xfrm>
            <a:off x="279400" y="1191685"/>
            <a:ext cx="8523406" cy="4813300"/>
          </a:xfrm>
          <a:prstGeom prst="rect">
            <a:avLst/>
          </a:prstGeom>
        </p:spPr>
        <p:txBody>
          <a:bodyPr/>
          <a:lstStyle>
            <a:lvl1pPr marL="169863" indent="-169863">
              <a:buClr>
                <a:srgbClr val="002060"/>
              </a:buClr>
              <a:buFont typeface="Webdings" pitchFamily="18" charset="2"/>
              <a:buChar char=""/>
              <a:defRPr sz="2400">
                <a:solidFill>
                  <a:schemeClr val="accent6">
                    <a:lumMod val="75000"/>
                  </a:schemeClr>
                </a:solidFill>
                <a:latin typeface="Candara" pitchFamily="34" charset="0"/>
              </a:defRPr>
            </a:lvl1pPr>
            <a:lvl2pPr marL="573088" indent="-115888">
              <a:defRPr sz="2000">
                <a:latin typeface="Candara" pitchFamily="34" charset="0"/>
              </a:defRPr>
            </a:lvl2pPr>
            <a:lvl3pPr marL="1030288" indent="-115888">
              <a:defRPr sz="1800">
                <a:solidFill>
                  <a:schemeClr val="accent1"/>
                </a:solidFill>
                <a:latin typeface="Candara" pitchFamily="34" charset="0"/>
              </a:defRPr>
            </a:lvl3pPr>
            <a:lvl4pPr marL="1487488" indent="-115888">
              <a:defRPr sz="1600">
                <a:latin typeface="Candara" pitchFamily="34" charset="0"/>
              </a:defRPr>
            </a:lvl4pPr>
            <a:lvl5pPr marL="1944688" indent="-115888">
              <a:defRPr sz="1600">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5" name="Slide Number Placeholder 4"/>
          <p:cNvSpPr>
            <a:spLocks noGrp="1"/>
          </p:cNvSpPr>
          <p:nvPr>
            <p:ph type="sldNum" sz="quarter" idx="4"/>
          </p:nvPr>
        </p:nvSpPr>
        <p:spPr>
          <a:xfrm>
            <a:off x="8458200" y="6151034"/>
            <a:ext cx="2133600" cy="365125"/>
          </a:xfrm>
          <a:prstGeom prst="rect">
            <a:avLst/>
          </a:prstGeom>
        </p:spPr>
        <p:txBody>
          <a:bodyPr vert="horz" lIns="91440" tIns="45720" rIns="91440" bIns="45720" rtlCol="0" anchor="ctr"/>
          <a:lstStyle>
            <a:lvl1pPr algn="l">
              <a:defRPr sz="1000">
                <a:solidFill>
                  <a:schemeClr val="accent6"/>
                </a:solidFill>
                <a:latin typeface="Candara" pitchFamily="34" charset="0"/>
              </a:defRPr>
            </a:lvl1pPr>
          </a:lstStyle>
          <a:p>
            <a:fld id="{03172A92-7B1F-4C3C-AF9E-5B1D7806FC75}" type="slidenum">
              <a:rPr lang="en-US" smtClean="0"/>
              <a:pPr/>
              <a:t>‹#›</a:t>
            </a:fld>
            <a:endParaRPr lang="en-US" dirty="0"/>
          </a:p>
        </p:txBody>
      </p:sp>
    </p:spTree>
    <p:extLst>
      <p:ext uri="{BB962C8B-B14F-4D97-AF65-F5344CB8AC3E}">
        <p14:creationId xmlns:p14="http://schemas.microsoft.com/office/powerpoint/2010/main" val="313705120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19" y="342903"/>
            <a:ext cx="4266145" cy="537632"/>
          </a:xfrm>
          <a:prstGeom prst="rect">
            <a:avLst/>
          </a:prstGeom>
        </p:spPr>
        <p:txBody>
          <a:bodyPr/>
          <a:lstStyle>
            <a:lvl1pPr algn="l">
              <a:defRPr sz="2000" baseline="0">
                <a:solidFill>
                  <a:schemeClr val="tx1"/>
                </a:solidFill>
                <a:latin typeface="Candara" pitchFamily="34" charset="0"/>
                <a:cs typeface="Candara" pitchFamily="34" charset="0"/>
              </a:defRPr>
            </a:lvl1pPr>
          </a:lstStyle>
          <a:p>
            <a:r>
              <a:rPr lang="en-US" dirty="0"/>
              <a:t>Title | </a:t>
            </a:r>
          </a:p>
        </p:txBody>
      </p:sp>
      <p:pic>
        <p:nvPicPr>
          <p:cNvPr id="19" name="Picture 18" descr="univers-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4489" y="6153151"/>
            <a:ext cx="1032033" cy="416983"/>
          </a:xfrm>
          <a:prstGeom prst="rect">
            <a:avLst/>
          </a:prstGeom>
        </p:spPr>
      </p:pic>
      <p:sp>
        <p:nvSpPr>
          <p:cNvPr id="13" name="Text Placeholder 10"/>
          <p:cNvSpPr>
            <a:spLocks noGrp="1"/>
          </p:cNvSpPr>
          <p:nvPr>
            <p:ph type="body" sz="quarter" idx="16"/>
          </p:nvPr>
        </p:nvSpPr>
        <p:spPr>
          <a:xfrm>
            <a:off x="279400" y="1191685"/>
            <a:ext cx="8523406" cy="4813300"/>
          </a:xfrm>
          <a:prstGeom prst="rect">
            <a:avLst/>
          </a:prstGeom>
        </p:spPr>
        <p:txBody>
          <a:bodyPr/>
          <a:lstStyle>
            <a:lvl1pPr marL="169863" indent="-169863">
              <a:buClr>
                <a:srgbClr val="002060"/>
              </a:buClr>
              <a:buFont typeface="Webdings" pitchFamily="18" charset="2"/>
              <a:buChar char=""/>
              <a:defRPr sz="2400">
                <a:solidFill>
                  <a:schemeClr val="accent6">
                    <a:lumMod val="75000"/>
                  </a:schemeClr>
                </a:solidFill>
                <a:latin typeface="Candara" pitchFamily="34" charset="0"/>
              </a:defRPr>
            </a:lvl1pPr>
            <a:lvl2pPr marL="573088" indent="-115888">
              <a:defRPr sz="2000">
                <a:latin typeface="Candara" pitchFamily="34" charset="0"/>
              </a:defRPr>
            </a:lvl2pPr>
            <a:lvl3pPr marL="1030288" indent="-115888">
              <a:defRPr sz="1800">
                <a:solidFill>
                  <a:schemeClr val="accent1"/>
                </a:solidFill>
                <a:latin typeface="Candara" pitchFamily="34" charset="0"/>
              </a:defRPr>
            </a:lvl3pPr>
            <a:lvl4pPr marL="1487488" indent="-115888">
              <a:defRPr sz="1600">
                <a:latin typeface="Candara" pitchFamily="34" charset="0"/>
              </a:defRPr>
            </a:lvl4pPr>
            <a:lvl5pPr marL="1944688" indent="-115888">
              <a:defRPr sz="1600">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5" name="Slide Number Placeholder 4"/>
          <p:cNvSpPr>
            <a:spLocks noGrp="1"/>
          </p:cNvSpPr>
          <p:nvPr>
            <p:ph type="sldNum" sz="quarter" idx="4"/>
          </p:nvPr>
        </p:nvSpPr>
        <p:spPr>
          <a:xfrm>
            <a:off x="8458200" y="6151034"/>
            <a:ext cx="2133600" cy="365125"/>
          </a:xfrm>
          <a:prstGeom prst="rect">
            <a:avLst/>
          </a:prstGeom>
        </p:spPr>
        <p:txBody>
          <a:bodyPr vert="horz" lIns="91440" tIns="45720" rIns="91440" bIns="45720" rtlCol="0" anchor="ctr"/>
          <a:lstStyle>
            <a:lvl1pPr algn="l">
              <a:defRPr sz="1000">
                <a:solidFill>
                  <a:schemeClr val="accent6"/>
                </a:solidFill>
                <a:latin typeface="Candara" pitchFamily="34" charset="0"/>
              </a:defRPr>
            </a:lvl1pPr>
          </a:lstStyle>
          <a:p>
            <a:fld id="{03172A92-7B1F-4C3C-AF9E-5B1D7806FC75}" type="slidenum">
              <a:rPr lang="en-US" smtClean="0"/>
              <a:pPr/>
              <a:t>‹#›</a:t>
            </a:fld>
            <a:endParaRPr lang="en-US" dirty="0"/>
          </a:p>
        </p:txBody>
      </p:sp>
    </p:spTree>
    <p:extLst>
      <p:ext uri="{BB962C8B-B14F-4D97-AF65-F5344CB8AC3E}">
        <p14:creationId xmlns:p14="http://schemas.microsoft.com/office/powerpoint/2010/main" val="222351169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18" name="Rectangle 17"/>
          <p:cNvSpPr/>
          <p:nvPr userDrawn="1"/>
        </p:nvSpPr>
        <p:spPr>
          <a:xfrm>
            <a:off x="0" y="1"/>
            <a:ext cx="9144000" cy="92568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Candara" pitchFamily="34" charset="0"/>
            </a:endParaRPr>
          </a:p>
        </p:txBody>
      </p:sp>
      <p:sp>
        <p:nvSpPr>
          <p:cNvPr id="7" name="Title 1"/>
          <p:cNvSpPr>
            <a:spLocks noGrp="1"/>
          </p:cNvSpPr>
          <p:nvPr>
            <p:ph type="title" hasCustomPrompt="1"/>
          </p:nvPr>
        </p:nvSpPr>
        <p:spPr>
          <a:xfrm>
            <a:off x="259818" y="342903"/>
            <a:ext cx="7664982" cy="537632"/>
          </a:xfrm>
          <a:prstGeom prst="rect">
            <a:avLst/>
          </a:prstGeom>
        </p:spPr>
        <p:txBody>
          <a:bodyPr/>
          <a:lstStyle>
            <a:lvl1pPr algn="l">
              <a:defRPr sz="1800">
                <a:solidFill>
                  <a:schemeClr val="bg1"/>
                </a:solidFill>
                <a:latin typeface="Candara" pitchFamily="34" charset="0"/>
                <a:cs typeface="Candara" pitchFamily="34" charset="0"/>
              </a:defRPr>
            </a:lvl1pPr>
          </a:lstStyle>
          <a:p>
            <a:r>
              <a:rPr lang="en-US" dirty="0"/>
              <a:t>Title:</a:t>
            </a:r>
          </a:p>
        </p:txBody>
      </p:sp>
      <p:pic>
        <p:nvPicPr>
          <p:cNvPr id="17" name="Picture 16" descr="univers-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4489" y="6153151"/>
            <a:ext cx="1032033" cy="416983"/>
          </a:xfrm>
          <a:prstGeom prst="rect">
            <a:avLst/>
          </a:prstGeom>
        </p:spPr>
      </p:pic>
      <p:sp>
        <p:nvSpPr>
          <p:cNvPr id="5" name="Slide Number Placeholder 4"/>
          <p:cNvSpPr>
            <a:spLocks noGrp="1"/>
          </p:cNvSpPr>
          <p:nvPr>
            <p:ph type="sldNum" sz="quarter" idx="4"/>
          </p:nvPr>
        </p:nvSpPr>
        <p:spPr>
          <a:xfrm>
            <a:off x="8458200" y="6151034"/>
            <a:ext cx="2133600" cy="365125"/>
          </a:xfrm>
          <a:prstGeom prst="rect">
            <a:avLst/>
          </a:prstGeom>
        </p:spPr>
        <p:txBody>
          <a:bodyPr vert="horz" lIns="91440" tIns="45720" rIns="91440" bIns="45720" rtlCol="0" anchor="ctr"/>
          <a:lstStyle>
            <a:lvl1pPr algn="l">
              <a:defRPr sz="1000">
                <a:solidFill>
                  <a:schemeClr val="tx1">
                    <a:tint val="75000"/>
                  </a:schemeClr>
                </a:solidFill>
                <a:latin typeface="Candara" pitchFamily="34" charset="0"/>
              </a:defRPr>
            </a:lvl1pPr>
          </a:lstStyle>
          <a:p>
            <a:fld id="{03172A92-7B1F-4C3C-AF9E-5B1D7806FC75}" type="slidenum">
              <a:rPr lang="en-US" smtClean="0"/>
              <a:pPr/>
              <a:t>‹#›</a:t>
            </a:fld>
            <a:endParaRPr lang="en-US" dirty="0"/>
          </a:p>
        </p:txBody>
      </p:sp>
    </p:spTree>
    <p:extLst>
      <p:ext uri="{BB962C8B-B14F-4D97-AF65-F5344CB8AC3E}">
        <p14:creationId xmlns:p14="http://schemas.microsoft.com/office/powerpoint/2010/main" val="6942603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19" y="342903"/>
            <a:ext cx="4266145" cy="537632"/>
          </a:xfrm>
          <a:prstGeom prst="rect">
            <a:avLst/>
          </a:prstGeom>
        </p:spPr>
        <p:txBody>
          <a:bodyPr/>
          <a:lstStyle>
            <a:lvl1pPr algn="l">
              <a:defRPr sz="2000" baseline="0">
                <a:solidFill>
                  <a:schemeClr val="tx1"/>
                </a:solidFill>
                <a:latin typeface="Candara" pitchFamily="34" charset="0"/>
                <a:cs typeface="Candara" pitchFamily="34" charset="0"/>
              </a:defRPr>
            </a:lvl1pPr>
          </a:lstStyle>
          <a:p>
            <a:r>
              <a:rPr lang="en-US" dirty="0"/>
              <a:t>Title | </a:t>
            </a:r>
          </a:p>
        </p:txBody>
      </p:sp>
      <p:pic>
        <p:nvPicPr>
          <p:cNvPr id="19" name="Picture 18" descr="univers-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4489" y="6153151"/>
            <a:ext cx="1032033" cy="416983"/>
          </a:xfrm>
          <a:prstGeom prst="rect">
            <a:avLst/>
          </a:prstGeom>
        </p:spPr>
      </p:pic>
      <p:sp>
        <p:nvSpPr>
          <p:cNvPr id="13" name="Text Placeholder 10"/>
          <p:cNvSpPr>
            <a:spLocks noGrp="1"/>
          </p:cNvSpPr>
          <p:nvPr>
            <p:ph type="body" sz="quarter" idx="16"/>
          </p:nvPr>
        </p:nvSpPr>
        <p:spPr>
          <a:xfrm>
            <a:off x="279400" y="1191685"/>
            <a:ext cx="8523406" cy="4813300"/>
          </a:xfrm>
          <a:prstGeom prst="rect">
            <a:avLst/>
          </a:prstGeom>
        </p:spPr>
        <p:txBody>
          <a:bodyPr/>
          <a:lstStyle>
            <a:lvl1pPr marL="169863" indent="-169863">
              <a:buClr>
                <a:srgbClr val="002060"/>
              </a:buClr>
              <a:buFont typeface="Webdings" pitchFamily="18" charset="2"/>
              <a:buChar char=""/>
              <a:defRPr sz="2400">
                <a:solidFill>
                  <a:schemeClr val="accent6">
                    <a:lumMod val="75000"/>
                  </a:schemeClr>
                </a:solidFill>
                <a:latin typeface="Candara" pitchFamily="34" charset="0"/>
              </a:defRPr>
            </a:lvl1pPr>
            <a:lvl2pPr marL="573088" indent="-115888">
              <a:defRPr sz="2000">
                <a:latin typeface="Candara" pitchFamily="34" charset="0"/>
              </a:defRPr>
            </a:lvl2pPr>
            <a:lvl3pPr marL="1030288" indent="-115888">
              <a:defRPr sz="1800">
                <a:solidFill>
                  <a:schemeClr val="accent1"/>
                </a:solidFill>
                <a:latin typeface="Candara" pitchFamily="34" charset="0"/>
              </a:defRPr>
            </a:lvl3pPr>
            <a:lvl4pPr marL="1487488" indent="-115888">
              <a:defRPr sz="1600">
                <a:latin typeface="Candara" pitchFamily="34" charset="0"/>
              </a:defRPr>
            </a:lvl4pPr>
            <a:lvl5pPr marL="1944688" indent="-115888">
              <a:defRPr sz="1600">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5" name="Slide Number Placeholder 4"/>
          <p:cNvSpPr>
            <a:spLocks noGrp="1"/>
          </p:cNvSpPr>
          <p:nvPr>
            <p:ph type="sldNum" sz="quarter" idx="4"/>
          </p:nvPr>
        </p:nvSpPr>
        <p:spPr>
          <a:xfrm>
            <a:off x="8458200" y="6151034"/>
            <a:ext cx="2133600" cy="365125"/>
          </a:xfrm>
          <a:prstGeom prst="rect">
            <a:avLst/>
          </a:prstGeom>
        </p:spPr>
        <p:txBody>
          <a:bodyPr vert="horz" lIns="91440" tIns="45720" rIns="91440" bIns="45720" rtlCol="0" anchor="ctr"/>
          <a:lstStyle>
            <a:lvl1pPr algn="l">
              <a:defRPr sz="1000">
                <a:solidFill>
                  <a:schemeClr val="accent6"/>
                </a:solidFill>
                <a:latin typeface="Candara" pitchFamily="34" charset="0"/>
              </a:defRPr>
            </a:lvl1pPr>
          </a:lstStyle>
          <a:p>
            <a:fld id="{03172A92-7B1F-4C3C-AF9E-5B1D7806FC75}" type="slidenum">
              <a:rPr lang="en-US" smtClean="0"/>
              <a:pPr/>
              <a:t>‹#›</a:t>
            </a:fld>
            <a:endParaRPr lang="en-US" dirty="0"/>
          </a:p>
        </p:txBody>
      </p:sp>
    </p:spTree>
    <p:extLst>
      <p:ext uri="{BB962C8B-B14F-4D97-AF65-F5344CB8AC3E}">
        <p14:creationId xmlns:p14="http://schemas.microsoft.com/office/powerpoint/2010/main" val="456791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6" name="Picture 5" descr="dots-white.ai"/>
          <p:cNvPicPr>
            <a:picLocks noChangeAspect="1"/>
          </p:cNvPicPr>
          <p:nvPr userDrawn="1"/>
        </p:nvPicPr>
        <p:blipFill>
          <a:blip r:embed="rId2" cstate="email">
            <a:alphaModFix amt="43000"/>
            <a:duotone>
              <a:prstClr val="black"/>
              <a:schemeClr val="accent6">
                <a:tint val="45000"/>
                <a:satMod val="400000"/>
              </a:schemeClr>
            </a:duotone>
            <a:extLst>
              <a:ext uri="{28A0092B-C50C-407E-A947-70E740481C1C}">
                <a14:useLocalDpi xmlns:a14="http://schemas.microsoft.com/office/drawing/2010/main"/>
              </a:ext>
            </a:extLst>
          </a:blip>
          <a:srcRect l="24419" t="19829" r="32602"/>
          <a:stretch>
            <a:fillRect/>
          </a:stretch>
        </p:blipFill>
        <p:spPr>
          <a:xfrm rot="5400000">
            <a:off x="4523739" y="2237741"/>
            <a:ext cx="6858003" cy="238252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317540" y="2271184"/>
            <a:ext cx="3208422" cy="1840792"/>
          </a:xfrm>
          <a:prstGeom prst="rect">
            <a:avLst/>
          </a:prstGeom>
        </p:spPr>
      </p:pic>
      <p:pic>
        <p:nvPicPr>
          <p:cNvPr id="11" name="Picture 10"/>
          <p:cNvPicPr>
            <a:picLocks noChangeAspect="1"/>
          </p:cNvPicPr>
          <p:nvPr userDrawn="1"/>
        </p:nvPicPr>
        <p:blipFill rotWithShape="1">
          <a:blip r:embed="rId4" cstate="email">
            <a:alphaModFix amt="68000"/>
            <a:extLst>
              <a:ext uri="{28A0092B-C50C-407E-A947-70E740481C1C}">
                <a14:useLocalDpi xmlns:a14="http://schemas.microsoft.com/office/drawing/2010/main"/>
              </a:ext>
            </a:extLst>
          </a:blip>
          <a:srcRect/>
          <a:stretch/>
        </p:blipFill>
        <p:spPr>
          <a:xfrm rot="10800000">
            <a:off x="5136518" y="1065954"/>
            <a:ext cx="3217545" cy="4290060"/>
          </a:xfrm>
          <a:prstGeom prst="rect">
            <a:avLst/>
          </a:prstGeom>
          <a:noFill/>
          <a:ln>
            <a:noFill/>
          </a:ln>
        </p:spPr>
      </p:pic>
      <p:sp>
        <p:nvSpPr>
          <p:cNvPr id="12" name="Oval 11"/>
          <p:cNvSpPr>
            <a:spLocks noChangeAspect="1"/>
          </p:cNvSpPr>
          <p:nvPr userDrawn="1"/>
        </p:nvSpPr>
        <p:spPr>
          <a:xfrm>
            <a:off x="5600700" y="1686984"/>
            <a:ext cx="2286000" cy="3048000"/>
          </a:xfrm>
          <a:prstGeom prst="ellipse">
            <a:avLst/>
          </a:prstGeom>
          <a:solidFill>
            <a:schemeClr val="tx2"/>
          </a:solidFill>
          <a:ln>
            <a:noFill/>
          </a:ln>
          <a:effectLst/>
          <a:scene3d>
            <a:camera prst="orthographicFront">
              <a:rot lat="0" lon="0" rev="27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n>
                <a:noFill/>
              </a:ln>
              <a:solidFill>
                <a:schemeClr val="tx2"/>
              </a:solidFill>
              <a:latin typeface="Candara" pitchFamily="34" charset="0"/>
            </a:endParaRPr>
          </a:p>
        </p:txBody>
      </p:sp>
      <p:grpSp>
        <p:nvGrpSpPr>
          <p:cNvPr id="13" name="Group 12"/>
          <p:cNvGrpSpPr/>
          <p:nvPr userDrawn="1"/>
        </p:nvGrpSpPr>
        <p:grpSpPr>
          <a:xfrm rot="11968868">
            <a:off x="5046237" y="3876398"/>
            <a:ext cx="958614" cy="1588759"/>
            <a:chOff x="3039636" y="2224399"/>
            <a:chExt cx="958614" cy="1191569"/>
          </a:xfrm>
        </p:grpSpPr>
        <p:sp>
          <p:nvSpPr>
            <p:cNvPr id="14" name="Oval 13"/>
            <p:cNvSpPr/>
            <p:nvPr userDrawn="1"/>
          </p:nvSpPr>
          <p:spPr>
            <a:xfrm>
              <a:off x="3132844" y="2224399"/>
              <a:ext cx="615327" cy="61532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Candara" pitchFamily="34" charset="0"/>
              </a:endParaRPr>
            </a:p>
          </p:txBody>
        </p:sp>
        <p:sp>
          <p:nvSpPr>
            <p:cNvPr id="15" name="Oval 14"/>
            <p:cNvSpPr/>
            <p:nvPr userDrawn="1"/>
          </p:nvSpPr>
          <p:spPr>
            <a:xfrm>
              <a:off x="3039636" y="2930427"/>
              <a:ext cx="485541" cy="48554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Candara" pitchFamily="34" charset="0"/>
              </a:endParaRPr>
            </a:p>
          </p:txBody>
        </p:sp>
        <p:sp>
          <p:nvSpPr>
            <p:cNvPr id="17" name="Oval 16"/>
            <p:cNvSpPr/>
            <p:nvPr userDrawn="1"/>
          </p:nvSpPr>
          <p:spPr>
            <a:xfrm>
              <a:off x="3638929" y="2772291"/>
              <a:ext cx="359321" cy="35932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Candara" pitchFamily="34" charset="0"/>
              </a:endParaRPr>
            </a:p>
          </p:txBody>
        </p:sp>
      </p:grpSp>
    </p:spTree>
    <p:extLst>
      <p:ext uri="{BB962C8B-B14F-4D97-AF65-F5344CB8AC3E}">
        <p14:creationId xmlns:p14="http://schemas.microsoft.com/office/powerpoint/2010/main" val="38573241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5686"/>
            <a:ext cx="8229600" cy="217714"/>
          </a:xfrm>
          <a:prstGeom prst="rect">
            <a:avLst/>
          </a:prstGeom>
        </p:spPr>
        <p:txBody>
          <a:bodyPr/>
          <a:lstStyle/>
          <a:p>
            <a:r>
              <a:rPr lang="en-US" dirty="0"/>
              <a:t>Click to edit Master title style</a:t>
            </a:r>
          </a:p>
        </p:txBody>
      </p:sp>
      <p:sp>
        <p:nvSpPr>
          <p:cNvPr id="5" name="Text Placeholder 4"/>
          <p:cNvSpPr>
            <a:spLocks noGrp="1"/>
          </p:cNvSpPr>
          <p:nvPr>
            <p:ph type="body" sz="quarter" idx="14"/>
          </p:nvPr>
        </p:nvSpPr>
        <p:spPr>
          <a:xfrm>
            <a:off x="457200" y="1144588"/>
            <a:ext cx="8229600" cy="4783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063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005840"/>
            <a:ext cx="8686800" cy="5486400"/>
          </a:xfrm>
          <a:prstGeom prst="rect">
            <a:avLst/>
          </a:prstGeom>
        </p:spPr>
        <p:txBody>
          <a:bodyPr/>
          <a:lstStyle>
            <a:lvl1pPr marL="284163" indent="-284163">
              <a:spcBef>
                <a:spcPts val="250"/>
              </a:spcBef>
              <a:spcAft>
                <a:spcPts val="250"/>
              </a:spcAft>
              <a:buClr>
                <a:srgbClr val="00234C"/>
              </a:buClr>
              <a:buFont typeface="Arial" pitchFamily="34" charset="0"/>
              <a:buChar char="•"/>
              <a:defRPr sz="1600" i="0">
                <a:latin typeface="Calibri" pitchFamily="34" charset="0"/>
              </a:defRPr>
            </a:lvl1pPr>
            <a:lvl2pPr marL="630238" indent="-285750">
              <a:spcBef>
                <a:spcPts val="250"/>
              </a:spcBef>
              <a:spcAft>
                <a:spcPts val="250"/>
              </a:spcAft>
              <a:buClr>
                <a:srgbClr val="00234C"/>
              </a:buClr>
              <a:buSzPct val="100000"/>
              <a:buFont typeface="Calibri" pitchFamily="34" charset="0"/>
              <a:buChar char="–"/>
              <a:defRPr sz="1400">
                <a:latin typeface="Calibri" pitchFamily="34" charset="0"/>
              </a:defRPr>
            </a:lvl2pPr>
            <a:lvl3pPr marL="974725" indent="-285750">
              <a:spcBef>
                <a:spcPts val="250"/>
              </a:spcBef>
              <a:spcAft>
                <a:spcPts val="250"/>
              </a:spcAft>
              <a:buClr>
                <a:srgbClr val="00234C"/>
              </a:buClr>
              <a:buFont typeface="Wingdings" pitchFamily="2" charset="2"/>
              <a:buChar char="§"/>
              <a:defRPr sz="1200">
                <a:latin typeface="Calibri" pitchFamily="34" charset="0"/>
              </a:defRPr>
            </a:lvl3pPr>
            <a:lvl4pPr marL="1311275" indent="-293688">
              <a:spcBef>
                <a:spcPts val="250"/>
              </a:spcBef>
              <a:spcAft>
                <a:spcPts val="250"/>
              </a:spcAft>
              <a:buClr>
                <a:srgbClr val="00234C"/>
              </a:buClr>
              <a:buFont typeface="Wingdings" pitchFamily="2" charset="2"/>
              <a:buChar char="Ø"/>
              <a:defRPr sz="1200">
                <a:latin typeface="Calibri" pitchFamily="34" charset="0"/>
              </a:defRPr>
            </a:lvl4pPr>
            <a:lvl5pPr>
              <a:defRPr sz="12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Rectangle 13"/>
          <p:cNvSpPr>
            <a:spLocks noGrp="1" noChangeArrowheads="1"/>
          </p:cNvSpPr>
          <p:nvPr>
            <p:ph type="title"/>
          </p:nvPr>
        </p:nvSpPr>
        <p:spPr bwMode="auto">
          <a:xfrm>
            <a:off x="128110" y="0"/>
            <a:ext cx="8930998"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2400">
                <a:solidFill>
                  <a:schemeClr val="bg1"/>
                </a:solidFill>
              </a:defRPr>
            </a:lvl1pPr>
          </a:lstStyle>
          <a:p>
            <a:pPr lvl="0"/>
            <a:r>
              <a:rPr lang="en-US" dirty="0"/>
              <a:t>Click to edit Master title style</a:t>
            </a:r>
          </a:p>
        </p:txBody>
      </p:sp>
      <p:sp>
        <p:nvSpPr>
          <p:cNvPr id="9" name="Content Placeholder 2"/>
          <p:cNvSpPr>
            <a:spLocks noGrp="1"/>
          </p:cNvSpPr>
          <p:nvPr>
            <p:ph idx="11"/>
          </p:nvPr>
        </p:nvSpPr>
        <p:spPr>
          <a:xfrm>
            <a:off x="228600" y="6554926"/>
            <a:ext cx="6400800" cy="274320"/>
          </a:xfrm>
          <a:prstGeom prst="rect">
            <a:avLst/>
          </a:prstGeom>
        </p:spPr>
        <p:txBody>
          <a:bodyPr tIns="0" bIns="0" anchor="b" anchorCtr="0"/>
          <a:lstStyle>
            <a:lvl1pPr marL="0" indent="0">
              <a:spcBef>
                <a:spcPts val="0"/>
              </a:spcBef>
              <a:spcAft>
                <a:spcPts val="0"/>
              </a:spcAft>
              <a:buClr>
                <a:srgbClr val="00234C"/>
              </a:buClr>
              <a:buFont typeface="Arial" pitchFamily="34" charset="0"/>
              <a:buNone/>
              <a:defRPr sz="800" i="0">
                <a:latin typeface="Calibri" pitchFamily="34" charset="0"/>
              </a:defRPr>
            </a:lvl1pPr>
            <a:lvl2pPr marL="571500" indent="-227013">
              <a:spcBef>
                <a:spcPts val="250"/>
              </a:spcBef>
              <a:spcAft>
                <a:spcPts val="250"/>
              </a:spcAft>
              <a:buClr>
                <a:srgbClr val="00234C"/>
              </a:buClr>
              <a:buSzPct val="100000"/>
              <a:buFont typeface="Calibri" pitchFamily="34" charset="0"/>
              <a:buChar char="–"/>
              <a:defRPr sz="1600">
                <a:latin typeface="Calibri" pitchFamily="34" charset="0"/>
              </a:defRPr>
            </a:lvl2pPr>
            <a:lvl3pPr marL="914400" indent="-225425">
              <a:spcBef>
                <a:spcPts val="250"/>
              </a:spcBef>
              <a:spcAft>
                <a:spcPts val="250"/>
              </a:spcAft>
              <a:buClr>
                <a:srgbClr val="00234C"/>
              </a:buClr>
              <a:buFont typeface="Wingdings" pitchFamily="2" charset="2"/>
              <a:buChar char="§"/>
              <a:defRPr sz="1400">
                <a:latin typeface="Calibri" pitchFamily="34" charset="0"/>
              </a:defRPr>
            </a:lvl3pPr>
            <a:lvl4pPr marL="1257300" indent="-239713">
              <a:spcBef>
                <a:spcPts val="250"/>
              </a:spcBef>
              <a:spcAft>
                <a:spcPts val="250"/>
              </a:spcAft>
              <a:buClr>
                <a:srgbClr val="00234C"/>
              </a:buClr>
              <a:buFont typeface="Wingdings" pitchFamily="2" charset="2"/>
              <a:buChar char="Ø"/>
              <a:defRPr sz="1200">
                <a:latin typeface="Calibri" pitchFamily="34" charset="0"/>
              </a:defRPr>
            </a:lvl4pPr>
            <a:lvl5pPr>
              <a:defRPr sz="1200">
                <a:latin typeface="Calibri" pitchFamily="34" charset="0"/>
              </a:defRPr>
            </a:lvl5pPr>
          </a:lstStyle>
          <a:p>
            <a:pPr lvl="0"/>
            <a:r>
              <a:rPr lang="en-US" dirty="0"/>
              <a:t>Click to edit Master text styles</a:t>
            </a:r>
          </a:p>
        </p:txBody>
      </p:sp>
    </p:spTree>
    <p:extLst>
      <p:ext uri="{BB962C8B-B14F-4D97-AF65-F5344CB8AC3E}">
        <p14:creationId xmlns:p14="http://schemas.microsoft.com/office/powerpoint/2010/main" val="8035498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2043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19" y="342903"/>
            <a:ext cx="4266145" cy="537632"/>
          </a:xfrm>
          <a:prstGeom prst="rect">
            <a:avLst/>
          </a:prstGeom>
        </p:spPr>
        <p:txBody>
          <a:bodyPr/>
          <a:lstStyle>
            <a:lvl1pPr algn="l">
              <a:defRPr sz="1800" baseline="0">
                <a:solidFill>
                  <a:schemeClr val="tx1"/>
                </a:solidFill>
                <a:latin typeface="Merriweather"/>
                <a:cs typeface="Merriweather"/>
              </a:defRPr>
            </a:lvl1pPr>
          </a:lstStyle>
          <a:p>
            <a:r>
              <a:rPr lang="en-US" dirty="0"/>
              <a:t>Title | </a:t>
            </a:r>
          </a:p>
        </p:txBody>
      </p:sp>
      <p:pic>
        <p:nvPicPr>
          <p:cNvPr id="19" name="Picture 18" descr="univers-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4489" y="6153151"/>
            <a:ext cx="1032033" cy="416983"/>
          </a:xfrm>
          <a:prstGeom prst="rect">
            <a:avLst/>
          </a:prstGeom>
        </p:spPr>
      </p:pic>
      <p:sp>
        <p:nvSpPr>
          <p:cNvPr id="13" name="Text Placeholder 10"/>
          <p:cNvSpPr>
            <a:spLocks noGrp="1"/>
          </p:cNvSpPr>
          <p:nvPr>
            <p:ph type="body" sz="quarter" idx="16"/>
          </p:nvPr>
        </p:nvSpPr>
        <p:spPr>
          <a:xfrm>
            <a:off x="279400" y="1191685"/>
            <a:ext cx="8523406" cy="4813300"/>
          </a:xfrm>
          <a:prstGeom prst="rect">
            <a:avLst/>
          </a:prstGeom>
        </p:spPr>
        <p:txBody>
          <a:bodyPr/>
          <a:lstStyle>
            <a:lvl1pPr marL="169863" indent="-169863">
              <a:buClr>
                <a:srgbClr val="002060"/>
              </a:buClr>
              <a:buFont typeface="Webdings" pitchFamily="18" charset="2"/>
              <a:buChar char=""/>
              <a:defRPr sz="2400">
                <a:solidFill>
                  <a:schemeClr val="accent6">
                    <a:lumMod val="75000"/>
                  </a:schemeClr>
                </a:solidFill>
                <a:latin typeface="Candara" pitchFamily="34" charset="0"/>
              </a:defRPr>
            </a:lvl1pPr>
            <a:lvl2pPr marL="573088" indent="-115888">
              <a:defRPr sz="2000">
                <a:latin typeface="Candara" pitchFamily="34" charset="0"/>
              </a:defRPr>
            </a:lvl2pPr>
            <a:lvl3pPr marL="1030288" indent="-115888">
              <a:defRPr sz="1800">
                <a:solidFill>
                  <a:schemeClr val="accent1"/>
                </a:solidFill>
                <a:latin typeface="Candara" pitchFamily="34" charset="0"/>
              </a:defRPr>
            </a:lvl3pPr>
            <a:lvl4pPr marL="1487488" indent="-115888">
              <a:defRPr sz="1600">
                <a:latin typeface="Candara" pitchFamily="34" charset="0"/>
              </a:defRPr>
            </a:lvl4pPr>
            <a:lvl5pPr marL="1944688" indent="-115888">
              <a:defRPr sz="1600">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61381" y="309076"/>
            <a:ext cx="648609" cy="543941"/>
          </a:xfrm>
          <a:prstGeom prst="rect">
            <a:avLst/>
          </a:prstGeom>
        </p:spPr>
      </p:pic>
      <p:sp>
        <p:nvSpPr>
          <p:cNvPr id="7" name="Slide Number Placeholder 4"/>
          <p:cNvSpPr txBox="1">
            <a:spLocks/>
          </p:cNvSpPr>
          <p:nvPr userDrawn="1"/>
        </p:nvSpPr>
        <p:spPr>
          <a:xfrm>
            <a:off x="8701284" y="6316134"/>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6"/>
                </a:solidFill>
                <a:latin typeface="Candara"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3172A92-7B1F-4C3C-AF9E-5B1D7806FC75}" type="slidenum">
              <a:rPr lang="en-US" sz="1000" smtClean="0"/>
              <a:pPr/>
              <a:t>‹#›</a:t>
            </a:fld>
            <a:endParaRPr lang="en-US" sz="1000" dirty="0"/>
          </a:p>
        </p:txBody>
      </p:sp>
    </p:spTree>
    <p:extLst>
      <p:ext uri="{BB962C8B-B14F-4D97-AF65-F5344CB8AC3E}">
        <p14:creationId xmlns:p14="http://schemas.microsoft.com/office/powerpoint/2010/main" val="10193501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19" y="342903"/>
            <a:ext cx="4266145" cy="537632"/>
          </a:xfrm>
          <a:prstGeom prst="rect">
            <a:avLst/>
          </a:prstGeom>
        </p:spPr>
        <p:txBody>
          <a:bodyPr/>
          <a:lstStyle>
            <a:lvl1pPr algn="l">
              <a:defRPr sz="1800" baseline="0">
                <a:solidFill>
                  <a:schemeClr val="tx1"/>
                </a:solidFill>
                <a:latin typeface="Merriweather"/>
                <a:cs typeface="Merriweather"/>
              </a:defRPr>
            </a:lvl1pPr>
          </a:lstStyle>
          <a:p>
            <a:r>
              <a:rPr lang="en-US" dirty="0"/>
              <a:t>Title | </a:t>
            </a:r>
          </a:p>
        </p:txBody>
      </p:sp>
      <p:pic>
        <p:nvPicPr>
          <p:cNvPr id="19" name="Picture 18" descr="univers-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4489" y="6153151"/>
            <a:ext cx="1032033" cy="416983"/>
          </a:xfrm>
          <a:prstGeom prst="rect">
            <a:avLst/>
          </a:prstGeom>
        </p:spPr>
      </p:pic>
      <p:sp>
        <p:nvSpPr>
          <p:cNvPr id="13" name="Text Placeholder 10"/>
          <p:cNvSpPr>
            <a:spLocks noGrp="1"/>
          </p:cNvSpPr>
          <p:nvPr>
            <p:ph type="body" sz="quarter" idx="16"/>
          </p:nvPr>
        </p:nvSpPr>
        <p:spPr>
          <a:xfrm>
            <a:off x="279400" y="1191685"/>
            <a:ext cx="8523406" cy="4813300"/>
          </a:xfrm>
          <a:prstGeom prst="rect">
            <a:avLst/>
          </a:prstGeom>
        </p:spPr>
        <p:txBody>
          <a:bodyPr/>
          <a:lstStyle>
            <a:lvl1pPr marL="169863" indent="-169863">
              <a:buClr>
                <a:srgbClr val="002060"/>
              </a:buClr>
              <a:buFont typeface="Webdings" pitchFamily="18" charset="2"/>
              <a:buChar char=""/>
              <a:defRPr sz="2400">
                <a:solidFill>
                  <a:schemeClr val="accent6">
                    <a:lumMod val="75000"/>
                  </a:schemeClr>
                </a:solidFill>
                <a:latin typeface="Candara" pitchFamily="34" charset="0"/>
              </a:defRPr>
            </a:lvl1pPr>
            <a:lvl2pPr marL="573088" indent="-115888">
              <a:defRPr sz="2000">
                <a:latin typeface="Candara" pitchFamily="34" charset="0"/>
              </a:defRPr>
            </a:lvl2pPr>
            <a:lvl3pPr marL="1030288" indent="-115888">
              <a:defRPr sz="1800">
                <a:solidFill>
                  <a:schemeClr val="accent1"/>
                </a:solidFill>
                <a:latin typeface="Candara" pitchFamily="34" charset="0"/>
              </a:defRPr>
            </a:lvl3pPr>
            <a:lvl4pPr marL="1487488" indent="-115888">
              <a:defRPr sz="1600">
                <a:latin typeface="Candara" pitchFamily="34" charset="0"/>
              </a:defRPr>
            </a:lvl4pPr>
            <a:lvl5pPr marL="1944688" indent="-115888">
              <a:defRPr sz="1600">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61381" y="309076"/>
            <a:ext cx="648609" cy="543941"/>
          </a:xfrm>
          <a:prstGeom prst="rect">
            <a:avLst/>
          </a:prstGeom>
        </p:spPr>
      </p:pic>
      <p:sp>
        <p:nvSpPr>
          <p:cNvPr id="7" name="Slide Number Placeholder 4"/>
          <p:cNvSpPr txBox="1">
            <a:spLocks/>
          </p:cNvSpPr>
          <p:nvPr userDrawn="1"/>
        </p:nvSpPr>
        <p:spPr>
          <a:xfrm>
            <a:off x="8701284" y="6316134"/>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6"/>
                </a:solidFill>
                <a:latin typeface="Candara"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3172A92-7B1F-4C3C-AF9E-5B1D7806FC75}" type="slidenum">
              <a:rPr lang="en-US" sz="1000" smtClean="0"/>
              <a:pPr/>
              <a:t>‹#›</a:t>
            </a:fld>
            <a:endParaRPr lang="en-US" sz="1000" dirty="0"/>
          </a:p>
        </p:txBody>
      </p:sp>
    </p:spTree>
    <p:extLst>
      <p:ext uri="{BB962C8B-B14F-4D97-AF65-F5344CB8AC3E}">
        <p14:creationId xmlns:p14="http://schemas.microsoft.com/office/powerpoint/2010/main" val="277836047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ub-Section Divider">
    <p:bg>
      <p:bgPr>
        <a:solidFill>
          <a:schemeClr val="bg1"/>
        </a:solidFill>
        <a:effectLst/>
      </p:bgPr>
    </p:bg>
    <p:spTree>
      <p:nvGrpSpPr>
        <p:cNvPr id="1" name=""/>
        <p:cNvGrpSpPr/>
        <p:nvPr/>
      </p:nvGrpSpPr>
      <p:grpSpPr>
        <a:xfrm>
          <a:off x="0" y="0"/>
          <a:ext cx="0" cy="0"/>
          <a:chOff x="0" y="0"/>
          <a:chExt cx="0" cy="0"/>
        </a:xfrm>
      </p:grpSpPr>
      <p:sp>
        <p:nvSpPr>
          <p:cNvPr id="9" name="Rectangle 16"/>
          <p:cNvSpPr>
            <a:spLocks noGrp="1" noChangeArrowheads="1"/>
          </p:cNvSpPr>
          <p:nvPr>
            <p:ph type="ctrTitle" hasCustomPrompt="1"/>
          </p:nvPr>
        </p:nvSpPr>
        <p:spPr>
          <a:xfrm>
            <a:off x="457200" y="2743068"/>
            <a:ext cx="8229600" cy="822325"/>
          </a:xfrm>
          <a:prstGeom prst="rect">
            <a:avLst/>
          </a:prstGeom>
          <a:noFill/>
        </p:spPr>
        <p:txBody>
          <a:bodyPr lIns="0" tIns="0" rIns="0" bIns="0"/>
          <a:lstStyle>
            <a:lvl1pPr>
              <a:lnSpc>
                <a:spcPct val="90000"/>
              </a:lnSpc>
              <a:defRPr sz="2100" b="1" baseline="0">
                <a:solidFill>
                  <a:schemeClr val="tx1"/>
                </a:solidFill>
              </a:defRPr>
            </a:lvl1pPr>
          </a:lstStyle>
          <a:p>
            <a:r>
              <a:rPr lang="en-US" dirty="0"/>
              <a:t>Sub–Section Divider: title copy 28 </a:t>
            </a:r>
            <a:r>
              <a:rPr lang="en-US" dirty="0" err="1"/>
              <a:t>pt</a:t>
            </a:r>
            <a:r>
              <a:rPr lang="en-US" dirty="0"/>
              <a:t> Arial Bold, 0.9 line spacing, image is 2.25×9″ @300 dpi</a:t>
            </a:r>
          </a:p>
        </p:txBody>
      </p:sp>
      <p:sp>
        <p:nvSpPr>
          <p:cNvPr id="7" name="Rectangle 17"/>
          <p:cNvSpPr>
            <a:spLocks noGrp="1" noChangeArrowheads="1"/>
          </p:cNvSpPr>
          <p:nvPr>
            <p:ph type="subTitle" idx="1" hasCustomPrompt="1"/>
          </p:nvPr>
        </p:nvSpPr>
        <p:spPr>
          <a:xfrm>
            <a:off x="457202" y="3809870"/>
            <a:ext cx="8221579" cy="207749"/>
          </a:xfrm>
          <a:prstGeom prst="rect">
            <a:avLst/>
          </a:prstGeom>
        </p:spPr>
        <p:txBody>
          <a:bodyPr lIns="0" tIns="0" rIns="0" bIns="0">
            <a:spAutoFit/>
          </a:bodyPr>
          <a:lstStyle>
            <a:lvl1pPr marL="171450" marR="0" indent="-171450" algn="l" defTabSz="685800" rtl="0" eaLnBrk="1" fontAlgn="base" latinLnBrk="0" hangingPunct="1">
              <a:lnSpc>
                <a:spcPct val="100000"/>
              </a:lnSpc>
              <a:spcBef>
                <a:spcPts val="450"/>
              </a:spcBef>
              <a:spcAft>
                <a:spcPct val="0"/>
              </a:spcAft>
              <a:buClr>
                <a:schemeClr val="tx1"/>
              </a:buClr>
              <a:buSzTx/>
              <a:buFont typeface="Wingdings" pitchFamily="2" charset="2"/>
              <a:buChar char="§"/>
              <a:tabLst/>
              <a:defRPr sz="1350" baseline="0"/>
            </a:lvl1pPr>
          </a:lstStyle>
          <a:p>
            <a:r>
              <a:rPr lang="en-US" dirty="0">
                <a:solidFill>
                  <a:schemeClr val="tx1"/>
                </a:solidFill>
              </a:rPr>
              <a:t>Subtitle </a:t>
            </a:r>
            <a:r>
              <a:rPr lang="en-US" dirty="0"/>
              <a:t>is 18 </a:t>
            </a:r>
            <a:r>
              <a:rPr lang="en-US" dirty="0" err="1"/>
              <a:t>pt</a:t>
            </a:r>
            <a:r>
              <a:rPr lang="en-US" dirty="0"/>
              <a:t> Arial, line spacing single</a:t>
            </a:r>
            <a:endParaRPr lang="en-US" dirty="0">
              <a:solidFill>
                <a:schemeClr val="tx1"/>
              </a:solidFill>
            </a:endParaRPr>
          </a:p>
        </p:txBody>
      </p:sp>
      <p:sp>
        <p:nvSpPr>
          <p:cNvPr id="2" name="Rectangle 1"/>
          <p:cNvSpPr/>
          <p:nvPr userDrawn="1"/>
        </p:nvSpPr>
        <p:spPr bwMode="white">
          <a:xfrm>
            <a:off x="457200" y="830318"/>
            <a:ext cx="8229600" cy="168167"/>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800" dirty="0">
              <a:solidFill>
                <a:srgbClr val="000000"/>
              </a:solidFill>
            </a:endParaRP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5602" y="1279"/>
            <a:ext cx="8418015" cy="2521020"/>
          </a:xfrm>
          <a:prstGeom prst="rect">
            <a:avLst/>
          </a:prstGeom>
        </p:spPr>
      </p:pic>
    </p:spTree>
    <p:extLst>
      <p:ext uri="{BB962C8B-B14F-4D97-AF65-F5344CB8AC3E}">
        <p14:creationId xmlns:p14="http://schemas.microsoft.com/office/powerpoint/2010/main" val="660297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4" y="301625"/>
            <a:ext cx="8226425" cy="5207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5614" y="1141414"/>
            <a:ext cx="4037012" cy="495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141414"/>
            <a:ext cx="4037013" cy="495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180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RAFT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228600"/>
            <a:ext cx="8229600" cy="520700"/>
          </a:xfrm>
          <a:prstGeom prst="rect">
            <a:avLst/>
          </a:prstGeom>
        </p:spPr>
        <p:txBody>
          <a:bodyPr/>
          <a:lstStyle>
            <a:lvl1pPr>
              <a:defRPr b="1"/>
            </a:lvl1pPr>
          </a:lstStyle>
          <a:p>
            <a:r>
              <a:rPr lang="en-US" dirty="0"/>
              <a:t>Click to edit Master title style</a:t>
            </a:r>
          </a:p>
        </p:txBody>
      </p:sp>
      <p:sp>
        <p:nvSpPr>
          <p:cNvPr id="6" name="TextBox 5"/>
          <p:cNvSpPr txBox="1"/>
          <p:nvPr/>
        </p:nvSpPr>
        <p:spPr>
          <a:xfrm rot="20147015">
            <a:off x="1042616" y="1988677"/>
            <a:ext cx="6717389" cy="2646878"/>
          </a:xfrm>
          <a:prstGeom prst="rect">
            <a:avLst/>
          </a:prstGeom>
          <a:noFill/>
        </p:spPr>
        <p:txBody>
          <a:bodyPr wrap="square" rtlCol="0">
            <a:spAutoFit/>
          </a:bodyPr>
          <a:lstStyle/>
          <a:p>
            <a:pPr algn="ctr" eaLnBrk="0" fontAlgn="base" hangingPunct="0">
              <a:spcBef>
                <a:spcPct val="0"/>
              </a:spcBef>
              <a:spcAft>
                <a:spcPct val="0"/>
              </a:spcAft>
            </a:pPr>
            <a:r>
              <a:rPr lang="en-US" sz="16600" b="1" dirty="0">
                <a:solidFill>
                  <a:srgbClr val="C9CAC8"/>
                </a:solidFill>
              </a:rPr>
              <a:t>Draft</a:t>
            </a:r>
            <a:endParaRPr lang="en-US" sz="2400" b="1" dirty="0">
              <a:solidFill>
                <a:srgbClr val="C9CAC8"/>
              </a:solidFill>
            </a:endParaRPr>
          </a:p>
        </p:txBody>
      </p:sp>
    </p:spTree>
    <p:extLst>
      <p:ext uri="{BB962C8B-B14F-4D97-AF65-F5344CB8AC3E}">
        <p14:creationId xmlns:p14="http://schemas.microsoft.com/office/powerpoint/2010/main" val="346897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header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nchor="b"/>
          <a:lstStyle/>
          <a:p>
            <a:r>
              <a:rPr lang="en-US" dirty="0"/>
              <a:t>Click to edit Master title style</a:t>
            </a:r>
          </a:p>
        </p:txBody>
      </p:sp>
      <p:sp>
        <p:nvSpPr>
          <p:cNvPr id="4" name="Content Placeholder 3"/>
          <p:cNvSpPr>
            <a:spLocks noGrp="1" noChangeArrowheads="1"/>
          </p:cNvSpPr>
          <p:nvPr>
            <p:ph idx="1"/>
          </p:nvPr>
        </p:nvSpPr>
        <p:spPr bwMode="auto">
          <a:xfrm>
            <a:off x="457200" y="1144588"/>
            <a:ext cx="8229600" cy="4951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150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nchor="b"/>
          <a:lstStyle/>
          <a:p>
            <a:r>
              <a:rPr lang="en-US" dirty="0"/>
              <a:t>Click to edit Master title style</a:t>
            </a:r>
          </a:p>
        </p:txBody>
      </p:sp>
      <p:sp>
        <p:nvSpPr>
          <p:cNvPr id="4" name="Content Placeholder 3"/>
          <p:cNvSpPr>
            <a:spLocks noGrp="1" noChangeArrowheads="1"/>
          </p:cNvSpPr>
          <p:nvPr>
            <p:ph idx="1"/>
          </p:nvPr>
        </p:nvSpPr>
        <p:spPr bwMode="auto">
          <a:xfrm>
            <a:off x="457200" y="1144588"/>
            <a:ext cx="8229600" cy="4951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387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er and Chart or Tab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4588"/>
            <a:ext cx="8229600" cy="316350"/>
          </a:xfrm>
        </p:spPr>
        <p:txBody>
          <a:bodyPr/>
          <a:lstStyle>
            <a:lvl1pPr marL="0" indent="0">
              <a:buNone/>
              <a:defRPr sz="1800" b="0"/>
            </a:lvl1pPr>
            <a:lvl2pPr marL="0" indent="0">
              <a:spcAft>
                <a:spcPts val="400"/>
              </a:spcAft>
              <a:buNone/>
              <a:defRPr/>
            </a:lvl2pPr>
            <a:lvl3pPr marL="228600" indent="-228600">
              <a:buFont typeface="Wingdings" panose="05000000000000000000" pitchFamily="2" charset="2"/>
              <a:buChar char="§"/>
              <a:defRPr/>
            </a:lvl3pPr>
            <a:lvl4pPr marL="571500" indent="-225425">
              <a:buFont typeface="Arial" panose="020B0604020202020204" pitchFamily="34" charset="0"/>
              <a:buChar char="–"/>
              <a:defRPr/>
            </a:lvl4pPr>
            <a:lvl5pPr marL="917575" indent="-231775">
              <a:buFont typeface="Arial" panose="020B0604020202020204" pitchFamily="34" charset="0"/>
              <a:buChar char="•"/>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995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44588"/>
            <a:ext cx="4038600" cy="4951412"/>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4588"/>
            <a:ext cx="4038600" cy="4951412"/>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523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ft Content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207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44588"/>
            <a:ext cx="4038600" cy="4951412"/>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16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144588"/>
            <a:ext cx="8229600" cy="4951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Line 10"/>
          <p:cNvSpPr>
            <a:spLocks noChangeShapeType="1"/>
          </p:cNvSpPr>
          <p:nvPr/>
        </p:nvSpPr>
        <p:spPr bwMode="auto">
          <a:xfrm>
            <a:off x="457200" y="914400"/>
            <a:ext cx="8229600" cy="1588"/>
          </a:xfrm>
          <a:prstGeom prst="line">
            <a:avLst/>
          </a:prstGeom>
          <a:noFill/>
          <a:ln w="9525">
            <a:solidFill>
              <a:schemeClr val="bg2"/>
            </a:solidFill>
            <a:round/>
            <a:headEnd/>
            <a:tailEnd/>
          </a:ln>
        </p:spPr>
        <p:txBody>
          <a:bodyPr wrap="none" anchor="ctr"/>
          <a:lstStyle/>
          <a:p>
            <a:pPr eaLnBrk="0" fontAlgn="base" hangingPunct="0">
              <a:spcBef>
                <a:spcPct val="0"/>
              </a:spcBef>
              <a:spcAft>
                <a:spcPct val="0"/>
              </a:spcAft>
            </a:pPr>
            <a:endParaRPr lang="en-US" sz="2400" dirty="0">
              <a:solidFill>
                <a:srgbClr val="000000"/>
              </a:solidFill>
            </a:endParaRPr>
          </a:p>
        </p:txBody>
      </p:sp>
      <p:sp>
        <p:nvSpPr>
          <p:cNvPr id="8" name="TextBox 7"/>
          <p:cNvSpPr txBox="1"/>
          <p:nvPr/>
        </p:nvSpPr>
        <p:spPr>
          <a:xfrm>
            <a:off x="457200" y="6436335"/>
            <a:ext cx="6035040" cy="215444"/>
          </a:xfrm>
          <a:prstGeom prst="rect">
            <a:avLst/>
          </a:prstGeom>
          <a:noFill/>
        </p:spPr>
        <p:txBody>
          <a:bodyPr wrap="square" lIns="0" tIns="0" rIns="0" bIns="0" rtlCol="0" anchor="b" anchorCtr="0">
            <a:spAutoFit/>
          </a:bodyPr>
          <a:lstStyle/>
          <a:p>
            <a:pPr eaLnBrk="0" fontAlgn="base" hangingPunct="0">
              <a:spcBef>
                <a:spcPct val="0"/>
              </a:spcBef>
              <a:spcAft>
                <a:spcPct val="0"/>
              </a:spcAft>
              <a:defRPr/>
            </a:pPr>
            <a:r>
              <a:rPr lang="en-US" sz="700" b="1" dirty="0">
                <a:solidFill>
                  <a:srgbClr val="000000"/>
                </a:solidFill>
              </a:rPr>
              <a:t>Aon Enrollment Solutions &amp; Voluntary Benefits</a:t>
            </a:r>
          </a:p>
          <a:p>
            <a:pPr eaLnBrk="0" fontAlgn="base" hangingPunct="0">
              <a:spcBef>
                <a:spcPct val="0"/>
              </a:spcBef>
              <a:spcAft>
                <a:spcPct val="0"/>
              </a:spcAft>
              <a:defRPr/>
            </a:pPr>
            <a:r>
              <a:rPr lang="en-US" sz="700" dirty="0">
                <a:solidFill>
                  <a:srgbClr val="000000"/>
                </a:solidFill>
              </a:rPr>
              <a:t>Proprietary &amp; Confidential </a:t>
            </a:r>
          </a:p>
        </p:txBody>
      </p:sp>
      <p:sp>
        <p:nvSpPr>
          <p:cNvPr id="9" name="TextBox 8"/>
          <p:cNvSpPr txBox="1"/>
          <p:nvPr/>
        </p:nvSpPr>
        <p:spPr>
          <a:xfrm>
            <a:off x="6400800" y="6527415"/>
            <a:ext cx="353634" cy="123111"/>
          </a:xfrm>
          <a:prstGeom prst="rect">
            <a:avLst/>
          </a:prstGeom>
          <a:noFill/>
        </p:spPr>
        <p:txBody>
          <a:bodyPr wrap="square" lIns="0" tIns="0" rIns="0" bIns="0" rtlCol="0" anchor="b" anchorCtr="0">
            <a:spAutoFit/>
          </a:bodyPr>
          <a:lstStyle/>
          <a:p>
            <a:pPr algn="r" eaLnBrk="0" fontAlgn="base" hangingPunct="0">
              <a:spcBef>
                <a:spcPct val="0"/>
              </a:spcBef>
              <a:spcAft>
                <a:spcPct val="0"/>
              </a:spcAft>
              <a:defRPr/>
            </a:pPr>
            <a:fld id="{BC0FA351-5A70-4EC9-BE2D-E8D941B01E50}" type="slidenum">
              <a:rPr lang="en-US" sz="800">
                <a:solidFill>
                  <a:srgbClr val="4D4F53"/>
                </a:solidFill>
              </a:rPr>
              <a:pPr algn="r" eaLnBrk="0" fontAlgn="base" hangingPunct="0">
                <a:spcBef>
                  <a:spcPct val="0"/>
                </a:spcBef>
                <a:spcAft>
                  <a:spcPct val="0"/>
                </a:spcAft>
                <a:defRPr/>
              </a:pPr>
              <a:t>‹#›</a:t>
            </a:fld>
            <a:endParaRPr lang="en-US" sz="800" dirty="0">
              <a:solidFill>
                <a:srgbClr val="4D4F53"/>
              </a:solidFill>
            </a:endParaRPr>
          </a:p>
        </p:txBody>
      </p:sp>
      <p:pic>
        <p:nvPicPr>
          <p:cNvPr id="2" name="Picture 1"/>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a:xfrm>
            <a:off x="7772400" y="6080752"/>
            <a:ext cx="914400" cy="575131"/>
          </a:xfrm>
          <a:prstGeom prst="rect">
            <a:avLst/>
          </a:prstGeom>
        </p:spPr>
      </p:pic>
    </p:spTree>
    <p:extLst>
      <p:ext uri="{BB962C8B-B14F-4D97-AF65-F5344CB8AC3E}">
        <p14:creationId xmlns:p14="http://schemas.microsoft.com/office/powerpoint/2010/main" val="4273534854"/>
      </p:ext>
    </p:extLst>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 id="2147484361" r:id="rId14"/>
    <p:sldLayoutId id="2147484362" r:id="rId15"/>
    <p:sldLayoutId id="2147484363" r:id="rId16"/>
    <p:sldLayoutId id="2147484367" r:id="rId17"/>
    <p:sldLayoutId id="2147484374" r:id="rId18"/>
    <p:sldLayoutId id="2147484377" r:id="rId19"/>
    <p:sldLayoutId id="2147484384" r:id="rId20"/>
    <p:sldLayoutId id="2147484385" r:id="rId21"/>
    <p:sldLayoutId id="2147484386" r:id="rId22"/>
    <p:sldLayoutId id="2147484387" r:id="rId23"/>
    <p:sldLayoutId id="2147484388" r:id="rId24"/>
    <p:sldLayoutId id="2147484389" r:id="rId25"/>
    <p:sldLayoutId id="2147484390" r:id="rId26"/>
    <p:sldLayoutId id="2147484391" r:id="rId27"/>
    <p:sldLayoutId id="2147484392" r:id="rId28"/>
    <p:sldLayoutId id="2147484393" r:id="rId29"/>
    <p:sldLayoutId id="2147484394" r:id="rId30"/>
    <p:sldLayoutId id="2147484395" r:id="rId31"/>
    <p:sldLayoutId id="2147484396" r:id="rId32"/>
    <p:sldLayoutId id="2147484397" r:id="rId33"/>
    <p:sldLayoutId id="2147484398" r:id="rId34"/>
    <p:sldLayoutId id="2147484406"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rtl="0" eaLnBrk="1" fontAlgn="base" hangingPunct="1">
        <a:spcBef>
          <a:spcPct val="0"/>
        </a:spcBef>
        <a:spcAft>
          <a:spcPct val="0"/>
        </a:spcAft>
        <a:defRPr sz="2000">
          <a:solidFill>
            <a:srgbClr val="E11B22"/>
          </a:solidFill>
          <a:latin typeface="+mj-lt"/>
          <a:ea typeface="+mj-ea"/>
          <a:cs typeface="+mj-cs"/>
        </a:defRPr>
      </a:lvl1pPr>
      <a:lvl2pPr algn="l" rtl="0" eaLnBrk="1" fontAlgn="base" hangingPunct="1">
        <a:spcBef>
          <a:spcPct val="0"/>
        </a:spcBef>
        <a:spcAft>
          <a:spcPct val="0"/>
        </a:spcAft>
        <a:defRPr sz="2000">
          <a:solidFill>
            <a:srgbClr val="E11B22"/>
          </a:solidFill>
          <a:latin typeface="Arial" charset="0"/>
          <a:ea typeface="ＭＳ Ｐゴシック" pitchFamily="108" charset="-128"/>
        </a:defRPr>
      </a:lvl2pPr>
      <a:lvl3pPr algn="l" rtl="0" eaLnBrk="1" fontAlgn="base" hangingPunct="1">
        <a:spcBef>
          <a:spcPct val="0"/>
        </a:spcBef>
        <a:spcAft>
          <a:spcPct val="0"/>
        </a:spcAft>
        <a:defRPr sz="2000">
          <a:solidFill>
            <a:srgbClr val="E11B22"/>
          </a:solidFill>
          <a:latin typeface="Arial" charset="0"/>
          <a:ea typeface="ＭＳ Ｐゴシック" pitchFamily="108" charset="-128"/>
        </a:defRPr>
      </a:lvl3pPr>
      <a:lvl4pPr algn="l" rtl="0" eaLnBrk="1" fontAlgn="base" hangingPunct="1">
        <a:spcBef>
          <a:spcPct val="0"/>
        </a:spcBef>
        <a:spcAft>
          <a:spcPct val="0"/>
        </a:spcAft>
        <a:defRPr sz="2000">
          <a:solidFill>
            <a:srgbClr val="E11B22"/>
          </a:solidFill>
          <a:latin typeface="Arial" charset="0"/>
          <a:ea typeface="ＭＳ Ｐゴシック" pitchFamily="108" charset="-128"/>
        </a:defRPr>
      </a:lvl4pPr>
      <a:lvl5pPr algn="l" rtl="0" eaLnBrk="1" fontAlgn="base" hangingPunct="1">
        <a:spcBef>
          <a:spcPct val="0"/>
        </a:spcBef>
        <a:spcAft>
          <a:spcPct val="0"/>
        </a:spcAft>
        <a:defRPr sz="2000">
          <a:solidFill>
            <a:srgbClr val="E11B22"/>
          </a:solidFill>
          <a:latin typeface="Arial" charset="0"/>
          <a:ea typeface="ＭＳ Ｐゴシック" pitchFamily="108" charset="-128"/>
        </a:defRPr>
      </a:lvl5pPr>
      <a:lvl6pPr marL="457200" algn="l" rtl="0" eaLnBrk="1" fontAlgn="base" hangingPunct="1">
        <a:spcBef>
          <a:spcPct val="0"/>
        </a:spcBef>
        <a:spcAft>
          <a:spcPct val="0"/>
        </a:spcAft>
        <a:defRPr sz="2000">
          <a:solidFill>
            <a:srgbClr val="E11B22"/>
          </a:solidFill>
          <a:latin typeface="Arial" charset="0"/>
          <a:ea typeface="ＭＳ Ｐゴシック" pitchFamily="108" charset="-128"/>
        </a:defRPr>
      </a:lvl6pPr>
      <a:lvl7pPr marL="914400" algn="l" rtl="0" eaLnBrk="1" fontAlgn="base" hangingPunct="1">
        <a:spcBef>
          <a:spcPct val="0"/>
        </a:spcBef>
        <a:spcAft>
          <a:spcPct val="0"/>
        </a:spcAft>
        <a:defRPr sz="2000">
          <a:solidFill>
            <a:srgbClr val="E11B22"/>
          </a:solidFill>
          <a:latin typeface="Arial" charset="0"/>
          <a:ea typeface="ＭＳ Ｐゴシック" pitchFamily="108" charset="-128"/>
        </a:defRPr>
      </a:lvl7pPr>
      <a:lvl8pPr marL="1371600" algn="l" rtl="0" eaLnBrk="1" fontAlgn="base" hangingPunct="1">
        <a:spcBef>
          <a:spcPct val="0"/>
        </a:spcBef>
        <a:spcAft>
          <a:spcPct val="0"/>
        </a:spcAft>
        <a:defRPr sz="2000">
          <a:solidFill>
            <a:srgbClr val="E11B22"/>
          </a:solidFill>
          <a:latin typeface="Arial" charset="0"/>
          <a:ea typeface="ＭＳ Ｐゴシック" pitchFamily="108" charset="-128"/>
        </a:defRPr>
      </a:lvl8pPr>
      <a:lvl9pPr marL="1828800" algn="l" rtl="0" eaLnBrk="1" fontAlgn="base" hangingPunct="1">
        <a:spcBef>
          <a:spcPct val="0"/>
        </a:spcBef>
        <a:spcAft>
          <a:spcPct val="0"/>
        </a:spcAft>
        <a:defRPr sz="2000">
          <a:solidFill>
            <a:srgbClr val="E11B22"/>
          </a:solidFill>
          <a:latin typeface="Arial" charset="0"/>
          <a:ea typeface="ＭＳ Ｐゴシック" pitchFamily="108" charset="-128"/>
        </a:defRPr>
      </a:lvl9pPr>
    </p:titleStyle>
    <p:bodyStyle>
      <a:lvl1pPr marL="228600" indent="-228600" algn="l" rtl="0" eaLnBrk="1" fontAlgn="base" hangingPunct="1">
        <a:spcBef>
          <a:spcPts val="400"/>
        </a:spcBef>
        <a:spcAft>
          <a:spcPct val="0"/>
        </a:spcAft>
        <a:buClr>
          <a:schemeClr val="tx1"/>
        </a:buClr>
        <a:buFont typeface="Wingdings" pitchFamily="2" charset="2"/>
        <a:buChar char="§"/>
        <a:defRPr sz="1400">
          <a:solidFill>
            <a:schemeClr val="tx1"/>
          </a:solidFill>
          <a:latin typeface="+mn-lt"/>
          <a:ea typeface="+mn-ea"/>
          <a:cs typeface="+mn-cs"/>
        </a:defRPr>
      </a:lvl1pPr>
      <a:lvl2pPr marL="457200" indent="-228600" algn="l" rtl="0" eaLnBrk="1" fontAlgn="base" hangingPunct="1">
        <a:spcBef>
          <a:spcPts val="400"/>
        </a:spcBef>
        <a:spcAft>
          <a:spcPct val="0"/>
        </a:spcAft>
        <a:buClr>
          <a:schemeClr val="tx1"/>
        </a:buClr>
        <a:buChar char="–"/>
        <a:defRPr sz="1400">
          <a:solidFill>
            <a:schemeClr val="tx1"/>
          </a:solidFill>
          <a:latin typeface="+mn-lt"/>
          <a:ea typeface="+mn-ea"/>
        </a:defRPr>
      </a:lvl2pPr>
      <a:lvl3pPr marL="690563" indent="-228600" algn="l" rtl="0" eaLnBrk="1" fontAlgn="base" hangingPunct="1">
        <a:spcBef>
          <a:spcPts val="400"/>
        </a:spcBef>
        <a:spcAft>
          <a:spcPct val="0"/>
        </a:spcAft>
        <a:buClr>
          <a:schemeClr val="tx1"/>
        </a:buClr>
        <a:buChar char="•"/>
        <a:defRPr sz="1400">
          <a:solidFill>
            <a:schemeClr val="tx1"/>
          </a:solidFill>
          <a:latin typeface="+mn-lt"/>
          <a:ea typeface="+mn-ea"/>
        </a:defRPr>
      </a:lvl3pPr>
      <a:lvl4pPr marL="914400" indent="-225425" algn="l" rtl="0" eaLnBrk="1" fontAlgn="base" hangingPunct="1">
        <a:spcBef>
          <a:spcPts val="400"/>
        </a:spcBef>
        <a:spcAft>
          <a:spcPct val="0"/>
        </a:spcAft>
        <a:buClr>
          <a:schemeClr val="tx1"/>
        </a:buClr>
        <a:buFont typeface="Wingdings" pitchFamily="2" charset="2"/>
        <a:buChar char=""/>
        <a:defRPr sz="1400">
          <a:solidFill>
            <a:schemeClr val="tx1"/>
          </a:solidFill>
          <a:latin typeface="+mn-lt"/>
          <a:ea typeface="+mn-ea"/>
        </a:defRPr>
      </a:lvl4pPr>
      <a:lvl5pPr marL="1147763" indent="-231775" algn="l" rtl="0" eaLnBrk="1" fontAlgn="base" hangingPunct="1">
        <a:spcBef>
          <a:spcPts val="400"/>
        </a:spcBef>
        <a:spcAft>
          <a:spcPct val="0"/>
        </a:spcAft>
        <a:buClr>
          <a:schemeClr val="tx1"/>
        </a:buClr>
        <a:buFont typeface="Arial" pitchFamily="34" charset="0"/>
        <a:buChar char="-"/>
        <a:defRPr sz="1400">
          <a:solidFill>
            <a:schemeClr val="tx1"/>
          </a:solidFill>
          <a:latin typeface="+mn-lt"/>
          <a:ea typeface="+mn-ea"/>
        </a:defRPr>
      </a:lvl5pPr>
      <a:lvl6pPr marL="2057400" indent="-231775" algn="l" rtl="0" eaLnBrk="1" fontAlgn="base" hangingPunct="1">
        <a:spcBef>
          <a:spcPct val="25000"/>
        </a:spcBef>
        <a:spcAft>
          <a:spcPct val="0"/>
        </a:spcAft>
        <a:buClr>
          <a:schemeClr val="tx1"/>
        </a:buClr>
        <a:buChar char="»"/>
        <a:defRPr sz="1400">
          <a:solidFill>
            <a:schemeClr val="tx1"/>
          </a:solidFill>
          <a:latin typeface="+mn-lt"/>
          <a:ea typeface="+mn-ea"/>
        </a:defRPr>
      </a:lvl6pPr>
      <a:lvl7pPr marL="2514600" indent="-231775" algn="l" rtl="0" eaLnBrk="1" fontAlgn="base" hangingPunct="1">
        <a:spcBef>
          <a:spcPct val="25000"/>
        </a:spcBef>
        <a:spcAft>
          <a:spcPct val="0"/>
        </a:spcAft>
        <a:buClr>
          <a:schemeClr val="tx1"/>
        </a:buClr>
        <a:buChar char="»"/>
        <a:defRPr sz="1400">
          <a:solidFill>
            <a:schemeClr val="tx1"/>
          </a:solidFill>
          <a:latin typeface="+mn-lt"/>
          <a:ea typeface="+mn-ea"/>
        </a:defRPr>
      </a:lvl7pPr>
      <a:lvl8pPr marL="2971800" indent="-231775" algn="l" rtl="0" eaLnBrk="1" fontAlgn="base" hangingPunct="1">
        <a:spcBef>
          <a:spcPct val="25000"/>
        </a:spcBef>
        <a:spcAft>
          <a:spcPct val="0"/>
        </a:spcAft>
        <a:buClr>
          <a:schemeClr val="tx1"/>
        </a:buClr>
        <a:buChar char="»"/>
        <a:defRPr sz="1400">
          <a:solidFill>
            <a:schemeClr val="tx1"/>
          </a:solidFill>
          <a:latin typeface="+mn-lt"/>
          <a:ea typeface="+mn-ea"/>
        </a:defRPr>
      </a:lvl8pPr>
      <a:lvl9pPr marL="3429000" indent="-231775" algn="l" rtl="0" eaLnBrk="1" fontAlgn="base" hangingPunct="1">
        <a:spcBef>
          <a:spcPct val="25000"/>
        </a:spcBef>
        <a:spcAft>
          <a:spcPct val="0"/>
        </a:spcAft>
        <a:buClr>
          <a:schemeClr val="tx1"/>
        </a:buClr>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5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na2.docusign.net/Member/PowerFormSigning.aspx?PowerFormId=cde3c639-614c-4bfc-87bc-8ff04a753500" TargetMode="External"/><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6023810" cy="1524000"/>
          </a:xfrm>
        </p:spPr>
        <p:txBody>
          <a:bodyPr/>
          <a:lstStyle/>
          <a:p>
            <a:br>
              <a:rPr lang="en-US" sz="3200" dirty="0"/>
            </a:br>
            <a:r>
              <a:rPr lang="en-US" sz="2400" dirty="0"/>
              <a:t>2018 Counselor Expense Report Process</a:t>
            </a:r>
            <a:br>
              <a:rPr lang="en-US" sz="2400" dirty="0"/>
            </a:br>
            <a:br>
              <a:rPr lang="en-US" sz="2000" dirty="0"/>
            </a:br>
            <a:r>
              <a:rPr lang="en-US" sz="2000" dirty="0"/>
              <a:t>Field Counselor Training Module</a:t>
            </a:r>
          </a:p>
        </p:txBody>
      </p:sp>
    </p:spTree>
    <p:extLst>
      <p:ext uri="{BB962C8B-B14F-4D97-AF65-F5344CB8AC3E}">
        <p14:creationId xmlns:p14="http://schemas.microsoft.com/office/powerpoint/2010/main" val="107303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20700"/>
          </a:xfrm>
        </p:spPr>
        <p:txBody>
          <a:bodyPr/>
          <a:lstStyle/>
          <a:p>
            <a:r>
              <a:rPr lang="en-US" dirty="0">
                <a:solidFill>
                  <a:schemeClr val="tx2"/>
                </a:solidFill>
              </a:rPr>
              <a:t>Advantages of New Expense Process</a:t>
            </a:r>
          </a:p>
        </p:txBody>
      </p:sp>
      <p:sp>
        <p:nvSpPr>
          <p:cNvPr id="11" name="TextBox 10"/>
          <p:cNvSpPr txBox="1"/>
          <p:nvPr/>
        </p:nvSpPr>
        <p:spPr>
          <a:xfrm>
            <a:off x="457200" y="1194721"/>
            <a:ext cx="7543800" cy="3724096"/>
          </a:xfrm>
          <a:prstGeom prst="rect">
            <a:avLst/>
          </a:prstGeom>
          <a:noFill/>
        </p:spPr>
        <p:txBody>
          <a:bodyPr wrap="square" rtlCol="0">
            <a:spAutoFit/>
          </a:bodyPr>
          <a:lstStyle/>
          <a:p>
            <a:pPr marL="285750" indent="-285750">
              <a:buFont typeface="Wingdings" panose="05000000000000000000" pitchFamily="2" charset="2"/>
              <a:buChar char="§"/>
            </a:pPr>
            <a:r>
              <a:rPr lang="en-US" sz="1600" dirty="0"/>
              <a:t>Reduced expense to the Counselor.  No Postage!  No Mail!</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Significantly “speeds up” the processing time from submission to approval to direct deposit.</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Electronic email trail of all expenses.  Creates a permanent record of your expense reports.</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Can be completed all on your mobile device.</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Paperless!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endParaRPr lang="en-US" sz="1200" dirty="0"/>
          </a:p>
          <a:p>
            <a:pPr marL="285750" indent="-285750">
              <a:buFont typeface="Arial" panose="020B0604020202020204" pitchFamily="34" charset="0"/>
              <a:buChar char="•"/>
            </a:pPr>
            <a:endParaRPr lang="en-US" sz="1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995" y="4038600"/>
            <a:ext cx="3709410" cy="1828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4106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73" y="381000"/>
            <a:ext cx="5181600" cy="520700"/>
          </a:xfrm>
        </p:spPr>
        <p:txBody>
          <a:bodyPr/>
          <a:lstStyle/>
          <a:p>
            <a:r>
              <a:rPr lang="en-US" dirty="0"/>
              <a:t>New 2018 Counselor Expense Process</a:t>
            </a:r>
          </a:p>
        </p:txBody>
      </p:sp>
      <p:grpSp>
        <p:nvGrpSpPr>
          <p:cNvPr id="4" name="Group 3"/>
          <p:cNvGrpSpPr/>
          <p:nvPr/>
        </p:nvGrpSpPr>
        <p:grpSpPr>
          <a:xfrm>
            <a:off x="508831" y="1295400"/>
            <a:ext cx="8177969" cy="4361765"/>
            <a:chOff x="-457200" y="1066800"/>
            <a:chExt cx="9209936" cy="4876800"/>
          </a:xfrm>
        </p:grpSpPr>
        <p:graphicFrame>
          <p:nvGraphicFramePr>
            <p:cNvPr id="5" name="Diagram 4"/>
            <p:cNvGraphicFramePr/>
            <p:nvPr>
              <p:extLst>
                <p:ext uri="{D42A27DB-BD31-4B8C-83A1-F6EECF244321}">
                  <p14:modId xmlns:p14="http://schemas.microsoft.com/office/powerpoint/2010/main" val="1795562911"/>
                </p:ext>
              </p:extLst>
            </p:nvPr>
          </p:nvGraphicFramePr>
          <p:xfrm>
            <a:off x="-457200" y="1066800"/>
            <a:ext cx="5691496"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144936" y="2089172"/>
              <a:ext cx="5715000" cy="516178"/>
            </a:xfrm>
            <a:prstGeom prst="rect">
              <a:avLst/>
            </a:prstGeom>
            <a:noFill/>
          </p:spPr>
          <p:txBody>
            <a:bodyPr wrap="square" rtlCol="0">
              <a:spAutoFit/>
            </a:bodyPr>
            <a:lstStyle/>
            <a:p>
              <a:pPr lvl="0"/>
              <a:r>
                <a:rPr lang="en-US" sz="1200" dirty="0"/>
                <a:t>WFM reviews and approves expense reports. All documentation will be sent to Accounts Payable (AP) / Finance.</a:t>
              </a:r>
            </a:p>
          </p:txBody>
        </p:sp>
        <p:sp>
          <p:nvSpPr>
            <p:cNvPr id="7" name="TextBox 6"/>
            <p:cNvSpPr txBox="1"/>
            <p:nvPr/>
          </p:nvSpPr>
          <p:spPr>
            <a:xfrm>
              <a:off x="3275225" y="3111544"/>
              <a:ext cx="5477511" cy="722649"/>
            </a:xfrm>
            <a:prstGeom prst="rect">
              <a:avLst/>
            </a:prstGeom>
            <a:noFill/>
          </p:spPr>
          <p:txBody>
            <a:bodyPr wrap="square" rtlCol="0">
              <a:spAutoFit/>
            </a:bodyPr>
            <a:lstStyle/>
            <a:p>
              <a:r>
                <a:rPr lang="en-US" sz="1200" dirty="0"/>
                <a:t>AP / Finance reviews expenses for accuracy and compliance with Aon reimbursement policies.  Any noncompliant expenses will be sent to the WFM team for review.</a:t>
              </a:r>
            </a:p>
          </p:txBody>
        </p:sp>
        <p:sp>
          <p:nvSpPr>
            <p:cNvPr id="8" name="TextBox 7"/>
            <p:cNvSpPr txBox="1"/>
            <p:nvPr/>
          </p:nvSpPr>
          <p:spPr>
            <a:xfrm>
              <a:off x="4349272" y="4048718"/>
              <a:ext cx="4231831" cy="929121"/>
            </a:xfrm>
            <a:prstGeom prst="rect">
              <a:avLst/>
            </a:prstGeom>
            <a:noFill/>
          </p:spPr>
          <p:txBody>
            <a:bodyPr wrap="square" rtlCol="0">
              <a:spAutoFit/>
            </a:bodyPr>
            <a:lstStyle/>
            <a:p>
              <a:r>
                <a:rPr lang="en-US" sz="1200" dirty="0"/>
                <a:t>After review, AP / Finance enters expenses for each counselor into </a:t>
              </a:r>
              <a:r>
                <a:rPr lang="en-US" sz="1200" dirty="0" err="1"/>
                <a:t>WorkDay</a:t>
              </a:r>
              <a:r>
                <a:rPr lang="en-US" sz="1200" dirty="0"/>
                <a:t>; followed by an automated email sent directly to the WFM Director for final approval. </a:t>
              </a:r>
            </a:p>
          </p:txBody>
        </p:sp>
        <p:sp>
          <p:nvSpPr>
            <p:cNvPr id="9" name="TextBox 8"/>
            <p:cNvSpPr txBox="1"/>
            <p:nvPr/>
          </p:nvSpPr>
          <p:spPr>
            <a:xfrm>
              <a:off x="5424645" y="5099031"/>
              <a:ext cx="3242273" cy="722649"/>
            </a:xfrm>
            <a:prstGeom prst="rect">
              <a:avLst/>
            </a:prstGeom>
            <a:noFill/>
          </p:spPr>
          <p:txBody>
            <a:bodyPr wrap="square" rtlCol="0">
              <a:spAutoFit/>
            </a:bodyPr>
            <a:lstStyle/>
            <a:p>
              <a:r>
                <a:rPr lang="en-US" sz="1200" dirty="0"/>
                <a:t>After the WFM Director approves the expenses, a payment is processed to the counselor via direct deposit only.</a:t>
              </a:r>
            </a:p>
          </p:txBody>
        </p:sp>
      </p:grpSp>
      <p:sp>
        <p:nvSpPr>
          <p:cNvPr id="10" name="TextBox 9"/>
          <p:cNvSpPr txBox="1"/>
          <p:nvPr/>
        </p:nvSpPr>
        <p:spPr>
          <a:xfrm>
            <a:off x="1904288" y="1295400"/>
            <a:ext cx="5715000" cy="461665"/>
          </a:xfrm>
          <a:prstGeom prst="rect">
            <a:avLst/>
          </a:prstGeom>
          <a:noFill/>
        </p:spPr>
        <p:txBody>
          <a:bodyPr wrap="square" rtlCol="0">
            <a:spAutoFit/>
          </a:bodyPr>
          <a:lstStyle/>
          <a:p>
            <a:pPr lvl="0"/>
            <a:r>
              <a:rPr lang="en-US" sz="1200" dirty="0"/>
              <a:t>For each assigned case, the Enrollment Service Manager will send out a link to the counselor team.  Counselor completes the report, attaches receipts &amp; submits.</a:t>
            </a:r>
            <a:endParaRPr lang="en-US" sz="1200" u="sng" dirty="0"/>
          </a:p>
        </p:txBody>
      </p:sp>
      <p:sp>
        <p:nvSpPr>
          <p:cNvPr id="12" name="TextBox 11"/>
          <p:cNvSpPr txBox="1"/>
          <p:nvPr/>
        </p:nvSpPr>
        <p:spPr>
          <a:xfrm>
            <a:off x="537673" y="4793396"/>
            <a:ext cx="2514600" cy="1015663"/>
          </a:xfrm>
          <a:prstGeom prst="rect">
            <a:avLst/>
          </a:prstGeom>
          <a:noFill/>
        </p:spPr>
        <p:txBody>
          <a:bodyPr wrap="square" rtlCol="0">
            <a:spAutoFit/>
          </a:bodyPr>
          <a:lstStyle/>
          <a:p>
            <a:pPr lvl="0"/>
            <a:r>
              <a:rPr lang="en-US" sz="1200" b="1" dirty="0"/>
              <a:t>PLEASE NOTE </a:t>
            </a:r>
            <a:r>
              <a:rPr lang="en-US" sz="1200" dirty="0"/>
              <a:t>– </a:t>
            </a:r>
          </a:p>
          <a:p>
            <a:pPr lvl="0"/>
            <a:r>
              <a:rPr lang="en-US" sz="1200" dirty="0"/>
              <a:t>All Reimbursements take approximately 1-2 business days to hit direct deposit accounts </a:t>
            </a:r>
            <a:r>
              <a:rPr lang="en-US" sz="1200" b="1" i="1" dirty="0"/>
              <a:t>after</a:t>
            </a:r>
            <a:r>
              <a:rPr lang="en-US" sz="1200" dirty="0"/>
              <a:t> </a:t>
            </a:r>
            <a:r>
              <a:rPr lang="en-US" sz="1200" b="1" i="1" dirty="0"/>
              <a:t>Step 5 has been completed.</a:t>
            </a:r>
          </a:p>
        </p:txBody>
      </p:sp>
    </p:spTree>
    <p:extLst>
      <p:ext uri="{BB962C8B-B14F-4D97-AF65-F5344CB8AC3E}">
        <p14:creationId xmlns:p14="http://schemas.microsoft.com/office/powerpoint/2010/main" val="202757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870" y="2438400"/>
            <a:ext cx="7470615" cy="3352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bwMode="auto">
          <a:xfrm flipH="1">
            <a:off x="3049424" y="4385958"/>
            <a:ext cx="1524000" cy="5670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3048000" y="4038600"/>
            <a:ext cx="15240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TextBox 19"/>
          <p:cNvSpPr txBox="1"/>
          <p:nvPr/>
        </p:nvSpPr>
        <p:spPr>
          <a:xfrm>
            <a:off x="4572000" y="3962400"/>
            <a:ext cx="2057400" cy="461665"/>
          </a:xfrm>
          <a:prstGeom prst="rect">
            <a:avLst/>
          </a:prstGeom>
          <a:noFill/>
          <a:ln w="9525">
            <a:solidFill>
              <a:schemeClr val="tx1"/>
            </a:solidFill>
          </a:ln>
        </p:spPr>
        <p:txBody>
          <a:bodyPr wrap="square" rtlCol="0">
            <a:spAutoFit/>
          </a:bodyPr>
          <a:lstStyle/>
          <a:p>
            <a:pPr algn="ctr"/>
            <a:r>
              <a:rPr lang="en-US" sz="1200" dirty="0"/>
              <a:t>Enter your</a:t>
            </a:r>
          </a:p>
          <a:p>
            <a:pPr algn="ctr"/>
            <a:r>
              <a:rPr lang="en-US" sz="1200" dirty="0"/>
              <a:t>Name &amp; Email address </a:t>
            </a:r>
          </a:p>
        </p:txBody>
      </p:sp>
      <p:sp>
        <p:nvSpPr>
          <p:cNvPr id="8" name="Rectangle 7"/>
          <p:cNvSpPr/>
          <p:nvPr/>
        </p:nvSpPr>
        <p:spPr>
          <a:xfrm>
            <a:off x="664077" y="1146561"/>
            <a:ext cx="7696200" cy="954107"/>
          </a:xfrm>
          <a:prstGeom prst="rect">
            <a:avLst/>
          </a:prstGeom>
        </p:spPr>
        <p:txBody>
          <a:bodyPr wrap="square">
            <a:spAutoFit/>
          </a:bodyPr>
          <a:lstStyle/>
          <a:p>
            <a:pPr marL="228600" lvl="0" indent="-228600">
              <a:spcBef>
                <a:spcPts val="0"/>
              </a:spcBef>
              <a:buAutoNum type="arabicPeriod"/>
            </a:pPr>
            <a:r>
              <a:rPr lang="en-US" sz="1400" dirty="0"/>
              <a:t>Click on the link provided:  </a:t>
            </a:r>
            <a:r>
              <a:rPr lang="en-US" sz="1400" dirty="0">
                <a:hlinkClick r:id="rId3"/>
              </a:rPr>
              <a:t>2018 Expense Report</a:t>
            </a:r>
            <a:endParaRPr lang="en-US" sz="1400" dirty="0"/>
          </a:p>
          <a:p>
            <a:pPr marL="228600" lvl="0" indent="-228600">
              <a:spcBef>
                <a:spcPts val="0"/>
              </a:spcBef>
              <a:buAutoNum type="arabicPeriod"/>
            </a:pPr>
            <a:r>
              <a:rPr lang="en-US" sz="1400" dirty="0"/>
              <a:t>Enter your name and email address</a:t>
            </a:r>
          </a:p>
          <a:p>
            <a:pPr marL="228600" lvl="0" indent="-228600">
              <a:spcBef>
                <a:spcPts val="0"/>
              </a:spcBef>
              <a:buAutoNum type="arabicPeriod"/>
            </a:pPr>
            <a:r>
              <a:rPr lang="en-US" sz="1400" dirty="0"/>
              <a:t>Click on “Begin Signing” (this will generate an email to indicate you have started a new expense report submission)</a:t>
            </a:r>
          </a:p>
        </p:txBody>
      </p:sp>
      <p:sp>
        <p:nvSpPr>
          <p:cNvPr id="12" name="Rectangle 11"/>
          <p:cNvSpPr/>
          <p:nvPr/>
        </p:nvSpPr>
        <p:spPr>
          <a:xfrm>
            <a:off x="457200" y="381000"/>
            <a:ext cx="4629794" cy="400110"/>
          </a:xfrm>
          <a:prstGeom prst="rect">
            <a:avLst/>
          </a:prstGeom>
        </p:spPr>
        <p:txBody>
          <a:bodyPr wrap="none">
            <a:spAutoFit/>
          </a:bodyPr>
          <a:lstStyle/>
          <a:p>
            <a:r>
              <a:rPr lang="en-US" sz="2000" dirty="0">
                <a:solidFill>
                  <a:schemeClr val="tx2"/>
                </a:solidFill>
              </a:rPr>
              <a:t>Starting a New Expense Report - Login</a:t>
            </a:r>
          </a:p>
        </p:txBody>
      </p:sp>
    </p:spTree>
    <p:extLst>
      <p:ext uri="{BB962C8B-B14F-4D97-AF65-F5344CB8AC3E}">
        <p14:creationId xmlns:p14="http://schemas.microsoft.com/office/powerpoint/2010/main" val="141602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03" y="1143000"/>
            <a:ext cx="4135695" cy="21031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858" y="3383280"/>
            <a:ext cx="4407108" cy="2560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953000" y="1825228"/>
            <a:ext cx="3687837" cy="738664"/>
          </a:xfrm>
          <a:prstGeom prst="rect">
            <a:avLst/>
          </a:prstGeom>
          <a:noFill/>
        </p:spPr>
        <p:txBody>
          <a:bodyPr wrap="square" rtlCol="0">
            <a:spAutoFit/>
          </a:bodyPr>
          <a:lstStyle/>
          <a:p>
            <a:r>
              <a:rPr lang="en-US" sz="1400" dirty="0"/>
              <a:t>4. You will then be prompted to enter an access code.  The code will be sent via email.</a:t>
            </a:r>
          </a:p>
        </p:txBody>
      </p:sp>
      <p:sp>
        <p:nvSpPr>
          <p:cNvPr id="3" name="Rectangle 2"/>
          <p:cNvSpPr/>
          <p:nvPr/>
        </p:nvSpPr>
        <p:spPr>
          <a:xfrm>
            <a:off x="526988" y="4048184"/>
            <a:ext cx="3235296" cy="1169551"/>
          </a:xfrm>
          <a:prstGeom prst="rect">
            <a:avLst/>
          </a:prstGeom>
        </p:spPr>
        <p:txBody>
          <a:bodyPr wrap="square">
            <a:spAutoFit/>
          </a:bodyPr>
          <a:lstStyle/>
          <a:p>
            <a:r>
              <a:rPr lang="en-US" sz="1400" dirty="0"/>
              <a:t>5. You will receive an email, similar to the example on the right.  It will contain the validation code.  Enter code and be aware that it is case sensitive.</a:t>
            </a:r>
          </a:p>
        </p:txBody>
      </p:sp>
      <p:sp>
        <p:nvSpPr>
          <p:cNvPr id="4" name="Rectangle 3"/>
          <p:cNvSpPr/>
          <p:nvPr/>
        </p:nvSpPr>
        <p:spPr>
          <a:xfrm>
            <a:off x="526988" y="457200"/>
            <a:ext cx="5853077" cy="400110"/>
          </a:xfrm>
          <a:prstGeom prst="rect">
            <a:avLst/>
          </a:prstGeom>
        </p:spPr>
        <p:txBody>
          <a:bodyPr wrap="none">
            <a:spAutoFit/>
          </a:bodyPr>
          <a:lstStyle/>
          <a:p>
            <a:r>
              <a:rPr lang="en-US" sz="2000" dirty="0">
                <a:solidFill>
                  <a:schemeClr val="tx2"/>
                </a:solidFill>
              </a:rPr>
              <a:t>Starting a New Expense Report – Validation Code</a:t>
            </a:r>
          </a:p>
        </p:txBody>
      </p:sp>
    </p:spTree>
    <p:extLst>
      <p:ext uri="{BB962C8B-B14F-4D97-AF65-F5344CB8AC3E}">
        <p14:creationId xmlns:p14="http://schemas.microsoft.com/office/powerpoint/2010/main" val="232045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936" y="1166984"/>
            <a:ext cx="3200400" cy="404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71180"/>
            <a:ext cx="1828800" cy="29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7110" y="1219200"/>
            <a:ext cx="4800600" cy="646331"/>
          </a:xfrm>
          <a:prstGeom prst="rect">
            <a:avLst/>
          </a:prstGeom>
          <a:noFill/>
        </p:spPr>
        <p:txBody>
          <a:bodyPr wrap="square" rtlCol="0">
            <a:spAutoFit/>
          </a:bodyPr>
          <a:lstStyle/>
          <a:p>
            <a:r>
              <a:rPr lang="en-US" sz="1200" dirty="0"/>
              <a:t>6. Check &amp; Agree to the Electronic Record &amp; Signature Disclosure.  </a:t>
            </a:r>
          </a:p>
          <a:p>
            <a:endParaRPr lang="en-US" sz="1200" dirty="0"/>
          </a:p>
          <a:p>
            <a:r>
              <a:rPr lang="en-US" sz="1200" dirty="0"/>
              <a:t>7. Click Continue to the right</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93084"/>
            <a:ext cx="8046720" cy="2274316"/>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533400" y="2044005"/>
            <a:ext cx="6705600" cy="1384995"/>
          </a:xfrm>
          <a:prstGeom prst="rect">
            <a:avLst/>
          </a:prstGeom>
          <a:noFill/>
        </p:spPr>
        <p:txBody>
          <a:bodyPr wrap="square" rtlCol="0">
            <a:spAutoFit/>
          </a:bodyPr>
          <a:lstStyle/>
          <a:p>
            <a:r>
              <a:rPr lang="en-US" sz="1200" b="1" dirty="0"/>
              <a:t>Once you begin, please note the following.  You will need to:</a:t>
            </a:r>
          </a:p>
          <a:p>
            <a:endParaRPr lang="en-US" sz="1200" dirty="0"/>
          </a:p>
          <a:p>
            <a:pPr marL="171450" indent="-171450">
              <a:buFont typeface="Wingdings" panose="05000000000000000000" pitchFamily="2" charset="2"/>
              <a:buChar char="§"/>
            </a:pPr>
            <a:r>
              <a:rPr lang="en-US" sz="1200" dirty="0"/>
              <a:t>Enter the name of the Case you are working on (Example: TEST CASE)</a:t>
            </a:r>
          </a:p>
          <a:p>
            <a:pPr marL="171450" indent="-171450">
              <a:buFont typeface="Wingdings" panose="05000000000000000000" pitchFamily="2" charset="2"/>
              <a:buChar char="§"/>
            </a:pPr>
            <a:r>
              <a:rPr lang="en-US" sz="1200" dirty="0"/>
              <a:t>Enter the WBS Element Code.  This will be provided to you via email.  It is case specific.</a:t>
            </a:r>
          </a:p>
          <a:p>
            <a:pPr marL="171450" indent="-171450">
              <a:buFont typeface="Wingdings" panose="05000000000000000000" pitchFamily="2" charset="2"/>
              <a:buChar char="§"/>
            </a:pPr>
            <a:r>
              <a:rPr lang="en-US" sz="1200" dirty="0"/>
              <a:t>Your Aon EEID</a:t>
            </a:r>
          </a:p>
          <a:p>
            <a:pPr marL="171450" indent="-171450">
              <a:buFont typeface="Wingdings" panose="05000000000000000000" pitchFamily="2" charset="2"/>
              <a:buChar char="§"/>
            </a:pPr>
            <a:r>
              <a:rPr lang="en-US" sz="1200" dirty="0"/>
              <a:t>At this point you can start entering in expenses starting with the earliest date you incurred an expense (MM/DD/YYYY)</a:t>
            </a:r>
          </a:p>
        </p:txBody>
      </p:sp>
      <p:sp>
        <p:nvSpPr>
          <p:cNvPr id="4" name="Rectangle 3"/>
          <p:cNvSpPr/>
          <p:nvPr/>
        </p:nvSpPr>
        <p:spPr>
          <a:xfrm>
            <a:off x="487110" y="457200"/>
            <a:ext cx="6211957" cy="400110"/>
          </a:xfrm>
          <a:prstGeom prst="rect">
            <a:avLst/>
          </a:prstGeom>
        </p:spPr>
        <p:txBody>
          <a:bodyPr wrap="none">
            <a:spAutoFit/>
          </a:bodyPr>
          <a:lstStyle/>
          <a:p>
            <a:r>
              <a:rPr lang="en-US" sz="2000" dirty="0">
                <a:solidFill>
                  <a:schemeClr val="tx2"/>
                </a:solidFill>
              </a:rPr>
              <a:t>Starting a New Expense Report – Entering Expenses</a:t>
            </a:r>
          </a:p>
        </p:txBody>
      </p:sp>
    </p:spTree>
    <p:extLst>
      <p:ext uri="{BB962C8B-B14F-4D97-AF65-F5344CB8AC3E}">
        <p14:creationId xmlns:p14="http://schemas.microsoft.com/office/powerpoint/2010/main" val="54160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1" y="2971800"/>
            <a:ext cx="8144939" cy="2743200"/>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Rectangle 1"/>
          <p:cNvSpPr/>
          <p:nvPr/>
        </p:nvSpPr>
        <p:spPr>
          <a:xfrm>
            <a:off x="541861" y="1423870"/>
            <a:ext cx="8046720" cy="1523494"/>
          </a:xfrm>
          <a:prstGeom prst="rect">
            <a:avLst/>
          </a:prstGeom>
        </p:spPr>
        <p:txBody>
          <a:bodyPr wrap="square">
            <a:spAutoFit/>
          </a:bodyPr>
          <a:lstStyle/>
          <a:p>
            <a:pPr marL="171450" lvl="0" indent="-171450">
              <a:spcBef>
                <a:spcPts val="0"/>
              </a:spcBef>
              <a:buFont typeface="Wingdings" panose="05000000000000000000" pitchFamily="2" charset="2"/>
              <a:buChar char="§"/>
            </a:pPr>
            <a:r>
              <a:rPr lang="en-US" sz="1200" dirty="0"/>
              <a:t>Attach corresponding  receipts by clicking on the paperclip icon as highlighted below   </a:t>
            </a:r>
          </a:p>
          <a:p>
            <a:pPr marL="171450" lvl="0" indent="-171450">
              <a:spcBef>
                <a:spcPts val="0"/>
              </a:spcBef>
              <a:buFont typeface="Wingdings" panose="05000000000000000000" pitchFamily="2" charset="2"/>
              <a:buChar char="§"/>
            </a:pPr>
            <a:r>
              <a:rPr lang="en-US" sz="1200" dirty="0"/>
              <a:t>Once all receipts have been attached click on “Sign” </a:t>
            </a:r>
          </a:p>
          <a:p>
            <a:pPr marL="171450" lvl="0" indent="-171450">
              <a:spcBef>
                <a:spcPts val="0"/>
              </a:spcBef>
              <a:buFont typeface="Wingdings" panose="05000000000000000000" pitchFamily="2" charset="2"/>
              <a:buChar char="§"/>
            </a:pPr>
            <a:r>
              <a:rPr lang="en-US" sz="1200" dirty="0"/>
              <a:t>To submit your expense report for review click on “Finish”</a:t>
            </a:r>
          </a:p>
          <a:p>
            <a:pPr marL="171450" lvl="0" indent="-171450">
              <a:spcBef>
                <a:spcPts val="0"/>
              </a:spcBef>
              <a:buFont typeface="Wingdings" panose="05000000000000000000" pitchFamily="2" charset="2"/>
              <a:buChar char="§"/>
            </a:pPr>
            <a:endParaRPr lang="en-US" sz="1200" dirty="0"/>
          </a:p>
          <a:p>
            <a:pPr lvl="0" algn="ctr">
              <a:spcBef>
                <a:spcPts val="0"/>
              </a:spcBef>
            </a:pPr>
            <a:r>
              <a:rPr lang="en-US" sz="1100" b="1" dirty="0"/>
              <a:t>An email will be sent to the WFM Team to do a preliminary review of the expenses and receipts submitted.  Upon preliminary approval the Expense Report is sent to Accounts Payable and Finance for the further review. Once approved it will be submitted for processing and sent to your bank for direct deposit. </a:t>
            </a:r>
          </a:p>
          <a:p>
            <a:pPr lvl="0">
              <a:spcBef>
                <a:spcPts val="0"/>
              </a:spcBef>
            </a:pPr>
            <a:endParaRPr lang="en-US" sz="1200" dirty="0"/>
          </a:p>
        </p:txBody>
      </p:sp>
      <p:sp>
        <p:nvSpPr>
          <p:cNvPr id="4" name="TextBox 3"/>
          <p:cNvSpPr txBox="1"/>
          <p:nvPr/>
        </p:nvSpPr>
        <p:spPr>
          <a:xfrm>
            <a:off x="533400" y="1066800"/>
            <a:ext cx="6019800" cy="338554"/>
          </a:xfrm>
          <a:prstGeom prst="rect">
            <a:avLst/>
          </a:prstGeom>
          <a:noFill/>
        </p:spPr>
        <p:txBody>
          <a:bodyPr wrap="square" rtlCol="0">
            <a:spAutoFit/>
          </a:bodyPr>
          <a:lstStyle/>
          <a:p>
            <a:r>
              <a:rPr lang="en-US" sz="1600" dirty="0"/>
              <a:t>After you have entered all of your expense line items:</a:t>
            </a:r>
          </a:p>
        </p:txBody>
      </p:sp>
      <p:sp>
        <p:nvSpPr>
          <p:cNvPr id="6" name="Rectangle 5"/>
          <p:cNvSpPr/>
          <p:nvPr/>
        </p:nvSpPr>
        <p:spPr>
          <a:xfrm>
            <a:off x="457200" y="468814"/>
            <a:ext cx="6400800" cy="400110"/>
          </a:xfrm>
          <a:prstGeom prst="rect">
            <a:avLst/>
          </a:prstGeom>
        </p:spPr>
        <p:txBody>
          <a:bodyPr wrap="square">
            <a:spAutoFit/>
          </a:bodyPr>
          <a:lstStyle/>
          <a:p>
            <a:r>
              <a:rPr lang="en-US" sz="2000" dirty="0">
                <a:solidFill>
                  <a:schemeClr val="tx2"/>
                </a:solidFill>
              </a:rPr>
              <a:t>Completing</a:t>
            </a:r>
            <a:r>
              <a:rPr lang="en-US" dirty="0">
                <a:solidFill>
                  <a:schemeClr val="tx2"/>
                </a:solidFill>
              </a:rPr>
              <a:t> Your Expense Report:  Attach Receipts &amp; Finish</a:t>
            </a:r>
          </a:p>
        </p:txBody>
      </p:sp>
    </p:spTree>
    <p:extLst>
      <p:ext uri="{BB962C8B-B14F-4D97-AF65-F5344CB8AC3E}">
        <p14:creationId xmlns:p14="http://schemas.microsoft.com/office/powerpoint/2010/main" val="280970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68"/>
          <p:cNvSpPr/>
          <p:nvPr/>
        </p:nvSpPr>
        <p:spPr>
          <a:xfrm>
            <a:off x="3048000" y="1731569"/>
            <a:ext cx="3429001" cy="76944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600"/>
            </a:lvl1pPr>
          </a:lstStyle>
          <a:p>
            <a:pPr algn="ctr"/>
            <a:r>
              <a:rPr lang="en-US" sz="4400" dirty="0"/>
              <a:t>Questions?</a:t>
            </a:r>
            <a:endParaRPr sz="4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379" y="2250621"/>
            <a:ext cx="3200400" cy="3200400"/>
          </a:xfrm>
          <a:prstGeom prst="rect">
            <a:avLst/>
          </a:prstGeom>
        </p:spPr>
      </p:pic>
      <p:pic>
        <p:nvPicPr>
          <p:cNvPr id="1026" name="Picture 2" descr="C:\Program Files (x86)\Microsoft Office\MEDIA\CAGCAT10\j022201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95" y="1277272"/>
            <a:ext cx="1780337" cy="178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79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Brand ppt presentation">
  <a:themeElements>
    <a:clrScheme name="Aon Color Scheme 2014">
      <a:dk1>
        <a:srgbClr val="000000"/>
      </a:dk1>
      <a:lt1>
        <a:srgbClr val="FFFFFF"/>
      </a:lt1>
      <a:dk2>
        <a:srgbClr val="E11B22"/>
      </a:dk2>
      <a:lt2>
        <a:srgbClr val="4D4F53"/>
      </a:lt2>
      <a:accent1>
        <a:srgbClr val="F0AB00"/>
      </a:accent1>
      <a:accent2>
        <a:srgbClr val="7AB800"/>
      </a:accent2>
      <a:accent3>
        <a:srgbClr val="5EB6E4"/>
      </a:accent3>
      <a:accent4>
        <a:srgbClr val="0039A6"/>
      </a:accent4>
      <a:accent5>
        <a:srgbClr val="6E267B"/>
      </a:accent5>
      <a:accent6>
        <a:srgbClr val="D3CD8B"/>
      </a:accent6>
      <a:hlink>
        <a:srgbClr val="E11B22"/>
      </a:hlink>
      <a:folHlink>
        <a:srgbClr val="E11B22"/>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4D40EE9C-30E9-4A94-86DF-C9F6C4AF52FE}" vid="{D74BB695-3466-4BFA-86D5-9322EC3B1E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51029</TotalTime>
  <Words>467</Words>
  <Application>Microsoft Office PowerPoint</Application>
  <PresentationFormat>On-screen Show (4:3)</PresentationFormat>
  <Paragraphs>54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ＭＳ Ｐゴシック</vt:lpstr>
      <vt:lpstr>Arial</vt:lpstr>
      <vt:lpstr>Calibri</vt:lpstr>
      <vt:lpstr>Candara</vt:lpstr>
      <vt:lpstr>Merriweather</vt:lpstr>
      <vt:lpstr>Webdings</vt:lpstr>
      <vt:lpstr>Wingdings</vt:lpstr>
      <vt:lpstr>3_Brand ppt presentation</vt:lpstr>
      <vt:lpstr> 2018 Counselor Expense Report Process  Field Counselor Training Module</vt:lpstr>
      <vt:lpstr>Advantages of New Expense Process</vt:lpstr>
      <vt:lpstr>New 2018 Counselor Expense Process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Kathleen</dc:creator>
  <cp:lastModifiedBy>Brandy Reeves</cp:lastModifiedBy>
  <cp:revision>1803</cp:revision>
  <cp:lastPrinted>2017-10-13T15:13:05Z</cp:lastPrinted>
  <dcterms:created xsi:type="dcterms:W3CDTF">2012-08-31T17:32:22Z</dcterms:created>
  <dcterms:modified xsi:type="dcterms:W3CDTF">2018-08-30T13:19:31Z</dcterms:modified>
</cp:coreProperties>
</file>