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ubik Medium"/>
      <p:regular r:id="rId34"/>
      <p:bold r:id="rId35"/>
      <p:italic r:id="rId36"/>
      <p:boldItalic r:id="rId37"/>
    </p:embeddedFont>
    <p:embeddedFont>
      <p:font typeface="Montserrat"/>
      <p:regular r:id="rId38"/>
      <p:bold r:id="rId39"/>
      <p:italic r:id="rId40"/>
      <p:boldItalic r:id="rId41"/>
    </p:embeddedFont>
    <p:embeddedFont>
      <p:font typeface="Abel"/>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2AFE6E-DE81-41DF-8BC9-634C4CE037BB}">
  <a:tblStyle styleId="{032AFE6E-DE81-41DF-8BC9-634C4CE037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Abel-regular.fntdata"/><Relationship Id="rId41"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ubikMedium-bold.fntdata"/><Relationship Id="rId34" Type="http://schemas.openxmlformats.org/officeDocument/2006/relationships/font" Target="fonts/RubikMedium-regular.fntdata"/><Relationship Id="rId37" Type="http://schemas.openxmlformats.org/officeDocument/2006/relationships/font" Target="fonts/RubikMedium-boldItalic.fntdata"/><Relationship Id="rId36" Type="http://schemas.openxmlformats.org/officeDocument/2006/relationships/font" Target="fonts/RubikMedium-italic.fntdata"/><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3c1e5c2f21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3c1e5c2f21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3c1e5c2f21_1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23c1e5c2f21_1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3c1e5c2f21_1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3c1e5c2f21_1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3c1e5c2f2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3c1e5c2f2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1657e710f2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1657e710f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9a5542f1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9a5542f1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1657e710f2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11657e710f2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23c59264921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23c59264921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11657e710f2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11657e710f2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3c65ba9e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3c65ba9e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998d7226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998d7226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9afacedb7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9afacedb7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3c1e5c2f21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3c1e5c2f21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3c1e5c2f21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23c1e5c2f21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23c1e5c2f21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23c1e5c2f21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23c1e5c2f21_1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23c1e5c2f21_1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23c1e5c2f21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23c1e5c2f21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23c1e5c2f21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23c1e5c2f21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3c1e5c2f21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23c1e5c2f21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9a5542f15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9a5542f15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1657e710f2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1657e710f2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3c65ba9ec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3c65ba9ec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3c4862046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3c4862046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1657e710f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1657e710f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3c1e5c2f21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3c1e5c2f21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3c1e5c2f2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3c1e5c2f2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3c1e5c2f21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3c1e5c2f21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www.flaticon.com/?utm_source=slidesgo_template&amp;utm_medium=referral-link&amp;utm_campaign=s%20g_resources&amp;utm_content=flaticon" TargetMode="Externa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3228495" y="568429"/>
              <a:ext cx="2687009" cy="4013952"/>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txBox="1"/>
          <p:nvPr>
            <p:ph type="ctrTitle"/>
          </p:nvPr>
        </p:nvSpPr>
        <p:spPr>
          <a:xfrm>
            <a:off x="2745400" y="1637150"/>
            <a:ext cx="3653400" cy="188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200"/>
              <a:buFont typeface="Rubik Medium"/>
              <a:buNone/>
              <a:defRPr b="0" sz="8500">
                <a:solidFill>
                  <a:schemeClr val="accent5"/>
                </a:solidFill>
              </a:defRPr>
            </a:lvl1pPr>
            <a:lvl2pPr lvl="1"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2pPr>
            <a:lvl3pPr lvl="2"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3pPr>
            <a:lvl4pPr lvl="3"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4pPr>
            <a:lvl5pPr lvl="4"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5pPr>
            <a:lvl6pPr lvl="5"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6pPr>
            <a:lvl7pPr lvl="6"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7pPr>
            <a:lvl8pPr lvl="7"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8pPr>
            <a:lvl9pPr lvl="8"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9pPr>
          </a:lstStyle>
          <a:p/>
        </p:txBody>
      </p:sp>
      <p:sp>
        <p:nvSpPr>
          <p:cNvPr id="20" name="Google Shape;20;p2"/>
          <p:cNvSpPr txBox="1"/>
          <p:nvPr>
            <p:ph idx="1" type="subTitle"/>
          </p:nvPr>
        </p:nvSpPr>
        <p:spPr>
          <a:xfrm>
            <a:off x="2053275" y="3906550"/>
            <a:ext cx="5037600" cy="542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sp>
        <p:nvSpPr>
          <p:cNvPr id="115" name="Google Shape;115;p11"/>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txBox="1"/>
          <p:nvPr>
            <p:ph hasCustomPrompt="1" type="title"/>
          </p:nvPr>
        </p:nvSpPr>
        <p:spPr>
          <a:xfrm>
            <a:off x="1021525" y="1691625"/>
            <a:ext cx="7101000" cy="145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4" name="Google Shape;124;p11"/>
          <p:cNvSpPr txBox="1"/>
          <p:nvPr>
            <p:ph idx="1" type="body"/>
          </p:nvPr>
        </p:nvSpPr>
        <p:spPr>
          <a:xfrm>
            <a:off x="1021500" y="2999825"/>
            <a:ext cx="7101000" cy="4920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5" name="Shape 1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6" name="Shape 126"/>
        <p:cNvGrpSpPr/>
        <p:nvPr/>
      </p:nvGrpSpPr>
      <p:grpSpPr>
        <a:xfrm>
          <a:off x="0" y="0"/>
          <a:ext cx="0" cy="0"/>
          <a:chOff x="0" y="0"/>
          <a:chExt cx="0" cy="0"/>
        </a:xfrm>
      </p:grpSpPr>
      <p:grpSp>
        <p:nvGrpSpPr>
          <p:cNvPr id="127" name="Google Shape;127;p13"/>
          <p:cNvGrpSpPr/>
          <p:nvPr/>
        </p:nvGrpSpPr>
        <p:grpSpPr>
          <a:xfrm>
            <a:off x="-1870949" y="-2015865"/>
            <a:ext cx="12501888" cy="9499587"/>
            <a:chOff x="-1870949" y="-2015865"/>
            <a:chExt cx="12501888" cy="9499587"/>
          </a:xfrm>
        </p:grpSpPr>
        <p:sp>
          <p:nvSpPr>
            <p:cNvPr id="128" name="Google Shape;128;p13"/>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336564">
              <a:off x="-1374459" y="4490863"/>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rot="-336564">
              <a:off x="-1738147" y="4507557"/>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37" name="Google Shape;137;p13"/>
          <p:cNvSpPr txBox="1"/>
          <p:nvPr>
            <p:ph idx="1" type="subTitle"/>
          </p:nvPr>
        </p:nvSpPr>
        <p:spPr>
          <a:xfrm>
            <a:off x="1573800" y="147049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8" name="Google Shape;138;p13"/>
          <p:cNvSpPr txBox="1"/>
          <p:nvPr>
            <p:ph idx="2" type="subTitle"/>
          </p:nvPr>
        </p:nvSpPr>
        <p:spPr>
          <a:xfrm>
            <a:off x="1573800" y="163847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9" name="Google Shape;139;p13"/>
          <p:cNvSpPr txBox="1"/>
          <p:nvPr>
            <p:ph hasCustomPrompt="1" idx="3" type="title"/>
          </p:nvPr>
        </p:nvSpPr>
        <p:spPr>
          <a:xfrm>
            <a:off x="718284" y="140586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0" name="Google Shape;140;p13"/>
          <p:cNvSpPr txBox="1"/>
          <p:nvPr>
            <p:ph idx="4" type="subTitle"/>
          </p:nvPr>
        </p:nvSpPr>
        <p:spPr>
          <a:xfrm>
            <a:off x="1573800" y="2591424"/>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1" name="Google Shape;141;p13"/>
          <p:cNvSpPr txBox="1"/>
          <p:nvPr>
            <p:ph idx="5" type="subTitle"/>
          </p:nvPr>
        </p:nvSpPr>
        <p:spPr>
          <a:xfrm>
            <a:off x="1573800" y="2759400"/>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2" name="Google Shape;142;p13"/>
          <p:cNvSpPr txBox="1"/>
          <p:nvPr>
            <p:ph hasCustomPrompt="1" idx="6" type="title"/>
          </p:nvPr>
        </p:nvSpPr>
        <p:spPr>
          <a:xfrm>
            <a:off x="718284" y="2526786"/>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3" name="Google Shape;143;p13"/>
          <p:cNvSpPr txBox="1"/>
          <p:nvPr>
            <p:ph idx="7" type="subTitle"/>
          </p:nvPr>
        </p:nvSpPr>
        <p:spPr>
          <a:xfrm>
            <a:off x="1573800" y="371234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4" name="Google Shape;144;p13"/>
          <p:cNvSpPr txBox="1"/>
          <p:nvPr>
            <p:ph idx="8" type="subTitle"/>
          </p:nvPr>
        </p:nvSpPr>
        <p:spPr>
          <a:xfrm>
            <a:off x="1573800" y="388032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5" name="Google Shape;145;p13"/>
          <p:cNvSpPr txBox="1"/>
          <p:nvPr>
            <p:ph hasCustomPrompt="1" idx="9" type="title"/>
          </p:nvPr>
        </p:nvSpPr>
        <p:spPr>
          <a:xfrm>
            <a:off x="718284" y="364771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6" name="Google Shape;146;p13"/>
          <p:cNvSpPr txBox="1"/>
          <p:nvPr>
            <p:ph idx="13" type="subTitle"/>
          </p:nvPr>
        </p:nvSpPr>
        <p:spPr>
          <a:xfrm>
            <a:off x="5261925" y="147049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7" name="Google Shape;147;p13"/>
          <p:cNvSpPr txBox="1"/>
          <p:nvPr>
            <p:ph idx="14" type="subTitle"/>
          </p:nvPr>
        </p:nvSpPr>
        <p:spPr>
          <a:xfrm>
            <a:off x="5261925" y="163847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8" name="Google Shape;148;p13"/>
          <p:cNvSpPr txBox="1"/>
          <p:nvPr>
            <p:ph hasCustomPrompt="1" idx="15" type="title"/>
          </p:nvPr>
        </p:nvSpPr>
        <p:spPr>
          <a:xfrm>
            <a:off x="4406409" y="140586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9" name="Google Shape;149;p13"/>
          <p:cNvSpPr txBox="1"/>
          <p:nvPr>
            <p:ph idx="16" type="subTitle"/>
          </p:nvPr>
        </p:nvSpPr>
        <p:spPr>
          <a:xfrm>
            <a:off x="5261925" y="2591424"/>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0" name="Google Shape;150;p13"/>
          <p:cNvSpPr txBox="1"/>
          <p:nvPr>
            <p:ph idx="17" type="subTitle"/>
          </p:nvPr>
        </p:nvSpPr>
        <p:spPr>
          <a:xfrm>
            <a:off x="5261925" y="2759400"/>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1" name="Google Shape;151;p13"/>
          <p:cNvSpPr txBox="1"/>
          <p:nvPr>
            <p:ph hasCustomPrompt="1" idx="18" type="title"/>
          </p:nvPr>
        </p:nvSpPr>
        <p:spPr>
          <a:xfrm>
            <a:off x="4406409" y="2526786"/>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2" name="Google Shape;152;p13"/>
          <p:cNvSpPr txBox="1"/>
          <p:nvPr>
            <p:ph idx="19" type="subTitle"/>
          </p:nvPr>
        </p:nvSpPr>
        <p:spPr>
          <a:xfrm>
            <a:off x="5261925" y="371234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3" name="Google Shape;153;p13"/>
          <p:cNvSpPr txBox="1"/>
          <p:nvPr>
            <p:ph idx="20" type="subTitle"/>
          </p:nvPr>
        </p:nvSpPr>
        <p:spPr>
          <a:xfrm>
            <a:off x="5261925" y="388032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4" name="Google Shape;154;p13"/>
          <p:cNvSpPr txBox="1"/>
          <p:nvPr>
            <p:ph hasCustomPrompt="1" idx="21" type="title"/>
          </p:nvPr>
        </p:nvSpPr>
        <p:spPr>
          <a:xfrm>
            <a:off x="4406409" y="364771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2">
    <p:spTree>
      <p:nvGrpSpPr>
        <p:cNvPr id="155" name="Shape 155"/>
        <p:cNvGrpSpPr/>
        <p:nvPr/>
      </p:nvGrpSpPr>
      <p:grpSpPr>
        <a:xfrm>
          <a:off x="0" y="0"/>
          <a:ext cx="0" cy="0"/>
          <a:chOff x="0" y="0"/>
          <a:chExt cx="0" cy="0"/>
        </a:xfrm>
      </p:grpSpPr>
      <p:sp>
        <p:nvSpPr>
          <p:cNvPr id="156" name="Google Shape;156;p1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57" name="Google Shape;157;p14"/>
          <p:cNvSpPr txBox="1"/>
          <p:nvPr>
            <p:ph idx="1" type="subTitle"/>
          </p:nvPr>
        </p:nvSpPr>
        <p:spPr>
          <a:xfrm>
            <a:off x="652375" y="1807199"/>
            <a:ext cx="2259600" cy="28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8" name="Google Shape;158;p14"/>
          <p:cNvSpPr txBox="1"/>
          <p:nvPr>
            <p:ph idx="2" type="subTitle"/>
          </p:nvPr>
        </p:nvSpPr>
        <p:spPr>
          <a:xfrm>
            <a:off x="652375" y="2096300"/>
            <a:ext cx="2028000" cy="65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9" name="Google Shape;159;p14"/>
          <p:cNvSpPr txBox="1"/>
          <p:nvPr>
            <p:ph hasCustomPrompt="1" idx="3" type="title"/>
          </p:nvPr>
        </p:nvSpPr>
        <p:spPr>
          <a:xfrm>
            <a:off x="1195975" y="1136050"/>
            <a:ext cx="1172400" cy="559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4"/>
          <p:cNvSpPr txBox="1"/>
          <p:nvPr>
            <p:ph idx="4" type="subTitle"/>
          </p:nvPr>
        </p:nvSpPr>
        <p:spPr>
          <a:xfrm>
            <a:off x="3442200" y="1807199"/>
            <a:ext cx="2259600" cy="28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1" name="Google Shape;161;p14"/>
          <p:cNvSpPr txBox="1"/>
          <p:nvPr>
            <p:ph idx="5" type="subTitle"/>
          </p:nvPr>
        </p:nvSpPr>
        <p:spPr>
          <a:xfrm>
            <a:off x="3548275" y="2088875"/>
            <a:ext cx="2047500" cy="65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2" name="Google Shape;162;p14"/>
          <p:cNvSpPr txBox="1"/>
          <p:nvPr>
            <p:ph hasCustomPrompt="1" idx="6" type="title"/>
          </p:nvPr>
        </p:nvSpPr>
        <p:spPr>
          <a:xfrm>
            <a:off x="3985800" y="1136050"/>
            <a:ext cx="1172400" cy="559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4"/>
          <p:cNvSpPr txBox="1"/>
          <p:nvPr>
            <p:ph idx="7" type="subTitle"/>
          </p:nvPr>
        </p:nvSpPr>
        <p:spPr>
          <a:xfrm>
            <a:off x="6232025" y="1807199"/>
            <a:ext cx="2259600" cy="28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4" name="Google Shape;164;p14"/>
          <p:cNvSpPr txBox="1"/>
          <p:nvPr>
            <p:ph idx="8" type="subTitle"/>
          </p:nvPr>
        </p:nvSpPr>
        <p:spPr>
          <a:xfrm>
            <a:off x="6326525" y="2088888"/>
            <a:ext cx="2070600" cy="65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 name="Google Shape;165;p14"/>
          <p:cNvSpPr txBox="1"/>
          <p:nvPr>
            <p:ph hasCustomPrompt="1" idx="9" type="title"/>
          </p:nvPr>
        </p:nvSpPr>
        <p:spPr>
          <a:xfrm>
            <a:off x="6775625" y="1136050"/>
            <a:ext cx="1172400" cy="559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4"/>
          <p:cNvSpPr txBox="1"/>
          <p:nvPr>
            <p:ph idx="13" type="subTitle"/>
          </p:nvPr>
        </p:nvSpPr>
        <p:spPr>
          <a:xfrm>
            <a:off x="2047300" y="3573850"/>
            <a:ext cx="2259600" cy="2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7" name="Google Shape;167;p14"/>
          <p:cNvSpPr txBox="1"/>
          <p:nvPr>
            <p:ph idx="14" type="subTitle"/>
          </p:nvPr>
        </p:nvSpPr>
        <p:spPr>
          <a:xfrm>
            <a:off x="2163100" y="3862975"/>
            <a:ext cx="2028000" cy="65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8" name="Google Shape;168;p14"/>
          <p:cNvSpPr txBox="1"/>
          <p:nvPr>
            <p:ph hasCustomPrompt="1" idx="15" type="title"/>
          </p:nvPr>
        </p:nvSpPr>
        <p:spPr>
          <a:xfrm>
            <a:off x="2590888" y="2902700"/>
            <a:ext cx="1172400" cy="559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4"/>
          <p:cNvSpPr txBox="1"/>
          <p:nvPr>
            <p:ph idx="16" type="subTitle"/>
          </p:nvPr>
        </p:nvSpPr>
        <p:spPr>
          <a:xfrm>
            <a:off x="4837125" y="3573850"/>
            <a:ext cx="2259600" cy="2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0" name="Google Shape;170;p14"/>
          <p:cNvSpPr txBox="1"/>
          <p:nvPr>
            <p:ph idx="17" type="subTitle"/>
          </p:nvPr>
        </p:nvSpPr>
        <p:spPr>
          <a:xfrm>
            <a:off x="4952929" y="3862975"/>
            <a:ext cx="2028000" cy="65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1" name="Google Shape;171;p14"/>
          <p:cNvSpPr txBox="1"/>
          <p:nvPr>
            <p:ph hasCustomPrompt="1" idx="18" type="title"/>
          </p:nvPr>
        </p:nvSpPr>
        <p:spPr>
          <a:xfrm>
            <a:off x="5380713" y="2902700"/>
            <a:ext cx="1172400" cy="559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4"/>
          <p:cNvSpPr/>
          <p:nvPr/>
        </p:nvSpPr>
        <p:spPr>
          <a:xfrm>
            <a:off x="6392555" y="4169300"/>
            <a:ext cx="3991296" cy="2626253"/>
          </a:xfrm>
          <a:custGeom>
            <a:rect b="b" l="l" r="r" t="t"/>
            <a:pathLst>
              <a:path extrusionOk="0" h="30908" w="46973">
                <a:moveTo>
                  <a:pt x="29286" y="88"/>
                </a:moveTo>
                <a:lnTo>
                  <a:pt x="46797" y="6480"/>
                </a:lnTo>
                <a:lnTo>
                  <a:pt x="14664" y="30820"/>
                </a:lnTo>
                <a:lnTo>
                  <a:pt x="176" y="26792"/>
                </a:lnTo>
                <a:lnTo>
                  <a:pt x="19305" y="15585"/>
                </a:lnTo>
                <a:cubicBezTo>
                  <a:pt x="19350" y="15585"/>
                  <a:pt x="19350" y="15540"/>
                  <a:pt x="19350" y="15540"/>
                </a:cubicBezTo>
                <a:lnTo>
                  <a:pt x="19350" y="88"/>
                </a:lnTo>
                <a:close/>
                <a:moveTo>
                  <a:pt x="19305" y="1"/>
                </a:moveTo>
                <a:cubicBezTo>
                  <a:pt x="19263" y="1"/>
                  <a:pt x="19217" y="1"/>
                  <a:pt x="19217" y="43"/>
                </a:cubicBezTo>
                <a:lnTo>
                  <a:pt x="19217" y="15498"/>
                </a:lnTo>
                <a:lnTo>
                  <a:pt x="1" y="26792"/>
                </a:lnTo>
                <a:lnTo>
                  <a:pt x="1" y="26834"/>
                </a:lnTo>
                <a:cubicBezTo>
                  <a:pt x="1" y="26880"/>
                  <a:pt x="1" y="26880"/>
                  <a:pt x="43" y="26880"/>
                </a:cubicBezTo>
                <a:lnTo>
                  <a:pt x="14664" y="30907"/>
                </a:lnTo>
                <a:lnTo>
                  <a:pt x="14710" y="30907"/>
                </a:lnTo>
                <a:lnTo>
                  <a:pt x="46930" y="6522"/>
                </a:lnTo>
                <a:cubicBezTo>
                  <a:pt x="46972" y="6522"/>
                  <a:pt x="46972" y="6480"/>
                  <a:pt x="46972" y="6480"/>
                </a:cubicBezTo>
                <a:cubicBezTo>
                  <a:pt x="46972" y="6434"/>
                  <a:pt x="46930" y="6434"/>
                  <a:pt x="46930" y="6434"/>
                </a:cubicBezTo>
                <a:lnTo>
                  <a:pt x="29332" y="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4"/>
          <p:cNvGrpSpPr/>
          <p:nvPr/>
        </p:nvGrpSpPr>
        <p:grpSpPr>
          <a:xfrm>
            <a:off x="7583835" y="3551801"/>
            <a:ext cx="2112949" cy="2097994"/>
            <a:chOff x="1586450" y="2207175"/>
            <a:chExt cx="621675" cy="617275"/>
          </a:xfrm>
        </p:grpSpPr>
        <p:sp>
          <p:nvSpPr>
            <p:cNvPr id="174" name="Google Shape;174;p14"/>
            <p:cNvSpPr/>
            <p:nvPr/>
          </p:nvSpPr>
          <p:spPr>
            <a:xfrm>
              <a:off x="2043925" y="2361450"/>
              <a:ext cx="164200" cy="379825"/>
            </a:xfrm>
            <a:custGeom>
              <a:rect b="b" l="l" r="r" t="t"/>
              <a:pathLst>
                <a:path extrusionOk="0" h="15193" w="6568">
                  <a:moveTo>
                    <a:pt x="6525" y="0"/>
                  </a:moveTo>
                  <a:cubicBezTo>
                    <a:pt x="6525" y="0"/>
                    <a:pt x="6480" y="0"/>
                    <a:pt x="6480" y="46"/>
                  </a:cubicBezTo>
                  <a:lnTo>
                    <a:pt x="0" y="15147"/>
                  </a:lnTo>
                  <a:cubicBezTo>
                    <a:pt x="0" y="15147"/>
                    <a:pt x="0" y="15192"/>
                    <a:pt x="46" y="15192"/>
                  </a:cubicBezTo>
                  <a:lnTo>
                    <a:pt x="134" y="15192"/>
                  </a:lnTo>
                  <a:lnTo>
                    <a:pt x="6567" y="88"/>
                  </a:lnTo>
                  <a:cubicBezTo>
                    <a:pt x="6567" y="46"/>
                    <a:pt x="6567" y="46"/>
                    <a:pt x="6525"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1586450" y="2207175"/>
              <a:ext cx="621675" cy="617275"/>
            </a:xfrm>
            <a:custGeom>
              <a:rect b="b" l="l" r="r" t="t"/>
              <a:pathLst>
                <a:path extrusionOk="0" h="24691" w="24867">
                  <a:moveTo>
                    <a:pt x="6480" y="0"/>
                  </a:moveTo>
                  <a:lnTo>
                    <a:pt x="1" y="9193"/>
                  </a:lnTo>
                  <a:lnTo>
                    <a:pt x="1" y="9235"/>
                  </a:lnTo>
                  <a:lnTo>
                    <a:pt x="7793" y="24645"/>
                  </a:lnTo>
                  <a:cubicBezTo>
                    <a:pt x="7793" y="24690"/>
                    <a:pt x="7793" y="24690"/>
                    <a:pt x="7838" y="24690"/>
                  </a:cubicBezTo>
                  <a:lnTo>
                    <a:pt x="18387" y="21363"/>
                  </a:lnTo>
                  <a:cubicBezTo>
                    <a:pt x="18433" y="21363"/>
                    <a:pt x="18433" y="21318"/>
                    <a:pt x="18433" y="21318"/>
                  </a:cubicBezTo>
                  <a:cubicBezTo>
                    <a:pt x="18433" y="21276"/>
                    <a:pt x="18387" y="21276"/>
                    <a:pt x="18345" y="21276"/>
                  </a:cubicBezTo>
                  <a:lnTo>
                    <a:pt x="7838" y="24557"/>
                  </a:lnTo>
                  <a:lnTo>
                    <a:pt x="134" y="9193"/>
                  </a:lnTo>
                  <a:lnTo>
                    <a:pt x="6567" y="130"/>
                  </a:lnTo>
                  <a:lnTo>
                    <a:pt x="24779" y="6304"/>
                  </a:lnTo>
                  <a:cubicBezTo>
                    <a:pt x="24824" y="6304"/>
                    <a:pt x="24866" y="6304"/>
                    <a:pt x="24866" y="6259"/>
                  </a:cubicBezTo>
                  <a:cubicBezTo>
                    <a:pt x="24866" y="6217"/>
                    <a:pt x="24866" y="6171"/>
                    <a:pt x="24824" y="6171"/>
                  </a:cubicBezTo>
                  <a:lnTo>
                    <a:pt x="6567" y="0"/>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4"/>
          <p:cNvGrpSpPr/>
          <p:nvPr/>
        </p:nvGrpSpPr>
        <p:grpSpPr>
          <a:xfrm>
            <a:off x="-507592" y="-237698"/>
            <a:ext cx="2253001" cy="1159209"/>
            <a:chOff x="640875" y="3095850"/>
            <a:chExt cx="750800" cy="386300"/>
          </a:xfrm>
        </p:grpSpPr>
        <p:sp>
          <p:nvSpPr>
            <p:cNvPr id="177" name="Google Shape;177;p14"/>
            <p:cNvSpPr/>
            <p:nvPr/>
          </p:nvSpPr>
          <p:spPr>
            <a:xfrm>
              <a:off x="640875" y="3095850"/>
              <a:ext cx="750800" cy="386300"/>
            </a:xfrm>
            <a:custGeom>
              <a:rect b="b" l="l" r="r" t="t"/>
              <a:pathLst>
                <a:path extrusionOk="0" h="15452" w="30032">
                  <a:moveTo>
                    <a:pt x="19262" y="0"/>
                  </a:moveTo>
                  <a:lnTo>
                    <a:pt x="46" y="11295"/>
                  </a:lnTo>
                  <a:cubicBezTo>
                    <a:pt x="0" y="11337"/>
                    <a:pt x="0" y="11337"/>
                    <a:pt x="0" y="11382"/>
                  </a:cubicBezTo>
                  <a:lnTo>
                    <a:pt x="46" y="11424"/>
                  </a:lnTo>
                  <a:lnTo>
                    <a:pt x="14667" y="15452"/>
                  </a:lnTo>
                  <a:lnTo>
                    <a:pt x="14709" y="15452"/>
                  </a:lnTo>
                  <a:lnTo>
                    <a:pt x="29989" y="3895"/>
                  </a:lnTo>
                  <a:cubicBezTo>
                    <a:pt x="30031" y="3852"/>
                    <a:pt x="30031" y="3807"/>
                    <a:pt x="29989" y="3807"/>
                  </a:cubicBezTo>
                  <a:cubicBezTo>
                    <a:pt x="29989" y="3786"/>
                    <a:pt x="29978" y="3775"/>
                    <a:pt x="29966" y="3775"/>
                  </a:cubicBezTo>
                  <a:cubicBezTo>
                    <a:pt x="29955" y="3775"/>
                    <a:pt x="29944" y="3786"/>
                    <a:pt x="29944" y="3807"/>
                  </a:cubicBezTo>
                  <a:lnTo>
                    <a:pt x="14667" y="15322"/>
                  </a:lnTo>
                  <a:lnTo>
                    <a:pt x="221" y="11337"/>
                  </a:lnTo>
                  <a:lnTo>
                    <a:pt x="19350" y="130"/>
                  </a:lnTo>
                  <a:cubicBezTo>
                    <a:pt x="19350" y="88"/>
                    <a:pt x="19395" y="42"/>
                    <a:pt x="19350" y="42"/>
                  </a:cubicBezTo>
                  <a:cubicBezTo>
                    <a:pt x="19350" y="0"/>
                    <a:pt x="19308" y="0"/>
                    <a:pt x="19262" y="0"/>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1122425" y="3095850"/>
              <a:ext cx="269250" cy="97375"/>
            </a:xfrm>
            <a:custGeom>
              <a:rect b="b" l="l" r="r" t="t"/>
              <a:pathLst>
                <a:path extrusionOk="0" h="3895" w="10770">
                  <a:moveTo>
                    <a:pt x="88" y="0"/>
                  </a:moveTo>
                  <a:cubicBezTo>
                    <a:pt x="46" y="0"/>
                    <a:pt x="0" y="0"/>
                    <a:pt x="0" y="42"/>
                  </a:cubicBezTo>
                  <a:cubicBezTo>
                    <a:pt x="0" y="88"/>
                    <a:pt x="0" y="88"/>
                    <a:pt x="46" y="130"/>
                  </a:cubicBezTo>
                  <a:lnTo>
                    <a:pt x="10682" y="3895"/>
                  </a:lnTo>
                  <a:cubicBezTo>
                    <a:pt x="10727" y="3895"/>
                    <a:pt x="10727" y="3895"/>
                    <a:pt x="10769" y="3852"/>
                  </a:cubicBezTo>
                  <a:cubicBezTo>
                    <a:pt x="10769" y="3807"/>
                    <a:pt x="10769" y="3807"/>
                    <a:pt x="10727" y="3765"/>
                  </a:cubicBezTo>
                  <a:lnTo>
                    <a:pt x="88" y="0"/>
                  </a:ln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4"/>
          <p:cNvGrpSpPr/>
          <p:nvPr/>
        </p:nvGrpSpPr>
        <p:grpSpPr>
          <a:xfrm rot="2544563">
            <a:off x="-954270" y="-138610"/>
            <a:ext cx="2041840" cy="1426966"/>
            <a:chOff x="1327125" y="3425225"/>
            <a:chExt cx="693875" cy="484900"/>
          </a:xfrm>
        </p:grpSpPr>
        <p:sp>
          <p:nvSpPr>
            <p:cNvPr id="180" name="Google Shape;180;p14"/>
            <p:cNvSpPr/>
            <p:nvPr/>
          </p:nvSpPr>
          <p:spPr>
            <a:xfrm>
              <a:off x="1327125" y="3425225"/>
              <a:ext cx="252775" cy="389625"/>
            </a:xfrm>
            <a:custGeom>
              <a:rect b="b" l="l" r="r" t="t"/>
              <a:pathLst>
                <a:path extrusionOk="0" h="15585" w="10111">
                  <a:moveTo>
                    <a:pt x="88" y="0"/>
                  </a:moveTo>
                  <a:cubicBezTo>
                    <a:pt x="42" y="0"/>
                    <a:pt x="0" y="0"/>
                    <a:pt x="0" y="46"/>
                  </a:cubicBezTo>
                  <a:lnTo>
                    <a:pt x="0" y="15543"/>
                  </a:lnTo>
                  <a:cubicBezTo>
                    <a:pt x="0" y="15585"/>
                    <a:pt x="42" y="15585"/>
                    <a:pt x="88" y="15585"/>
                  </a:cubicBezTo>
                  <a:cubicBezTo>
                    <a:pt x="88" y="15585"/>
                    <a:pt x="130" y="15585"/>
                    <a:pt x="130" y="15543"/>
                  </a:cubicBezTo>
                  <a:lnTo>
                    <a:pt x="130" y="88"/>
                  </a:lnTo>
                  <a:lnTo>
                    <a:pt x="10069" y="88"/>
                  </a:lnTo>
                  <a:cubicBezTo>
                    <a:pt x="10111" y="88"/>
                    <a:pt x="10111" y="88"/>
                    <a:pt x="10111" y="46"/>
                  </a:cubicBezTo>
                  <a:cubicBezTo>
                    <a:pt x="10111" y="0"/>
                    <a:pt x="10111" y="0"/>
                    <a:pt x="10069" y="0"/>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1577700" y="3425225"/>
              <a:ext cx="443300" cy="484900"/>
            </a:xfrm>
            <a:custGeom>
              <a:rect b="b" l="l" r="r" t="t"/>
              <a:pathLst>
                <a:path extrusionOk="0" h="19396" w="17732">
                  <a:moveTo>
                    <a:pt x="88" y="133"/>
                  </a:moveTo>
                  <a:lnTo>
                    <a:pt x="17557" y="6525"/>
                  </a:lnTo>
                  <a:lnTo>
                    <a:pt x="746" y="19220"/>
                  </a:lnTo>
                  <a:lnTo>
                    <a:pt x="88" y="133"/>
                  </a:lnTo>
                  <a:close/>
                  <a:moveTo>
                    <a:pt x="0" y="0"/>
                  </a:moveTo>
                  <a:lnTo>
                    <a:pt x="0" y="46"/>
                  </a:lnTo>
                  <a:lnTo>
                    <a:pt x="659" y="19308"/>
                  </a:lnTo>
                  <a:lnTo>
                    <a:pt x="659" y="19350"/>
                  </a:lnTo>
                  <a:cubicBezTo>
                    <a:pt x="659" y="19395"/>
                    <a:pt x="701" y="19395"/>
                    <a:pt x="701" y="19395"/>
                  </a:cubicBezTo>
                  <a:cubicBezTo>
                    <a:pt x="701" y="19395"/>
                    <a:pt x="701" y="19350"/>
                    <a:pt x="746" y="19350"/>
                  </a:cubicBezTo>
                  <a:lnTo>
                    <a:pt x="17686" y="6525"/>
                  </a:lnTo>
                  <a:cubicBezTo>
                    <a:pt x="17732" y="6525"/>
                    <a:pt x="17732" y="6479"/>
                    <a:pt x="17732" y="6479"/>
                  </a:cubicBezTo>
                  <a:cubicBezTo>
                    <a:pt x="17732" y="6437"/>
                    <a:pt x="17686" y="6437"/>
                    <a:pt x="17686" y="6437"/>
                  </a:cubicBezTo>
                  <a:lnTo>
                    <a:pt x="88" y="0"/>
                  </a:ln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1327125" y="3812175"/>
              <a:ext cx="269250" cy="97950"/>
            </a:xfrm>
            <a:custGeom>
              <a:rect b="b" l="l" r="r" t="t"/>
              <a:pathLst>
                <a:path extrusionOk="0" h="3918" w="10770">
                  <a:moveTo>
                    <a:pt x="54" y="1"/>
                  </a:moveTo>
                  <a:cubicBezTo>
                    <a:pt x="37" y="1"/>
                    <a:pt x="28" y="19"/>
                    <a:pt x="0" y="19"/>
                  </a:cubicBezTo>
                  <a:cubicBezTo>
                    <a:pt x="0" y="65"/>
                    <a:pt x="0" y="107"/>
                    <a:pt x="42" y="107"/>
                  </a:cubicBezTo>
                  <a:lnTo>
                    <a:pt x="10682" y="3872"/>
                  </a:lnTo>
                  <a:lnTo>
                    <a:pt x="10724" y="3917"/>
                  </a:lnTo>
                  <a:lnTo>
                    <a:pt x="10769" y="3872"/>
                  </a:lnTo>
                  <a:cubicBezTo>
                    <a:pt x="10769" y="3830"/>
                    <a:pt x="10769" y="3784"/>
                    <a:pt x="10724" y="3784"/>
                  </a:cubicBezTo>
                  <a:lnTo>
                    <a:pt x="88" y="19"/>
                  </a:lnTo>
                  <a:cubicBezTo>
                    <a:pt x="73" y="5"/>
                    <a:pt x="62" y="1"/>
                    <a:pt x="54" y="1"/>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83" name="Shape 183"/>
        <p:cNvGrpSpPr/>
        <p:nvPr/>
      </p:nvGrpSpPr>
      <p:grpSpPr>
        <a:xfrm>
          <a:off x="0" y="0"/>
          <a:ext cx="0" cy="0"/>
          <a:chOff x="0" y="0"/>
          <a:chExt cx="0" cy="0"/>
        </a:xfrm>
      </p:grpSpPr>
      <p:sp>
        <p:nvSpPr>
          <p:cNvPr id="184" name="Google Shape;184;p15"/>
          <p:cNvSpPr/>
          <p:nvPr/>
        </p:nvSpPr>
        <p:spPr>
          <a:xfrm rot="8834965">
            <a:off x="7696100" y="-555631"/>
            <a:ext cx="3031658" cy="3182581"/>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rot="-9285662">
            <a:off x="-316729" y="-249802"/>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rot="-9285662">
            <a:off x="-878751" y="-181037"/>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rot="-9285662">
            <a:off x="-905632" y="-73398"/>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rot="8750940">
            <a:off x="7556098" y="-467301"/>
            <a:ext cx="2664626" cy="287289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rot="8750940">
            <a:off x="7122554" y="-546423"/>
            <a:ext cx="2598325" cy="3150463"/>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txBox="1"/>
          <p:nvPr>
            <p:ph type="title"/>
          </p:nvPr>
        </p:nvSpPr>
        <p:spPr>
          <a:xfrm>
            <a:off x="4479650" y="2306325"/>
            <a:ext cx="2979300" cy="148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1" name="Google Shape;191;p15"/>
          <p:cNvSpPr txBox="1"/>
          <p:nvPr>
            <p:ph idx="1" type="subTitle"/>
          </p:nvPr>
        </p:nvSpPr>
        <p:spPr>
          <a:xfrm>
            <a:off x="4479650" y="3788623"/>
            <a:ext cx="2877300" cy="51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2" name="Google Shape;192;p15"/>
          <p:cNvSpPr txBox="1"/>
          <p:nvPr>
            <p:ph hasCustomPrompt="1" idx="2" type="title"/>
          </p:nvPr>
        </p:nvSpPr>
        <p:spPr>
          <a:xfrm>
            <a:off x="4566566" y="836775"/>
            <a:ext cx="1206600" cy="1300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93" name="Shape 193"/>
        <p:cNvGrpSpPr/>
        <p:nvPr/>
      </p:nvGrpSpPr>
      <p:grpSpPr>
        <a:xfrm>
          <a:off x="0" y="0"/>
          <a:ext cx="0" cy="0"/>
          <a:chOff x="0" y="0"/>
          <a:chExt cx="0" cy="0"/>
        </a:xfrm>
      </p:grpSpPr>
      <p:sp>
        <p:nvSpPr>
          <p:cNvPr id="194" name="Google Shape;194;p16"/>
          <p:cNvSpPr/>
          <p:nvPr/>
        </p:nvSpPr>
        <p:spPr>
          <a:xfrm rot="8834965">
            <a:off x="-887750" y="4016369"/>
            <a:ext cx="3031658" cy="3182581"/>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rot="9614344">
            <a:off x="7337510" y="-58456"/>
            <a:ext cx="3410295" cy="367684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rot="9614344">
            <a:off x="7126753" y="365560"/>
            <a:ext cx="3325440" cy="403208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rot="9614344">
            <a:off x="7109100" y="276815"/>
            <a:ext cx="3844081" cy="403544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rot="8750940">
            <a:off x="-1027752" y="4104699"/>
            <a:ext cx="2664626" cy="287289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rot="8750940">
            <a:off x="-1461296" y="4025577"/>
            <a:ext cx="2598325" cy="3150463"/>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txBox="1"/>
          <p:nvPr>
            <p:ph type="title"/>
          </p:nvPr>
        </p:nvSpPr>
        <p:spPr>
          <a:xfrm>
            <a:off x="1601350" y="2245364"/>
            <a:ext cx="3771900" cy="1482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200"/>
              <a:buNone/>
              <a:defRPr sz="46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201" name="Google Shape;201;p16"/>
          <p:cNvSpPr txBox="1"/>
          <p:nvPr>
            <p:ph idx="1" type="subTitle"/>
          </p:nvPr>
        </p:nvSpPr>
        <p:spPr>
          <a:xfrm>
            <a:off x="2226425" y="3756250"/>
            <a:ext cx="3017700" cy="51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2" name="Google Shape;202;p16"/>
          <p:cNvSpPr txBox="1"/>
          <p:nvPr>
            <p:ph hasCustomPrompt="1" idx="2" type="title"/>
          </p:nvPr>
        </p:nvSpPr>
        <p:spPr>
          <a:xfrm>
            <a:off x="5543000" y="2850625"/>
            <a:ext cx="1394700" cy="1300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03" name="Google Shape;203;p16"/>
          <p:cNvSpPr/>
          <p:nvPr/>
        </p:nvSpPr>
        <p:spPr>
          <a:xfrm rot="-10228322">
            <a:off x="-512570" y="-688744"/>
            <a:ext cx="3031654" cy="3182578"/>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rot="-10312309">
            <a:off x="-523691" y="-800846"/>
            <a:ext cx="2664682" cy="287295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rot="-10312309">
            <a:off x="-875970" y="-1209471"/>
            <a:ext cx="2598379" cy="315053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206" name="Shape 206"/>
        <p:cNvGrpSpPr/>
        <p:nvPr/>
      </p:nvGrpSpPr>
      <p:grpSpPr>
        <a:xfrm>
          <a:off x="0" y="0"/>
          <a:ext cx="0" cy="0"/>
          <a:chOff x="0" y="0"/>
          <a:chExt cx="0" cy="0"/>
        </a:xfrm>
      </p:grpSpPr>
      <p:sp>
        <p:nvSpPr>
          <p:cNvPr id="207" name="Google Shape;207;p17"/>
          <p:cNvSpPr/>
          <p:nvPr/>
        </p:nvSpPr>
        <p:spPr>
          <a:xfrm rot="-9142173">
            <a:off x="-1913838" y="1149538"/>
            <a:ext cx="3031730" cy="3182657"/>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rot="8012216">
            <a:off x="7844727" y="474119"/>
            <a:ext cx="2974468" cy="320695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rot="8012216">
            <a:off x="7920276" y="887258"/>
            <a:ext cx="2900457" cy="351679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rot="8012216">
            <a:off x="7848289" y="723209"/>
            <a:ext cx="3352817" cy="35197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rot="10419108">
            <a:off x="-1756776" y="1247233"/>
            <a:ext cx="2664570" cy="287283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rot="10419108">
            <a:off x="-1630874" y="1324543"/>
            <a:ext cx="2598271" cy="315039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txBox="1"/>
          <p:nvPr>
            <p:ph type="title"/>
          </p:nvPr>
        </p:nvSpPr>
        <p:spPr>
          <a:xfrm>
            <a:off x="4134863" y="1587738"/>
            <a:ext cx="2979300" cy="148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4600"/>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214" name="Google Shape;214;p17"/>
          <p:cNvSpPr txBox="1"/>
          <p:nvPr>
            <p:ph idx="1" type="subTitle"/>
          </p:nvPr>
        </p:nvSpPr>
        <p:spPr>
          <a:xfrm>
            <a:off x="4134873" y="3037650"/>
            <a:ext cx="2979300" cy="51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15" name="Google Shape;215;p17"/>
          <p:cNvSpPr txBox="1"/>
          <p:nvPr>
            <p:ph hasCustomPrompt="1" idx="2" type="title"/>
          </p:nvPr>
        </p:nvSpPr>
        <p:spPr>
          <a:xfrm>
            <a:off x="2303425" y="1914525"/>
            <a:ext cx="1394700" cy="13146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_1">
    <p:spTree>
      <p:nvGrpSpPr>
        <p:cNvPr id="216" name="Shape 216"/>
        <p:cNvGrpSpPr/>
        <p:nvPr/>
      </p:nvGrpSpPr>
      <p:grpSpPr>
        <a:xfrm>
          <a:off x="0" y="0"/>
          <a:ext cx="0" cy="0"/>
          <a:chOff x="0" y="0"/>
          <a:chExt cx="0" cy="0"/>
        </a:xfrm>
      </p:grpSpPr>
      <p:sp>
        <p:nvSpPr>
          <p:cNvPr id="217" name="Google Shape;217;p18"/>
          <p:cNvSpPr/>
          <p:nvPr/>
        </p:nvSpPr>
        <p:spPr>
          <a:xfrm rot="-5243822">
            <a:off x="7020678" y="940116"/>
            <a:ext cx="3031654" cy="3182577"/>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rot="-10663663">
            <a:off x="-400078" y="2659798"/>
            <a:ext cx="2974466" cy="320694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rot="-10663663">
            <a:off x="-764644" y="2908509"/>
            <a:ext cx="2900456" cy="3516796"/>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rot="-10663663">
            <a:off x="-766917" y="2915713"/>
            <a:ext cx="3352816" cy="3519727"/>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rot="-7282708">
            <a:off x="7121406" y="1083369"/>
            <a:ext cx="2598248" cy="315037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rot="-7282708">
            <a:off x="-1146294" y="-1726506"/>
            <a:ext cx="2598248" cy="315037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txBox="1"/>
          <p:nvPr>
            <p:ph type="title"/>
          </p:nvPr>
        </p:nvSpPr>
        <p:spPr>
          <a:xfrm>
            <a:off x="3906146" y="1963138"/>
            <a:ext cx="3087000" cy="62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4600"/>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226" name="Google Shape;226;p18"/>
          <p:cNvSpPr txBox="1"/>
          <p:nvPr>
            <p:ph idx="1" type="subTitle"/>
          </p:nvPr>
        </p:nvSpPr>
        <p:spPr>
          <a:xfrm>
            <a:off x="3906175" y="2611563"/>
            <a:ext cx="3087000" cy="56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7" name="Google Shape;227;p18"/>
          <p:cNvSpPr txBox="1"/>
          <p:nvPr>
            <p:ph hasCustomPrompt="1" idx="2" type="title"/>
          </p:nvPr>
        </p:nvSpPr>
        <p:spPr>
          <a:xfrm>
            <a:off x="2150863" y="2051850"/>
            <a:ext cx="1394700" cy="1039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1_1_1_1">
    <p:spTree>
      <p:nvGrpSpPr>
        <p:cNvPr id="228" name="Shape 228"/>
        <p:cNvGrpSpPr/>
        <p:nvPr/>
      </p:nvGrpSpPr>
      <p:grpSpPr>
        <a:xfrm>
          <a:off x="0" y="0"/>
          <a:ext cx="0" cy="0"/>
          <a:chOff x="0" y="0"/>
          <a:chExt cx="0" cy="0"/>
        </a:xfrm>
      </p:grpSpPr>
      <p:sp>
        <p:nvSpPr>
          <p:cNvPr id="229" name="Google Shape;229;p19"/>
          <p:cNvSpPr/>
          <p:nvPr/>
        </p:nvSpPr>
        <p:spPr>
          <a:xfrm rot="-5243822">
            <a:off x="-1561347" y="3461366"/>
            <a:ext cx="3031654" cy="3182577"/>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rot="-7282708">
            <a:off x="-1460619" y="3604619"/>
            <a:ext cx="2598248" cy="315037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txBox="1"/>
          <p:nvPr>
            <p:ph type="title"/>
          </p:nvPr>
        </p:nvSpPr>
        <p:spPr>
          <a:xfrm>
            <a:off x="3287150" y="3373275"/>
            <a:ext cx="4590000" cy="62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4600"/>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232" name="Google Shape;232;p19"/>
          <p:cNvSpPr txBox="1"/>
          <p:nvPr>
            <p:ph idx="1" type="subTitle"/>
          </p:nvPr>
        </p:nvSpPr>
        <p:spPr>
          <a:xfrm>
            <a:off x="3287175" y="4021700"/>
            <a:ext cx="4590000" cy="39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3" name="Google Shape;233;p19"/>
          <p:cNvSpPr txBox="1"/>
          <p:nvPr>
            <p:ph hasCustomPrompt="1" idx="2" type="title"/>
          </p:nvPr>
        </p:nvSpPr>
        <p:spPr>
          <a:xfrm>
            <a:off x="722250" y="515775"/>
            <a:ext cx="1394700" cy="1039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34" name="Google Shape;234;p19"/>
          <p:cNvSpPr/>
          <p:nvPr/>
        </p:nvSpPr>
        <p:spPr>
          <a:xfrm rot="-7282708">
            <a:off x="-1374894" y="2616894"/>
            <a:ext cx="2598248" cy="315037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19"/>
          <p:cNvGrpSpPr/>
          <p:nvPr/>
        </p:nvGrpSpPr>
        <p:grpSpPr>
          <a:xfrm rot="-3795736">
            <a:off x="3734416" y="-2679609"/>
            <a:ext cx="5497547" cy="6098434"/>
            <a:chOff x="7257578" y="3227563"/>
            <a:chExt cx="4071418" cy="4516428"/>
          </a:xfrm>
        </p:grpSpPr>
        <p:sp>
          <p:nvSpPr>
            <p:cNvPr id="236" name="Google Shape;236;p19"/>
            <p:cNvSpPr/>
            <p:nvPr/>
          </p:nvSpPr>
          <p:spPr>
            <a:xfrm rot="6914343">
              <a:off x="8064330" y="4538249"/>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rot="6914343">
              <a:off x="7929276" y="3855129"/>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rot="6914343">
              <a:off x="7813807" y="3674924"/>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1_1_1_1_1">
    <p:spTree>
      <p:nvGrpSpPr>
        <p:cNvPr id="239" name="Shape 239"/>
        <p:cNvGrpSpPr/>
        <p:nvPr/>
      </p:nvGrpSpPr>
      <p:grpSpPr>
        <a:xfrm>
          <a:off x="0" y="0"/>
          <a:ext cx="0" cy="0"/>
          <a:chOff x="0" y="0"/>
          <a:chExt cx="0" cy="0"/>
        </a:xfrm>
      </p:grpSpPr>
      <p:sp>
        <p:nvSpPr>
          <p:cNvPr id="240" name="Google Shape;240;p20"/>
          <p:cNvSpPr/>
          <p:nvPr/>
        </p:nvSpPr>
        <p:spPr>
          <a:xfrm rot="-5243822">
            <a:off x="-1332747" y="-148609"/>
            <a:ext cx="3031654" cy="3182577"/>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rot="-7282708">
            <a:off x="-1232019" y="-5356"/>
            <a:ext cx="2598248" cy="315037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txBox="1"/>
          <p:nvPr>
            <p:ph type="title"/>
          </p:nvPr>
        </p:nvSpPr>
        <p:spPr>
          <a:xfrm>
            <a:off x="2525150" y="3373275"/>
            <a:ext cx="4590000" cy="62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4600"/>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243" name="Google Shape;243;p20"/>
          <p:cNvSpPr txBox="1"/>
          <p:nvPr>
            <p:ph idx="1" type="subTitle"/>
          </p:nvPr>
        </p:nvSpPr>
        <p:spPr>
          <a:xfrm>
            <a:off x="2525175" y="4021700"/>
            <a:ext cx="4590000" cy="39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4" name="Google Shape;244;p20"/>
          <p:cNvSpPr txBox="1"/>
          <p:nvPr>
            <p:ph hasCustomPrompt="1" idx="2" type="title"/>
          </p:nvPr>
        </p:nvSpPr>
        <p:spPr>
          <a:xfrm>
            <a:off x="722250" y="3373275"/>
            <a:ext cx="1394700" cy="1039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45" name="Google Shape;245;p20"/>
          <p:cNvSpPr/>
          <p:nvPr/>
        </p:nvSpPr>
        <p:spPr>
          <a:xfrm rot="-7282708">
            <a:off x="-1146294" y="-993081"/>
            <a:ext cx="2598248" cy="315037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20"/>
          <p:cNvGrpSpPr/>
          <p:nvPr/>
        </p:nvGrpSpPr>
        <p:grpSpPr>
          <a:xfrm rot="-3795736">
            <a:off x="4344016" y="-1689009"/>
            <a:ext cx="5497547" cy="6098434"/>
            <a:chOff x="7257578" y="3227563"/>
            <a:chExt cx="4071418" cy="4516428"/>
          </a:xfrm>
        </p:grpSpPr>
        <p:sp>
          <p:nvSpPr>
            <p:cNvPr id="247" name="Google Shape;247;p20"/>
            <p:cNvSpPr/>
            <p:nvPr/>
          </p:nvSpPr>
          <p:spPr>
            <a:xfrm rot="6914343">
              <a:off x="8064330" y="4538249"/>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rot="6914343">
              <a:off x="7929276" y="3855129"/>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rot="6914343">
              <a:off x="7813807" y="3674924"/>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9285662">
              <a:off x="-1764529" y="261899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9285662">
              <a:off x="-2326551" y="26877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9285662">
              <a:off x="-2353432" y="2795402"/>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9369735">
              <a:off x="7789087" y="-1709064"/>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9369735">
              <a:off x="7453307" y="-2346755"/>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txBox="1"/>
          <p:nvPr>
            <p:ph type="title"/>
          </p:nvPr>
        </p:nvSpPr>
        <p:spPr>
          <a:xfrm>
            <a:off x="2439450" y="2337508"/>
            <a:ext cx="4265100" cy="148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 name="Google Shape;30;p3"/>
          <p:cNvSpPr txBox="1"/>
          <p:nvPr>
            <p:ph idx="1" type="subTitle"/>
          </p:nvPr>
        </p:nvSpPr>
        <p:spPr>
          <a:xfrm>
            <a:off x="3133400" y="3782163"/>
            <a:ext cx="2877300" cy="6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 name="Google Shape;31;p3"/>
          <p:cNvSpPr txBox="1"/>
          <p:nvPr>
            <p:ph hasCustomPrompt="1" idx="2" type="title"/>
          </p:nvPr>
        </p:nvSpPr>
        <p:spPr>
          <a:xfrm>
            <a:off x="3082350" y="867950"/>
            <a:ext cx="2979300" cy="130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1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250" name="Shape 250"/>
        <p:cNvGrpSpPr/>
        <p:nvPr/>
      </p:nvGrpSpPr>
      <p:grpSpPr>
        <a:xfrm>
          <a:off x="0" y="0"/>
          <a:ext cx="0" cy="0"/>
          <a:chOff x="0" y="0"/>
          <a:chExt cx="0" cy="0"/>
        </a:xfrm>
      </p:grpSpPr>
      <p:sp>
        <p:nvSpPr>
          <p:cNvPr id="251" name="Google Shape;251;p21"/>
          <p:cNvSpPr/>
          <p:nvPr/>
        </p:nvSpPr>
        <p:spPr>
          <a:xfrm rot="315833">
            <a:off x="6187715" y="308275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rot="315833">
            <a:off x="6644403" y="331220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rot="315833">
            <a:off x="6371334" y="352210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rot="315633">
            <a:off x="-143583" y="-123912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rot="315633">
            <a:off x="36741" y="-81964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rot="315633">
            <a:off x="-18684" y="-62733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1273472" y="759175"/>
            <a:ext cx="73410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rot="5400000">
            <a:off x="3111168" y="-1123710"/>
            <a:ext cx="3665822" cy="7390893"/>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txBox="1"/>
          <p:nvPr>
            <p:ph hasCustomPrompt="1" type="title"/>
          </p:nvPr>
        </p:nvSpPr>
        <p:spPr>
          <a:xfrm>
            <a:off x="2051425" y="1646325"/>
            <a:ext cx="6056400" cy="1454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0" name="Google Shape;260;p21"/>
          <p:cNvSpPr txBox="1"/>
          <p:nvPr>
            <p:ph idx="1" type="body"/>
          </p:nvPr>
        </p:nvSpPr>
        <p:spPr>
          <a:xfrm>
            <a:off x="2251750" y="3230750"/>
            <a:ext cx="5627100" cy="4920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261" name="Shape 261"/>
        <p:cNvGrpSpPr/>
        <p:nvPr/>
      </p:nvGrpSpPr>
      <p:grpSpPr>
        <a:xfrm>
          <a:off x="0" y="0"/>
          <a:ext cx="0" cy="0"/>
          <a:chOff x="0" y="0"/>
          <a:chExt cx="0" cy="0"/>
        </a:xfrm>
      </p:grpSpPr>
      <p:grpSp>
        <p:nvGrpSpPr>
          <p:cNvPr id="262" name="Google Shape;262;p22"/>
          <p:cNvGrpSpPr/>
          <p:nvPr/>
        </p:nvGrpSpPr>
        <p:grpSpPr>
          <a:xfrm>
            <a:off x="-2027980" y="-2596320"/>
            <a:ext cx="14549688" cy="10668394"/>
            <a:chOff x="-2027980" y="-2596320"/>
            <a:chExt cx="14549688" cy="10668394"/>
          </a:xfrm>
        </p:grpSpPr>
        <p:grpSp>
          <p:nvGrpSpPr>
            <p:cNvPr id="263" name="Google Shape;263;p22"/>
            <p:cNvGrpSpPr/>
            <p:nvPr/>
          </p:nvGrpSpPr>
          <p:grpSpPr>
            <a:xfrm rot="2219984">
              <a:off x="-1194691" y="3296805"/>
              <a:ext cx="3796561" cy="4039571"/>
              <a:chOff x="7558301" y="3163860"/>
              <a:chExt cx="3072638" cy="3269311"/>
            </a:xfrm>
          </p:grpSpPr>
          <p:sp>
            <p:nvSpPr>
              <p:cNvPr id="264" name="Google Shape;264;p22"/>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22"/>
            <p:cNvGrpSpPr/>
            <p:nvPr/>
          </p:nvGrpSpPr>
          <p:grpSpPr>
            <a:xfrm rot="2219984">
              <a:off x="7891859" y="-1860620"/>
              <a:ext cx="3796561" cy="4039571"/>
              <a:chOff x="7558301" y="3163860"/>
              <a:chExt cx="3072638" cy="3269311"/>
            </a:xfrm>
          </p:grpSpPr>
          <p:sp>
            <p:nvSpPr>
              <p:cNvPr id="268" name="Google Shape;268;p22"/>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1" name="Google Shape;271;p22"/>
          <p:cNvSpPr txBox="1"/>
          <p:nvPr>
            <p:ph idx="1" type="subTitle"/>
          </p:nvPr>
        </p:nvSpPr>
        <p:spPr>
          <a:xfrm>
            <a:off x="33974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2" name="Google Shape;272;p22"/>
          <p:cNvSpPr txBox="1"/>
          <p:nvPr>
            <p:ph idx="2" type="subTitle"/>
          </p:nvPr>
        </p:nvSpPr>
        <p:spPr>
          <a:xfrm>
            <a:off x="33974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3" name="Google Shape;273;p22"/>
          <p:cNvSpPr txBox="1"/>
          <p:nvPr>
            <p:ph idx="3" type="subTitle"/>
          </p:nvPr>
        </p:nvSpPr>
        <p:spPr>
          <a:xfrm>
            <a:off x="8198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4" name="Google Shape;274;p22"/>
          <p:cNvSpPr txBox="1"/>
          <p:nvPr>
            <p:ph idx="4" type="subTitle"/>
          </p:nvPr>
        </p:nvSpPr>
        <p:spPr>
          <a:xfrm>
            <a:off x="8198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5" name="Google Shape;275;p22"/>
          <p:cNvSpPr txBox="1"/>
          <p:nvPr>
            <p:ph idx="5" type="subTitle"/>
          </p:nvPr>
        </p:nvSpPr>
        <p:spPr>
          <a:xfrm>
            <a:off x="59750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6" name="Google Shape;276;p22"/>
          <p:cNvSpPr txBox="1"/>
          <p:nvPr>
            <p:ph idx="6" type="subTitle"/>
          </p:nvPr>
        </p:nvSpPr>
        <p:spPr>
          <a:xfrm>
            <a:off x="59750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7" name="Google Shape;277;p22"/>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3">
    <p:spTree>
      <p:nvGrpSpPr>
        <p:cNvPr id="278" name="Shape 278"/>
        <p:cNvGrpSpPr/>
        <p:nvPr/>
      </p:nvGrpSpPr>
      <p:grpSpPr>
        <a:xfrm>
          <a:off x="0" y="0"/>
          <a:ext cx="0" cy="0"/>
          <a:chOff x="0" y="0"/>
          <a:chExt cx="0" cy="0"/>
        </a:xfrm>
      </p:grpSpPr>
      <p:grpSp>
        <p:nvGrpSpPr>
          <p:cNvPr id="279" name="Google Shape;279;p23"/>
          <p:cNvGrpSpPr/>
          <p:nvPr/>
        </p:nvGrpSpPr>
        <p:grpSpPr>
          <a:xfrm rot="-1082254">
            <a:off x="-2718826" y="2764271"/>
            <a:ext cx="3796633" cy="4039647"/>
            <a:chOff x="7558301" y="3163860"/>
            <a:chExt cx="3072638" cy="3269311"/>
          </a:xfrm>
        </p:grpSpPr>
        <p:sp>
          <p:nvSpPr>
            <p:cNvPr id="280" name="Google Shape;280;p23"/>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3"/>
          <p:cNvGrpSpPr/>
          <p:nvPr/>
        </p:nvGrpSpPr>
        <p:grpSpPr>
          <a:xfrm rot="-398202">
            <a:off x="7739180" y="-1327038"/>
            <a:ext cx="3796489" cy="4039494"/>
            <a:chOff x="7558301" y="3163860"/>
            <a:chExt cx="3072638" cy="3269311"/>
          </a:xfrm>
        </p:grpSpPr>
        <p:sp>
          <p:nvSpPr>
            <p:cNvPr id="284" name="Google Shape;284;p23"/>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23"/>
          <p:cNvSpPr txBox="1"/>
          <p:nvPr>
            <p:ph idx="1" type="subTitle"/>
          </p:nvPr>
        </p:nvSpPr>
        <p:spPr>
          <a:xfrm>
            <a:off x="3397475" y="332354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8" name="Google Shape;288;p23"/>
          <p:cNvSpPr txBox="1"/>
          <p:nvPr>
            <p:ph idx="2" type="subTitle"/>
          </p:nvPr>
        </p:nvSpPr>
        <p:spPr>
          <a:xfrm>
            <a:off x="3397475" y="3682950"/>
            <a:ext cx="23490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9" name="Google Shape;289;p23"/>
          <p:cNvSpPr txBox="1"/>
          <p:nvPr>
            <p:ph idx="3" type="subTitle"/>
          </p:nvPr>
        </p:nvSpPr>
        <p:spPr>
          <a:xfrm>
            <a:off x="819875" y="332354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0" name="Google Shape;290;p23"/>
          <p:cNvSpPr txBox="1"/>
          <p:nvPr>
            <p:ph idx="4" type="subTitle"/>
          </p:nvPr>
        </p:nvSpPr>
        <p:spPr>
          <a:xfrm>
            <a:off x="819875" y="3682950"/>
            <a:ext cx="23490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1" name="Google Shape;291;p23"/>
          <p:cNvSpPr txBox="1"/>
          <p:nvPr>
            <p:ph idx="5" type="subTitle"/>
          </p:nvPr>
        </p:nvSpPr>
        <p:spPr>
          <a:xfrm>
            <a:off x="5975075" y="332354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2" name="Google Shape;292;p23"/>
          <p:cNvSpPr txBox="1"/>
          <p:nvPr>
            <p:ph idx="6" type="subTitle"/>
          </p:nvPr>
        </p:nvSpPr>
        <p:spPr>
          <a:xfrm>
            <a:off x="5975075" y="3682950"/>
            <a:ext cx="23490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3" name="Google Shape;293;p2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_2">
    <p:spTree>
      <p:nvGrpSpPr>
        <p:cNvPr id="294" name="Shape 294"/>
        <p:cNvGrpSpPr/>
        <p:nvPr/>
      </p:nvGrpSpPr>
      <p:grpSpPr>
        <a:xfrm>
          <a:off x="0" y="0"/>
          <a:ext cx="0" cy="0"/>
          <a:chOff x="0" y="0"/>
          <a:chExt cx="0" cy="0"/>
        </a:xfrm>
      </p:grpSpPr>
      <p:grpSp>
        <p:nvGrpSpPr>
          <p:cNvPr id="295" name="Google Shape;295;p24"/>
          <p:cNvGrpSpPr/>
          <p:nvPr/>
        </p:nvGrpSpPr>
        <p:grpSpPr>
          <a:xfrm rot="5400000">
            <a:off x="-1728071" y="2610981"/>
            <a:ext cx="3796551" cy="4039560"/>
            <a:chOff x="7558301" y="3163860"/>
            <a:chExt cx="3072638" cy="3269311"/>
          </a:xfrm>
        </p:grpSpPr>
        <p:sp>
          <p:nvSpPr>
            <p:cNvPr id="296" name="Google Shape;296;p24"/>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4"/>
          <p:cNvGrpSpPr/>
          <p:nvPr/>
        </p:nvGrpSpPr>
        <p:grpSpPr>
          <a:xfrm rot="-599528">
            <a:off x="7434938" y="-1327014"/>
            <a:ext cx="3796683" cy="4039700"/>
            <a:chOff x="7558301" y="3163860"/>
            <a:chExt cx="3072638" cy="3269311"/>
          </a:xfrm>
        </p:grpSpPr>
        <p:sp>
          <p:nvSpPr>
            <p:cNvPr id="300" name="Google Shape;300;p24"/>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4"/>
          <p:cNvSpPr txBox="1"/>
          <p:nvPr>
            <p:ph idx="1" type="subTitle"/>
          </p:nvPr>
        </p:nvSpPr>
        <p:spPr>
          <a:xfrm>
            <a:off x="3266411" y="3221697"/>
            <a:ext cx="33330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4" name="Google Shape;304;p24"/>
          <p:cNvSpPr txBox="1"/>
          <p:nvPr>
            <p:ph idx="2" type="subTitle"/>
          </p:nvPr>
        </p:nvSpPr>
        <p:spPr>
          <a:xfrm>
            <a:off x="3266400" y="3415125"/>
            <a:ext cx="3333000" cy="70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5" name="Google Shape;305;p24"/>
          <p:cNvSpPr txBox="1"/>
          <p:nvPr>
            <p:ph idx="3" type="subTitle"/>
          </p:nvPr>
        </p:nvSpPr>
        <p:spPr>
          <a:xfrm>
            <a:off x="2534825" y="1628475"/>
            <a:ext cx="33330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6" name="Google Shape;306;p24"/>
          <p:cNvSpPr txBox="1"/>
          <p:nvPr>
            <p:ph idx="4" type="subTitle"/>
          </p:nvPr>
        </p:nvSpPr>
        <p:spPr>
          <a:xfrm>
            <a:off x="2534838" y="1821901"/>
            <a:ext cx="3333000" cy="709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7" name="Google Shape;307;p2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2_1">
    <p:spTree>
      <p:nvGrpSpPr>
        <p:cNvPr id="308" name="Shape 308"/>
        <p:cNvGrpSpPr/>
        <p:nvPr/>
      </p:nvGrpSpPr>
      <p:grpSpPr>
        <a:xfrm>
          <a:off x="0" y="0"/>
          <a:ext cx="0" cy="0"/>
          <a:chOff x="0" y="0"/>
          <a:chExt cx="0" cy="0"/>
        </a:xfrm>
      </p:grpSpPr>
      <p:grpSp>
        <p:nvGrpSpPr>
          <p:cNvPr id="309" name="Google Shape;309;p25"/>
          <p:cNvGrpSpPr/>
          <p:nvPr/>
        </p:nvGrpSpPr>
        <p:grpSpPr>
          <a:xfrm rot="5400000">
            <a:off x="-2871071" y="2610981"/>
            <a:ext cx="3796551" cy="4039560"/>
            <a:chOff x="7558301" y="3163860"/>
            <a:chExt cx="3072638" cy="3269311"/>
          </a:xfrm>
        </p:grpSpPr>
        <p:sp>
          <p:nvSpPr>
            <p:cNvPr id="310" name="Google Shape;310;p25"/>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5"/>
          <p:cNvGrpSpPr/>
          <p:nvPr/>
        </p:nvGrpSpPr>
        <p:grpSpPr>
          <a:xfrm rot="-599528">
            <a:off x="7434938" y="-2241414"/>
            <a:ext cx="3796683" cy="4039700"/>
            <a:chOff x="7558301" y="3163860"/>
            <a:chExt cx="3072638" cy="3269311"/>
          </a:xfrm>
        </p:grpSpPr>
        <p:sp>
          <p:nvSpPr>
            <p:cNvPr id="314" name="Google Shape;314;p25"/>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25"/>
          <p:cNvSpPr txBox="1"/>
          <p:nvPr>
            <p:ph idx="1" type="subTitle"/>
          </p:nvPr>
        </p:nvSpPr>
        <p:spPr>
          <a:xfrm>
            <a:off x="4686825" y="1842650"/>
            <a:ext cx="3517200" cy="24801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
        <p:nvSpPr>
          <p:cNvPr id="318" name="Google Shape;318;p25"/>
          <p:cNvSpPr txBox="1"/>
          <p:nvPr>
            <p:ph idx="2" type="subTitle"/>
          </p:nvPr>
        </p:nvSpPr>
        <p:spPr>
          <a:xfrm>
            <a:off x="940000" y="1176525"/>
            <a:ext cx="3517200" cy="3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
        <p:nvSpPr>
          <p:cNvPr id="319" name="Google Shape;319;p2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_1">
    <p:spTree>
      <p:nvGrpSpPr>
        <p:cNvPr id="320" name="Shape 320"/>
        <p:cNvGrpSpPr/>
        <p:nvPr/>
      </p:nvGrpSpPr>
      <p:grpSpPr>
        <a:xfrm>
          <a:off x="0" y="0"/>
          <a:ext cx="0" cy="0"/>
          <a:chOff x="0" y="0"/>
          <a:chExt cx="0" cy="0"/>
        </a:xfrm>
      </p:grpSpPr>
      <p:grpSp>
        <p:nvGrpSpPr>
          <p:cNvPr id="321" name="Google Shape;321;p26"/>
          <p:cNvGrpSpPr/>
          <p:nvPr/>
        </p:nvGrpSpPr>
        <p:grpSpPr>
          <a:xfrm>
            <a:off x="5642288" y="1021651"/>
            <a:ext cx="3764211" cy="2374663"/>
            <a:chOff x="640875" y="3095850"/>
            <a:chExt cx="750800" cy="386300"/>
          </a:xfrm>
        </p:grpSpPr>
        <p:sp>
          <p:nvSpPr>
            <p:cNvPr id="322" name="Google Shape;322;p26"/>
            <p:cNvSpPr/>
            <p:nvPr/>
          </p:nvSpPr>
          <p:spPr>
            <a:xfrm>
              <a:off x="640875" y="3095850"/>
              <a:ext cx="750800" cy="386300"/>
            </a:xfrm>
            <a:custGeom>
              <a:rect b="b" l="l" r="r" t="t"/>
              <a:pathLst>
                <a:path extrusionOk="0" h="15452" w="30032">
                  <a:moveTo>
                    <a:pt x="19262" y="0"/>
                  </a:moveTo>
                  <a:lnTo>
                    <a:pt x="46" y="11295"/>
                  </a:lnTo>
                  <a:cubicBezTo>
                    <a:pt x="0" y="11337"/>
                    <a:pt x="0" y="11337"/>
                    <a:pt x="0" y="11382"/>
                  </a:cubicBezTo>
                  <a:lnTo>
                    <a:pt x="46" y="11424"/>
                  </a:lnTo>
                  <a:lnTo>
                    <a:pt x="14667" y="15452"/>
                  </a:lnTo>
                  <a:lnTo>
                    <a:pt x="14709" y="15452"/>
                  </a:lnTo>
                  <a:lnTo>
                    <a:pt x="29989" y="3895"/>
                  </a:lnTo>
                  <a:cubicBezTo>
                    <a:pt x="30031" y="3852"/>
                    <a:pt x="30031" y="3807"/>
                    <a:pt x="29989" y="3807"/>
                  </a:cubicBezTo>
                  <a:cubicBezTo>
                    <a:pt x="29989" y="3786"/>
                    <a:pt x="29978" y="3775"/>
                    <a:pt x="29966" y="3775"/>
                  </a:cubicBezTo>
                  <a:cubicBezTo>
                    <a:pt x="29955" y="3775"/>
                    <a:pt x="29944" y="3786"/>
                    <a:pt x="29944" y="3807"/>
                  </a:cubicBezTo>
                  <a:lnTo>
                    <a:pt x="14667" y="15322"/>
                  </a:lnTo>
                  <a:lnTo>
                    <a:pt x="221" y="11337"/>
                  </a:lnTo>
                  <a:lnTo>
                    <a:pt x="19350" y="130"/>
                  </a:lnTo>
                  <a:cubicBezTo>
                    <a:pt x="19350" y="88"/>
                    <a:pt x="19395" y="42"/>
                    <a:pt x="19350" y="42"/>
                  </a:cubicBezTo>
                  <a:cubicBezTo>
                    <a:pt x="19350" y="0"/>
                    <a:pt x="19308" y="0"/>
                    <a:pt x="19262"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1122425" y="3095850"/>
              <a:ext cx="269250" cy="97375"/>
            </a:xfrm>
            <a:custGeom>
              <a:rect b="b" l="l" r="r" t="t"/>
              <a:pathLst>
                <a:path extrusionOk="0" h="3895" w="10770">
                  <a:moveTo>
                    <a:pt x="88" y="0"/>
                  </a:moveTo>
                  <a:cubicBezTo>
                    <a:pt x="46" y="0"/>
                    <a:pt x="0" y="0"/>
                    <a:pt x="0" y="42"/>
                  </a:cubicBezTo>
                  <a:cubicBezTo>
                    <a:pt x="0" y="88"/>
                    <a:pt x="0" y="88"/>
                    <a:pt x="46" y="130"/>
                  </a:cubicBezTo>
                  <a:lnTo>
                    <a:pt x="10682" y="3895"/>
                  </a:lnTo>
                  <a:cubicBezTo>
                    <a:pt x="10727" y="3895"/>
                    <a:pt x="10727" y="3895"/>
                    <a:pt x="10769" y="3852"/>
                  </a:cubicBezTo>
                  <a:cubicBezTo>
                    <a:pt x="10769" y="3807"/>
                    <a:pt x="10769" y="3807"/>
                    <a:pt x="10727" y="3765"/>
                  </a:cubicBezTo>
                  <a:lnTo>
                    <a:pt x="88" y="0"/>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26"/>
          <p:cNvSpPr/>
          <p:nvPr/>
        </p:nvSpPr>
        <p:spPr>
          <a:xfrm>
            <a:off x="5317725" y="788675"/>
            <a:ext cx="546600" cy="3552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rot="9899924">
            <a:off x="5926541" y="457884"/>
            <a:ext cx="2672857" cy="3050260"/>
          </a:xfrm>
          <a:custGeom>
            <a:rect b="b" l="l" r="r" t="t"/>
            <a:pathLst>
              <a:path extrusionOk="0" h="24386" w="17383">
                <a:moveTo>
                  <a:pt x="17207" y="308"/>
                </a:moveTo>
                <a:lnTo>
                  <a:pt x="14272" y="14229"/>
                </a:lnTo>
                <a:lnTo>
                  <a:pt x="2586" y="24210"/>
                </a:lnTo>
                <a:lnTo>
                  <a:pt x="176" y="396"/>
                </a:lnTo>
                <a:lnTo>
                  <a:pt x="6305" y="14184"/>
                </a:lnTo>
                <a:cubicBezTo>
                  <a:pt x="6305" y="14229"/>
                  <a:pt x="6350" y="14229"/>
                  <a:pt x="6350" y="14229"/>
                </a:cubicBezTo>
                <a:cubicBezTo>
                  <a:pt x="6392" y="14229"/>
                  <a:pt x="6392" y="14229"/>
                  <a:pt x="6392" y="14184"/>
                </a:cubicBezTo>
                <a:lnTo>
                  <a:pt x="17207" y="308"/>
                </a:lnTo>
                <a:close/>
                <a:moveTo>
                  <a:pt x="47" y="0"/>
                </a:moveTo>
                <a:cubicBezTo>
                  <a:pt x="1" y="0"/>
                  <a:pt x="1" y="46"/>
                  <a:pt x="1" y="88"/>
                </a:cubicBezTo>
                <a:lnTo>
                  <a:pt x="2453" y="24298"/>
                </a:lnTo>
                <a:cubicBezTo>
                  <a:pt x="2453" y="24340"/>
                  <a:pt x="2498" y="24340"/>
                  <a:pt x="2498" y="24340"/>
                </a:cubicBezTo>
                <a:cubicBezTo>
                  <a:pt x="2498" y="24386"/>
                  <a:pt x="2540" y="24386"/>
                  <a:pt x="2540" y="24386"/>
                </a:cubicBezTo>
                <a:cubicBezTo>
                  <a:pt x="2540" y="24386"/>
                  <a:pt x="2540" y="24340"/>
                  <a:pt x="2586" y="24340"/>
                </a:cubicBezTo>
                <a:lnTo>
                  <a:pt x="14360" y="14317"/>
                </a:lnTo>
                <a:lnTo>
                  <a:pt x="14360" y="14271"/>
                </a:lnTo>
                <a:lnTo>
                  <a:pt x="17382" y="88"/>
                </a:lnTo>
                <a:cubicBezTo>
                  <a:pt x="17382" y="46"/>
                  <a:pt x="17382" y="0"/>
                  <a:pt x="17337" y="0"/>
                </a:cubicBezTo>
                <a:cubicBezTo>
                  <a:pt x="17337" y="0"/>
                  <a:pt x="17295" y="0"/>
                  <a:pt x="17295" y="46"/>
                </a:cubicBezTo>
                <a:lnTo>
                  <a:pt x="6392" y="14054"/>
                </a:lnTo>
                <a:lnTo>
                  <a:pt x="134" y="46"/>
                </a:lnTo>
                <a:cubicBezTo>
                  <a:pt x="89" y="0"/>
                  <a:pt x="89" y="0"/>
                  <a:pt x="47"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rot="929458">
            <a:off x="7076777" y="2014046"/>
            <a:ext cx="2384620" cy="2712288"/>
          </a:xfrm>
          <a:custGeom>
            <a:rect b="b" l="l" r="r" t="t"/>
            <a:pathLst>
              <a:path extrusionOk="0" h="26343" w="23160">
                <a:moveTo>
                  <a:pt x="22939" y="209"/>
                </a:moveTo>
                <a:lnTo>
                  <a:pt x="18257" y="10145"/>
                </a:lnTo>
                <a:lnTo>
                  <a:pt x="396" y="12817"/>
                </a:lnTo>
                <a:lnTo>
                  <a:pt x="22939" y="209"/>
                </a:lnTo>
                <a:close/>
                <a:moveTo>
                  <a:pt x="18169" y="10278"/>
                </a:moveTo>
                <a:lnTo>
                  <a:pt x="7050" y="26167"/>
                </a:lnTo>
                <a:lnTo>
                  <a:pt x="175" y="12947"/>
                </a:lnTo>
                <a:lnTo>
                  <a:pt x="175" y="12947"/>
                </a:lnTo>
                <a:lnTo>
                  <a:pt x="18169" y="10278"/>
                </a:lnTo>
                <a:close/>
                <a:moveTo>
                  <a:pt x="23093" y="0"/>
                </a:moveTo>
                <a:cubicBezTo>
                  <a:pt x="23083" y="0"/>
                  <a:pt x="23072" y="11"/>
                  <a:pt x="23072" y="34"/>
                </a:cubicBezTo>
                <a:lnTo>
                  <a:pt x="46" y="12859"/>
                </a:lnTo>
                <a:cubicBezTo>
                  <a:pt x="46" y="12905"/>
                  <a:pt x="0" y="12905"/>
                  <a:pt x="46" y="12947"/>
                </a:cubicBezTo>
                <a:lnTo>
                  <a:pt x="6962" y="26300"/>
                </a:lnTo>
                <a:lnTo>
                  <a:pt x="7004" y="26342"/>
                </a:lnTo>
                <a:cubicBezTo>
                  <a:pt x="7050" y="26342"/>
                  <a:pt x="7050" y="26342"/>
                  <a:pt x="7050" y="26300"/>
                </a:cubicBezTo>
                <a:lnTo>
                  <a:pt x="18344" y="10233"/>
                </a:lnTo>
                <a:lnTo>
                  <a:pt x="23160" y="76"/>
                </a:lnTo>
                <a:cubicBezTo>
                  <a:pt x="23160" y="76"/>
                  <a:pt x="23160" y="34"/>
                  <a:pt x="23114" y="34"/>
                </a:cubicBezTo>
                <a:cubicBezTo>
                  <a:pt x="23114" y="11"/>
                  <a:pt x="23104" y="0"/>
                  <a:pt x="23093"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txBox="1"/>
          <p:nvPr>
            <p:ph type="title"/>
          </p:nvPr>
        </p:nvSpPr>
        <p:spPr>
          <a:xfrm>
            <a:off x="1012325" y="2911200"/>
            <a:ext cx="3711000" cy="393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800"/>
              <a:buNone/>
              <a:defRPr sz="1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28" name="Google Shape;328;p26"/>
          <p:cNvSpPr txBox="1"/>
          <p:nvPr>
            <p:ph idx="1" type="subTitle"/>
          </p:nvPr>
        </p:nvSpPr>
        <p:spPr>
          <a:xfrm>
            <a:off x="1012325" y="1838375"/>
            <a:ext cx="4378200" cy="10620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26"/>
          <p:cNvSpPr/>
          <p:nvPr/>
        </p:nvSpPr>
        <p:spPr>
          <a:xfrm rot="5400000">
            <a:off x="1317889" y="-288529"/>
            <a:ext cx="3639982" cy="5707340"/>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_1">
    <p:spTree>
      <p:nvGrpSpPr>
        <p:cNvPr id="330" name="Shape 330"/>
        <p:cNvGrpSpPr/>
        <p:nvPr/>
      </p:nvGrpSpPr>
      <p:grpSpPr>
        <a:xfrm>
          <a:off x="0" y="0"/>
          <a:ext cx="0" cy="0"/>
          <a:chOff x="0" y="0"/>
          <a:chExt cx="0" cy="0"/>
        </a:xfrm>
      </p:grpSpPr>
      <p:grpSp>
        <p:nvGrpSpPr>
          <p:cNvPr id="331" name="Google Shape;331;p27"/>
          <p:cNvGrpSpPr/>
          <p:nvPr/>
        </p:nvGrpSpPr>
        <p:grpSpPr>
          <a:xfrm>
            <a:off x="-2528787" y="1412326"/>
            <a:ext cx="3764211" cy="2374663"/>
            <a:chOff x="640875" y="3095850"/>
            <a:chExt cx="750800" cy="386300"/>
          </a:xfrm>
        </p:grpSpPr>
        <p:sp>
          <p:nvSpPr>
            <p:cNvPr id="332" name="Google Shape;332;p27"/>
            <p:cNvSpPr/>
            <p:nvPr/>
          </p:nvSpPr>
          <p:spPr>
            <a:xfrm>
              <a:off x="640875" y="3095850"/>
              <a:ext cx="750800" cy="386300"/>
            </a:xfrm>
            <a:custGeom>
              <a:rect b="b" l="l" r="r" t="t"/>
              <a:pathLst>
                <a:path extrusionOk="0" h="15452" w="30032">
                  <a:moveTo>
                    <a:pt x="19262" y="0"/>
                  </a:moveTo>
                  <a:lnTo>
                    <a:pt x="46" y="11295"/>
                  </a:lnTo>
                  <a:cubicBezTo>
                    <a:pt x="0" y="11337"/>
                    <a:pt x="0" y="11337"/>
                    <a:pt x="0" y="11382"/>
                  </a:cubicBezTo>
                  <a:lnTo>
                    <a:pt x="46" y="11424"/>
                  </a:lnTo>
                  <a:lnTo>
                    <a:pt x="14667" y="15452"/>
                  </a:lnTo>
                  <a:lnTo>
                    <a:pt x="14709" y="15452"/>
                  </a:lnTo>
                  <a:lnTo>
                    <a:pt x="29989" y="3895"/>
                  </a:lnTo>
                  <a:cubicBezTo>
                    <a:pt x="30031" y="3852"/>
                    <a:pt x="30031" y="3807"/>
                    <a:pt x="29989" y="3807"/>
                  </a:cubicBezTo>
                  <a:cubicBezTo>
                    <a:pt x="29989" y="3786"/>
                    <a:pt x="29978" y="3775"/>
                    <a:pt x="29966" y="3775"/>
                  </a:cubicBezTo>
                  <a:cubicBezTo>
                    <a:pt x="29955" y="3775"/>
                    <a:pt x="29944" y="3786"/>
                    <a:pt x="29944" y="3807"/>
                  </a:cubicBezTo>
                  <a:lnTo>
                    <a:pt x="14667" y="15322"/>
                  </a:lnTo>
                  <a:lnTo>
                    <a:pt x="221" y="11337"/>
                  </a:lnTo>
                  <a:lnTo>
                    <a:pt x="19350" y="130"/>
                  </a:lnTo>
                  <a:cubicBezTo>
                    <a:pt x="19350" y="88"/>
                    <a:pt x="19395" y="42"/>
                    <a:pt x="19350" y="42"/>
                  </a:cubicBezTo>
                  <a:cubicBezTo>
                    <a:pt x="19350" y="0"/>
                    <a:pt x="19308" y="0"/>
                    <a:pt x="19262"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1122425" y="3095850"/>
              <a:ext cx="269250" cy="97375"/>
            </a:xfrm>
            <a:custGeom>
              <a:rect b="b" l="l" r="r" t="t"/>
              <a:pathLst>
                <a:path extrusionOk="0" h="3895" w="10770">
                  <a:moveTo>
                    <a:pt x="88" y="0"/>
                  </a:moveTo>
                  <a:cubicBezTo>
                    <a:pt x="46" y="0"/>
                    <a:pt x="0" y="0"/>
                    <a:pt x="0" y="42"/>
                  </a:cubicBezTo>
                  <a:cubicBezTo>
                    <a:pt x="0" y="88"/>
                    <a:pt x="0" y="88"/>
                    <a:pt x="46" y="130"/>
                  </a:cubicBezTo>
                  <a:lnTo>
                    <a:pt x="10682" y="3895"/>
                  </a:lnTo>
                  <a:cubicBezTo>
                    <a:pt x="10727" y="3895"/>
                    <a:pt x="10727" y="3895"/>
                    <a:pt x="10769" y="3852"/>
                  </a:cubicBezTo>
                  <a:cubicBezTo>
                    <a:pt x="10769" y="3807"/>
                    <a:pt x="10769" y="3807"/>
                    <a:pt x="10727" y="3765"/>
                  </a:cubicBezTo>
                  <a:lnTo>
                    <a:pt x="88" y="0"/>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27"/>
          <p:cNvSpPr/>
          <p:nvPr/>
        </p:nvSpPr>
        <p:spPr>
          <a:xfrm rot="9899924">
            <a:off x="-2244534" y="848559"/>
            <a:ext cx="2672857" cy="3050260"/>
          </a:xfrm>
          <a:custGeom>
            <a:rect b="b" l="l" r="r" t="t"/>
            <a:pathLst>
              <a:path extrusionOk="0" h="24386" w="17383">
                <a:moveTo>
                  <a:pt x="17207" y="308"/>
                </a:moveTo>
                <a:lnTo>
                  <a:pt x="14272" y="14229"/>
                </a:lnTo>
                <a:lnTo>
                  <a:pt x="2586" y="24210"/>
                </a:lnTo>
                <a:lnTo>
                  <a:pt x="176" y="396"/>
                </a:lnTo>
                <a:lnTo>
                  <a:pt x="6305" y="14184"/>
                </a:lnTo>
                <a:cubicBezTo>
                  <a:pt x="6305" y="14229"/>
                  <a:pt x="6350" y="14229"/>
                  <a:pt x="6350" y="14229"/>
                </a:cubicBezTo>
                <a:cubicBezTo>
                  <a:pt x="6392" y="14229"/>
                  <a:pt x="6392" y="14229"/>
                  <a:pt x="6392" y="14184"/>
                </a:cubicBezTo>
                <a:lnTo>
                  <a:pt x="17207" y="308"/>
                </a:lnTo>
                <a:close/>
                <a:moveTo>
                  <a:pt x="47" y="0"/>
                </a:moveTo>
                <a:cubicBezTo>
                  <a:pt x="1" y="0"/>
                  <a:pt x="1" y="46"/>
                  <a:pt x="1" y="88"/>
                </a:cubicBezTo>
                <a:lnTo>
                  <a:pt x="2453" y="24298"/>
                </a:lnTo>
                <a:cubicBezTo>
                  <a:pt x="2453" y="24340"/>
                  <a:pt x="2498" y="24340"/>
                  <a:pt x="2498" y="24340"/>
                </a:cubicBezTo>
                <a:cubicBezTo>
                  <a:pt x="2498" y="24386"/>
                  <a:pt x="2540" y="24386"/>
                  <a:pt x="2540" y="24386"/>
                </a:cubicBezTo>
                <a:cubicBezTo>
                  <a:pt x="2540" y="24386"/>
                  <a:pt x="2540" y="24340"/>
                  <a:pt x="2586" y="24340"/>
                </a:cubicBezTo>
                <a:lnTo>
                  <a:pt x="14360" y="14317"/>
                </a:lnTo>
                <a:lnTo>
                  <a:pt x="14360" y="14271"/>
                </a:lnTo>
                <a:lnTo>
                  <a:pt x="17382" y="88"/>
                </a:lnTo>
                <a:cubicBezTo>
                  <a:pt x="17382" y="46"/>
                  <a:pt x="17382" y="0"/>
                  <a:pt x="17337" y="0"/>
                </a:cubicBezTo>
                <a:cubicBezTo>
                  <a:pt x="17337" y="0"/>
                  <a:pt x="17295" y="0"/>
                  <a:pt x="17295" y="46"/>
                </a:cubicBezTo>
                <a:lnTo>
                  <a:pt x="6392" y="14054"/>
                </a:lnTo>
                <a:lnTo>
                  <a:pt x="134" y="46"/>
                </a:lnTo>
                <a:cubicBezTo>
                  <a:pt x="89" y="0"/>
                  <a:pt x="89" y="0"/>
                  <a:pt x="47"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rot="929458">
            <a:off x="-1094298" y="2404721"/>
            <a:ext cx="2384620" cy="2712288"/>
          </a:xfrm>
          <a:custGeom>
            <a:rect b="b" l="l" r="r" t="t"/>
            <a:pathLst>
              <a:path extrusionOk="0" h="26343" w="23160">
                <a:moveTo>
                  <a:pt x="22939" y="209"/>
                </a:moveTo>
                <a:lnTo>
                  <a:pt x="18257" y="10145"/>
                </a:lnTo>
                <a:lnTo>
                  <a:pt x="396" y="12817"/>
                </a:lnTo>
                <a:lnTo>
                  <a:pt x="22939" y="209"/>
                </a:lnTo>
                <a:close/>
                <a:moveTo>
                  <a:pt x="18169" y="10278"/>
                </a:moveTo>
                <a:lnTo>
                  <a:pt x="7050" y="26167"/>
                </a:lnTo>
                <a:lnTo>
                  <a:pt x="175" y="12947"/>
                </a:lnTo>
                <a:lnTo>
                  <a:pt x="175" y="12947"/>
                </a:lnTo>
                <a:lnTo>
                  <a:pt x="18169" y="10278"/>
                </a:lnTo>
                <a:close/>
                <a:moveTo>
                  <a:pt x="23093" y="0"/>
                </a:moveTo>
                <a:cubicBezTo>
                  <a:pt x="23083" y="0"/>
                  <a:pt x="23072" y="11"/>
                  <a:pt x="23072" y="34"/>
                </a:cubicBezTo>
                <a:lnTo>
                  <a:pt x="46" y="12859"/>
                </a:lnTo>
                <a:cubicBezTo>
                  <a:pt x="46" y="12905"/>
                  <a:pt x="0" y="12905"/>
                  <a:pt x="46" y="12947"/>
                </a:cubicBezTo>
                <a:lnTo>
                  <a:pt x="6962" y="26300"/>
                </a:lnTo>
                <a:lnTo>
                  <a:pt x="7004" y="26342"/>
                </a:lnTo>
                <a:cubicBezTo>
                  <a:pt x="7050" y="26342"/>
                  <a:pt x="7050" y="26342"/>
                  <a:pt x="7050" y="26300"/>
                </a:cubicBezTo>
                <a:lnTo>
                  <a:pt x="18344" y="10233"/>
                </a:lnTo>
                <a:lnTo>
                  <a:pt x="23160" y="76"/>
                </a:lnTo>
                <a:cubicBezTo>
                  <a:pt x="23160" y="76"/>
                  <a:pt x="23160" y="34"/>
                  <a:pt x="23114" y="34"/>
                </a:cubicBezTo>
                <a:cubicBezTo>
                  <a:pt x="23114" y="11"/>
                  <a:pt x="23104" y="0"/>
                  <a:pt x="23093"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27"/>
          <p:cNvGrpSpPr/>
          <p:nvPr/>
        </p:nvGrpSpPr>
        <p:grpSpPr>
          <a:xfrm>
            <a:off x="6347963" y="13726"/>
            <a:ext cx="3764211" cy="2374663"/>
            <a:chOff x="640875" y="3095850"/>
            <a:chExt cx="750800" cy="386300"/>
          </a:xfrm>
        </p:grpSpPr>
        <p:sp>
          <p:nvSpPr>
            <p:cNvPr id="337" name="Google Shape;337;p27"/>
            <p:cNvSpPr/>
            <p:nvPr/>
          </p:nvSpPr>
          <p:spPr>
            <a:xfrm>
              <a:off x="640875" y="3095850"/>
              <a:ext cx="750800" cy="386300"/>
            </a:xfrm>
            <a:custGeom>
              <a:rect b="b" l="l" r="r" t="t"/>
              <a:pathLst>
                <a:path extrusionOk="0" h="15452" w="30032">
                  <a:moveTo>
                    <a:pt x="19262" y="0"/>
                  </a:moveTo>
                  <a:lnTo>
                    <a:pt x="46" y="11295"/>
                  </a:lnTo>
                  <a:cubicBezTo>
                    <a:pt x="0" y="11337"/>
                    <a:pt x="0" y="11337"/>
                    <a:pt x="0" y="11382"/>
                  </a:cubicBezTo>
                  <a:lnTo>
                    <a:pt x="46" y="11424"/>
                  </a:lnTo>
                  <a:lnTo>
                    <a:pt x="14667" y="15452"/>
                  </a:lnTo>
                  <a:lnTo>
                    <a:pt x="14709" y="15452"/>
                  </a:lnTo>
                  <a:lnTo>
                    <a:pt x="29989" y="3895"/>
                  </a:lnTo>
                  <a:cubicBezTo>
                    <a:pt x="30031" y="3852"/>
                    <a:pt x="30031" y="3807"/>
                    <a:pt x="29989" y="3807"/>
                  </a:cubicBezTo>
                  <a:cubicBezTo>
                    <a:pt x="29989" y="3786"/>
                    <a:pt x="29978" y="3775"/>
                    <a:pt x="29966" y="3775"/>
                  </a:cubicBezTo>
                  <a:cubicBezTo>
                    <a:pt x="29955" y="3775"/>
                    <a:pt x="29944" y="3786"/>
                    <a:pt x="29944" y="3807"/>
                  </a:cubicBezTo>
                  <a:lnTo>
                    <a:pt x="14667" y="15322"/>
                  </a:lnTo>
                  <a:lnTo>
                    <a:pt x="221" y="11337"/>
                  </a:lnTo>
                  <a:lnTo>
                    <a:pt x="19350" y="130"/>
                  </a:lnTo>
                  <a:cubicBezTo>
                    <a:pt x="19350" y="88"/>
                    <a:pt x="19395" y="42"/>
                    <a:pt x="19350" y="42"/>
                  </a:cubicBezTo>
                  <a:cubicBezTo>
                    <a:pt x="19350" y="0"/>
                    <a:pt x="19308" y="0"/>
                    <a:pt x="19262"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1122425" y="3095850"/>
              <a:ext cx="269250" cy="97375"/>
            </a:xfrm>
            <a:custGeom>
              <a:rect b="b" l="l" r="r" t="t"/>
              <a:pathLst>
                <a:path extrusionOk="0" h="3895" w="10770">
                  <a:moveTo>
                    <a:pt x="88" y="0"/>
                  </a:moveTo>
                  <a:cubicBezTo>
                    <a:pt x="46" y="0"/>
                    <a:pt x="0" y="0"/>
                    <a:pt x="0" y="42"/>
                  </a:cubicBezTo>
                  <a:cubicBezTo>
                    <a:pt x="0" y="88"/>
                    <a:pt x="0" y="88"/>
                    <a:pt x="46" y="130"/>
                  </a:cubicBezTo>
                  <a:lnTo>
                    <a:pt x="10682" y="3895"/>
                  </a:lnTo>
                  <a:cubicBezTo>
                    <a:pt x="10727" y="3895"/>
                    <a:pt x="10727" y="3895"/>
                    <a:pt x="10769" y="3852"/>
                  </a:cubicBezTo>
                  <a:cubicBezTo>
                    <a:pt x="10769" y="3807"/>
                    <a:pt x="10769" y="3807"/>
                    <a:pt x="10727" y="3765"/>
                  </a:cubicBezTo>
                  <a:lnTo>
                    <a:pt x="88" y="0"/>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27"/>
          <p:cNvSpPr/>
          <p:nvPr/>
        </p:nvSpPr>
        <p:spPr>
          <a:xfrm rot="9899924">
            <a:off x="6632216" y="-550041"/>
            <a:ext cx="2672857" cy="3050260"/>
          </a:xfrm>
          <a:custGeom>
            <a:rect b="b" l="l" r="r" t="t"/>
            <a:pathLst>
              <a:path extrusionOk="0" h="24386" w="17383">
                <a:moveTo>
                  <a:pt x="17207" y="308"/>
                </a:moveTo>
                <a:lnTo>
                  <a:pt x="14272" y="14229"/>
                </a:lnTo>
                <a:lnTo>
                  <a:pt x="2586" y="24210"/>
                </a:lnTo>
                <a:lnTo>
                  <a:pt x="176" y="396"/>
                </a:lnTo>
                <a:lnTo>
                  <a:pt x="6305" y="14184"/>
                </a:lnTo>
                <a:cubicBezTo>
                  <a:pt x="6305" y="14229"/>
                  <a:pt x="6350" y="14229"/>
                  <a:pt x="6350" y="14229"/>
                </a:cubicBezTo>
                <a:cubicBezTo>
                  <a:pt x="6392" y="14229"/>
                  <a:pt x="6392" y="14229"/>
                  <a:pt x="6392" y="14184"/>
                </a:cubicBezTo>
                <a:lnTo>
                  <a:pt x="17207" y="308"/>
                </a:lnTo>
                <a:close/>
                <a:moveTo>
                  <a:pt x="47" y="0"/>
                </a:moveTo>
                <a:cubicBezTo>
                  <a:pt x="1" y="0"/>
                  <a:pt x="1" y="46"/>
                  <a:pt x="1" y="88"/>
                </a:cubicBezTo>
                <a:lnTo>
                  <a:pt x="2453" y="24298"/>
                </a:lnTo>
                <a:cubicBezTo>
                  <a:pt x="2453" y="24340"/>
                  <a:pt x="2498" y="24340"/>
                  <a:pt x="2498" y="24340"/>
                </a:cubicBezTo>
                <a:cubicBezTo>
                  <a:pt x="2498" y="24386"/>
                  <a:pt x="2540" y="24386"/>
                  <a:pt x="2540" y="24386"/>
                </a:cubicBezTo>
                <a:cubicBezTo>
                  <a:pt x="2540" y="24386"/>
                  <a:pt x="2540" y="24340"/>
                  <a:pt x="2586" y="24340"/>
                </a:cubicBezTo>
                <a:lnTo>
                  <a:pt x="14360" y="14317"/>
                </a:lnTo>
                <a:lnTo>
                  <a:pt x="14360" y="14271"/>
                </a:lnTo>
                <a:lnTo>
                  <a:pt x="17382" y="88"/>
                </a:lnTo>
                <a:cubicBezTo>
                  <a:pt x="17382" y="46"/>
                  <a:pt x="17382" y="0"/>
                  <a:pt x="17337" y="0"/>
                </a:cubicBezTo>
                <a:cubicBezTo>
                  <a:pt x="17337" y="0"/>
                  <a:pt x="17295" y="0"/>
                  <a:pt x="17295" y="46"/>
                </a:cubicBezTo>
                <a:lnTo>
                  <a:pt x="6392" y="14054"/>
                </a:lnTo>
                <a:lnTo>
                  <a:pt x="134" y="46"/>
                </a:lnTo>
                <a:cubicBezTo>
                  <a:pt x="89" y="0"/>
                  <a:pt x="89" y="0"/>
                  <a:pt x="47"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rot="929458">
            <a:off x="7782452" y="1006121"/>
            <a:ext cx="2384620" cy="2712288"/>
          </a:xfrm>
          <a:custGeom>
            <a:rect b="b" l="l" r="r" t="t"/>
            <a:pathLst>
              <a:path extrusionOk="0" h="26343" w="23160">
                <a:moveTo>
                  <a:pt x="22939" y="209"/>
                </a:moveTo>
                <a:lnTo>
                  <a:pt x="18257" y="10145"/>
                </a:lnTo>
                <a:lnTo>
                  <a:pt x="396" y="12817"/>
                </a:lnTo>
                <a:lnTo>
                  <a:pt x="22939" y="209"/>
                </a:lnTo>
                <a:close/>
                <a:moveTo>
                  <a:pt x="18169" y="10278"/>
                </a:moveTo>
                <a:lnTo>
                  <a:pt x="7050" y="26167"/>
                </a:lnTo>
                <a:lnTo>
                  <a:pt x="175" y="12947"/>
                </a:lnTo>
                <a:lnTo>
                  <a:pt x="175" y="12947"/>
                </a:lnTo>
                <a:lnTo>
                  <a:pt x="18169" y="10278"/>
                </a:lnTo>
                <a:close/>
                <a:moveTo>
                  <a:pt x="23093" y="0"/>
                </a:moveTo>
                <a:cubicBezTo>
                  <a:pt x="23083" y="0"/>
                  <a:pt x="23072" y="11"/>
                  <a:pt x="23072" y="34"/>
                </a:cubicBezTo>
                <a:lnTo>
                  <a:pt x="46" y="12859"/>
                </a:lnTo>
                <a:cubicBezTo>
                  <a:pt x="46" y="12905"/>
                  <a:pt x="0" y="12905"/>
                  <a:pt x="46" y="12947"/>
                </a:cubicBezTo>
                <a:lnTo>
                  <a:pt x="6962" y="26300"/>
                </a:lnTo>
                <a:lnTo>
                  <a:pt x="7004" y="26342"/>
                </a:lnTo>
                <a:cubicBezTo>
                  <a:pt x="7050" y="26342"/>
                  <a:pt x="7050" y="26342"/>
                  <a:pt x="7050" y="26300"/>
                </a:cubicBezTo>
                <a:lnTo>
                  <a:pt x="18344" y="10233"/>
                </a:lnTo>
                <a:lnTo>
                  <a:pt x="23160" y="76"/>
                </a:lnTo>
                <a:cubicBezTo>
                  <a:pt x="23160" y="76"/>
                  <a:pt x="23160" y="34"/>
                  <a:pt x="23114" y="34"/>
                </a:cubicBezTo>
                <a:cubicBezTo>
                  <a:pt x="23114" y="11"/>
                  <a:pt x="23104" y="0"/>
                  <a:pt x="23093"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933175" y="554600"/>
            <a:ext cx="7272300" cy="399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5317725" y="788675"/>
            <a:ext cx="546600" cy="3552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txBox="1"/>
          <p:nvPr>
            <p:ph type="title"/>
          </p:nvPr>
        </p:nvSpPr>
        <p:spPr>
          <a:xfrm>
            <a:off x="1228200" y="1155899"/>
            <a:ext cx="6687600" cy="2831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4" name="Google Shape;344;p27"/>
          <p:cNvSpPr/>
          <p:nvPr/>
        </p:nvSpPr>
        <p:spPr>
          <a:xfrm rot="5400000">
            <a:off x="2554866" y="-1092130"/>
            <a:ext cx="4034282" cy="7327764"/>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345" name="Shape 345"/>
        <p:cNvGrpSpPr/>
        <p:nvPr/>
      </p:nvGrpSpPr>
      <p:grpSpPr>
        <a:xfrm>
          <a:off x="0" y="0"/>
          <a:ext cx="0" cy="0"/>
          <a:chOff x="0" y="0"/>
          <a:chExt cx="0" cy="0"/>
        </a:xfrm>
      </p:grpSpPr>
      <p:sp>
        <p:nvSpPr>
          <p:cNvPr id="346" name="Google Shape;346;p28"/>
          <p:cNvSpPr txBox="1"/>
          <p:nvPr>
            <p:ph type="title"/>
          </p:nvPr>
        </p:nvSpPr>
        <p:spPr>
          <a:xfrm>
            <a:off x="1996950" y="917725"/>
            <a:ext cx="5150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2900"/>
              <a:buNone/>
              <a:defRPr sz="2400"/>
            </a:lvl1pPr>
            <a:lvl2pPr lvl="1" rtl="0" algn="ctr">
              <a:spcBef>
                <a:spcPts val="0"/>
              </a:spcBef>
              <a:spcAft>
                <a:spcPts val="0"/>
              </a:spcAft>
              <a:buSzPts val="2900"/>
              <a:buNone/>
              <a:defRPr sz="2900"/>
            </a:lvl2pPr>
            <a:lvl3pPr lvl="2" rtl="0" algn="ctr">
              <a:spcBef>
                <a:spcPts val="0"/>
              </a:spcBef>
              <a:spcAft>
                <a:spcPts val="0"/>
              </a:spcAft>
              <a:buSzPts val="2900"/>
              <a:buNone/>
              <a:defRPr sz="2900"/>
            </a:lvl3pPr>
            <a:lvl4pPr lvl="3" rtl="0" algn="ctr">
              <a:spcBef>
                <a:spcPts val="0"/>
              </a:spcBef>
              <a:spcAft>
                <a:spcPts val="0"/>
              </a:spcAft>
              <a:buSzPts val="2900"/>
              <a:buNone/>
              <a:defRPr sz="2900"/>
            </a:lvl4pPr>
            <a:lvl5pPr lvl="4" rtl="0" algn="ctr">
              <a:spcBef>
                <a:spcPts val="0"/>
              </a:spcBef>
              <a:spcAft>
                <a:spcPts val="0"/>
              </a:spcAft>
              <a:buSzPts val="2900"/>
              <a:buNone/>
              <a:defRPr sz="2900"/>
            </a:lvl5pPr>
            <a:lvl6pPr lvl="5" rtl="0" algn="ctr">
              <a:spcBef>
                <a:spcPts val="0"/>
              </a:spcBef>
              <a:spcAft>
                <a:spcPts val="0"/>
              </a:spcAft>
              <a:buSzPts val="2900"/>
              <a:buNone/>
              <a:defRPr sz="2900"/>
            </a:lvl6pPr>
            <a:lvl7pPr lvl="6" rtl="0" algn="ctr">
              <a:spcBef>
                <a:spcPts val="0"/>
              </a:spcBef>
              <a:spcAft>
                <a:spcPts val="0"/>
              </a:spcAft>
              <a:buSzPts val="2900"/>
              <a:buNone/>
              <a:defRPr sz="2900"/>
            </a:lvl7pPr>
            <a:lvl8pPr lvl="7" rtl="0" algn="ctr">
              <a:spcBef>
                <a:spcPts val="0"/>
              </a:spcBef>
              <a:spcAft>
                <a:spcPts val="0"/>
              </a:spcAft>
              <a:buSzPts val="2900"/>
              <a:buNone/>
              <a:defRPr sz="2900"/>
            </a:lvl8pPr>
            <a:lvl9pPr lvl="8" rtl="0" algn="ctr">
              <a:spcBef>
                <a:spcPts val="0"/>
              </a:spcBef>
              <a:spcAft>
                <a:spcPts val="0"/>
              </a:spcAft>
              <a:buSzPts val="2900"/>
              <a:buNone/>
              <a:defRPr sz="2900"/>
            </a:lvl9pPr>
          </a:lstStyle>
          <a:p/>
        </p:txBody>
      </p:sp>
      <p:grpSp>
        <p:nvGrpSpPr>
          <p:cNvPr id="347" name="Google Shape;347;p28"/>
          <p:cNvGrpSpPr/>
          <p:nvPr/>
        </p:nvGrpSpPr>
        <p:grpSpPr>
          <a:xfrm flipH="1">
            <a:off x="-2875650" y="-4743981"/>
            <a:ext cx="15551676" cy="13379484"/>
            <a:chOff x="-2875650" y="-4743981"/>
            <a:chExt cx="15551676" cy="13379484"/>
          </a:xfrm>
        </p:grpSpPr>
        <p:grpSp>
          <p:nvGrpSpPr>
            <p:cNvPr id="348" name="Google Shape;348;p28"/>
            <p:cNvGrpSpPr/>
            <p:nvPr/>
          </p:nvGrpSpPr>
          <p:grpSpPr>
            <a:xfrm>
              <a:off x="5914475" y="1761269"/>
              <a:ext cx="6761551" cy="6874234"/>
              <a:chOff x="5663050" y="1538594"/>
              <a:chExt cx="6761551" cy="6874234"/>
            </a:xfrm>
          </p:grpSpPr>
          <p:sp>
            <p:nvSpPr>
              <p:cNvPr id="349" name="Google Shape;349;p28"/>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8"/>
            <p:cNvGrpSpPr/>
            <p:nvPr/>
          </p:nvGrpSpPr>
          <p:grpSpPr>
            <a:xfrm>
              <a:off x="-2875650" y="-4743981"/>
              <a:ext cx="6761551" cy="6874234"/>
              <a:chOff x="5663050" y="1538594"/>
              <a:chExt cx="6761551" cy="6874234"/>
            </a:xfrm>
          </p:grpSpPr>
          <p:sp>
            <p:nvSpPr>
              <p:cNvPr id="353" name="Google Shape;353;p28"/>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356" name="Shape 356"/>
        <p:cNvGrpSpPr/>
        <p:nvPr/>
      </p:nvGrpSpPr>
      <p:grpSpPr>
        <a:xfrm>
          <a:off x="0" y="0"/>
          <a:ext cx="0" cy="0"/>
          <a:chOff x="0" y="0"/>
          <a:chExt cx="0" cy="0"/>
        </a:xfrm>
      </p:grpSpPr>
      <p:sp>
        <p:nvSpPr>
          <p:cNvPr id="357" name="Google Shape;357;p29"/>
          <p:cNvSpPr txBox="1"/>
          <p:nvPr>
            <p:ph idx="1" type="subTitle"/>
          </p:nvPr>
        </p:nvSpPr>
        <p:spPr>
          <a:xfrm>
            <a:off x="1489327" y="3116125"/>
            <a:ext cx="11307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8" name="Google Shape;358;p29"/>
          <p:cNvSpPr txBox="1"/>
          <p:nvPr>
            <p:ph idx="2" type="subTitle"/>
          </p:nvPr>
        </p:nvSpPr>
        <p:spPr>
          <a:xfrm>
            <a:off x="5910513" y="3572925"/>
            <a:ext cx="2357700" cy="5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9" name="Google Shape;359;p29"/>
          <p:cNvSpPr txBox="1"/>
          <p:nvPr>
            <p:ph idx="3" type="subTitle"/>
          </p:nvPr>
        </p:nvSpPr>
        <p:spPr>
          <a:xfrm>
            <a:off x="4006677" y="3116125"/>
            <a:ext cx="11307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0" name="Google Shape;360;p29"/>
          <p:cNvSpPr txBox="1"/>
          <p:nvPr>
            <p:ph idx="4" type="subTitle"/>
          </p:nvPr>
        </p:nvSpPr>
        <p:spPr>
          <a:xfrm>
            <a:off x="875838" y="3572925"/>
            <a:ext cx="2357700" cy="5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1" name="Google Shape;361;p29"/>
          <p:cNvSpPr txBox="1"/>
          <p:nvPr>
            <p:ph idx="5" type="subTitle"/>
          </p:nvPr>
        </p:nvSpPr>
        <p:spPr>
          <a:xfrm>
            <a:off x="6524026" y="3116125"/>
            <a:ext cx="11307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2" name="Google Shape;362;p29"/>
          <p:cNvSpPr txBox="1"/>
          <p:nvPr>
            <p:ph idx="6" type="subTitle"/>
          </p:nvPr>
        </p:nvSpPr>
        <p:spPr>
          <a:xfrm>
            <a:off x="3393175" y="3572925"/>
            <a:ext cx="2357700" cy="5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3" name="Google Shape;363;p29"/>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364" name="Google Shape;364;p29"/>
          <p:cNvGrpSpPr/>
          <p:nvPr/>
        </p:nvGrpSpPr>
        <p:grpSpPr>
          <a:xfrm>
            <a:off x="7422838" y="3072719"/>
            <a:ext cx="2513405" cy="2793082"/>
            <a:chOff x="5271726" y="1894039"/>
            <a:chExt cx="1763917" cy="1960195"/>
          </a:xfrm>
        </p:grpSpPr>
        <p:sp>
          <p:nvSpPr>
            <p:cNvPr id="365" name="Google Shape;365;p29"/>
            <p:cNvSpPr/>
            <p:nvPr/>
          </p:nvSpPr>
          <p:spPr>
            <a:xfrm>
              <a:off x="5271726" y="1894039"/>
              <a:ext cx="1352353" cy="1960195"/>
            </a:xfrm>
            <a:custGeom>
              <a:rect b="b" l="l" r="r" t="t"/>
              <a:pathLst>
                <a:path extrusionOk="0" h="22719" w="15674">
                  <a:moveTo>
                    <a:pt x="15586" y="0"/>
                  </a:moveTo>
                  <a:lnTo>
                    <a:pt x="15540" y="42"/>
                  </a:lnTo>
                  <a:lnTo>
                    <a:pt x="10550" y="16898"/>
                  </a:lnTo>
                  <a:lnTo>
                    <a:pt x="43" y="22589"/>
                  </a:lnTo>
                  <a:cubicBezTo>
                    <a:pt x="1" y="22631"/>
                    <a:pt x="1" y="22631"/>
                    <a:pt x="1" y="22677"/>
                  </a:cubicBezTo>
                  <a:cubicBezTo>
                    <a:pt x="1" y="22719"/>
                    <a:pt x="43" y="22719"/>
                    <a:pt x="43" y="22719"/>
                  </a:cubicBezTo>
                  <a:lnTo>
                    <a:pt x="89" y="22719"/>
                  </a:lnTo>
                  <a:lnTo>
                    <a:pt x="10637" y="16986"/>
                  </a:lnTo>
                  <a:lnTo>
                    <a:pt x="10683" y="16940"/>
                  </a:lnTo>
                  <a:lnTo>
                    <a:pt x="15628" y="88"/>
                  </a:lnTo>
                  <a:cubicBezTo>
                    <a:pt x="15673" y="42"/>
                    <a:pt x="15628" y="42"/>
                    <a:pt x="15586" y="0"/>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5271726" y="1894039"/>
              <a:ext cx="1763908" cy="1960195"/>
            </a:xfrm>
            <a:custGeom>
              <a:rect b="b" l="l" r="r" t="t"/>
              <a:pathLst>
                <a:path extrusionOk="0" h="22719" w="20444">
                  <a:moveTo>
                    <a:pt x="15586" y="0"/>
                  </a:moveTo>
                  <a:lnTo>
                    <a:pt x="15540" y="42"/>
                  </a:lnTo>
                  <a:lnTo>
                    <a:pt x="1" y="22631"/>
                  </a:lnTo>
                  <a:cubicBezTo>
                    <a:pt x="1" y="22631"/>
                    <a:pt x="1" y="22677"/>
                    <a:pt x="43" y="22719"/>
                  </a:cubicBezTo>
                  <a:cubicBezTo>
                    <a:pt x="89" y="22719"/>
                    <a:pt x="89" y="22719"/>
                    <a:pt x="89" y="22677"/>
                  </a:cubicBezTo>
                  <a:lnTo>
                    <a:pt x="15586" y="217"/>
                  </a:lnTo>
                  <a:lnTo>
                    <a:pt x="20356" y="16415"/>
                  </a:lnTo>
                  <a:cubicBezTo>
                    <a:pt x="20356" y="16460"/>
                    <a:pt x="20401" y="16460"/>
                    <a:pt x="20401" y="16460"/>
                  </a:cubicBezTo>
                  <a:cubicBezTo>
                    <a:pt x="20443" y="16460"/>
                    <a:pt x="20443" y="16415"/>
                    <a:pt x="20443" y="16373"/>
                  </a:cubicBezTo>
                  <a:lnTo>
                    <a:pt x="15628" y="42"/>
                  </a:lnTo>
                  <a:cubicBezTo>
                    <a:pt x="15628" y="42"/>
                    <a:pt x="15628" y="0"/>
                    <a:pt x="15586" y="0"/>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6181902" y="3302744"/>
              <a:ext cx="853741" cy="56859"/>
            </a:xfrm>
            <a:custGeom>
              <a:rect b="b" l="l" r="r" t="t"/>
              <a:pathLst>
                <a:path extrusionOk="0" h="659" w="9895">
                  <a:moveTo>
                    <a:pt x="9852" y="0"/>
                  </a:moveTo>
                  <a:lnTo>
                    <a:pt x="46" y="526"/>
                  </a:lnTo>
                  <a:cubicBezTo>
                    <a:pt x="46" y="526"/>
                    <a:pt x="1" y="571"/>
                    <a:pt x="1" y="613"/>
                  </a:cubicBezTo>
                  <a:cubicBezTo>
                    <a:pt x="1" y="659"/>
                    <a:pt x="46" y="659"/>
                    <a:pt x="46" y="659"/>
                  </a:cubicBezTo>
                  <a:lnTo>
                    <a:pt x="9852" y="133"/>
                  </a:lnTo>
                  <a:cubicBezTo>
                    <a:pt x="9894" y="133"/>
                    <a:pt x="9894" y="88"/>
                    <a:pt x="9894" y="46"/>
                  </a:cubicBezTo>
                  <a:cubicBezTo>
                    <a:pt x="9894" y="46"/>
                    <a:pt x="9894" y="0"/>
                    <a:pt x="9852" y="0"/>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29"/>
          <p:cNvSpPr/>
          <p:nvPr/>
        </p:nvSpPr>
        <p:spPr>
          <a:xfrm>
            <a:off x="4531436" y="2030018"/>
            <a:ext cx="86" cy="86"/>
          </a:xfrm>
          <a:custGeom>
            <a:rect b="b" l="l" r="r" t="t"/>
            <a:pathLst>
              <a:path extrusionOk="0" fill="none" h="1" w="1">
                <a:moveTo>
                  <a:pt x="1" y="0"/>
                </a:moveTo>
                <a:lnTo>
                  <a:pt x="1" y="0"/>
                </a:lnTo>
                <a:close/>
              </a:path>
            </a:pathLst>
          </a:custGeom>
          <a:gradFill>
            <a:gsLst>
              <a:gs pos="0">
                <a:schemeClr val="accent6"/>
              </a:gs>
              <a:gs pos="50000">
                <a:schemeClr val="accent5"/>
              </a:gs>
              <a:gs pos="100000">
                <a:schemeClr val="accent5"/>
              </a:gs>
            </a:gsLst>
            <a:lin ang="5400700" scaled="0"/>
          </a:gradFill>
          <a:ln cap="rnd" cmpd="sng" w="3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9"/>
          <p:cNvGrpSpPr/>
          <p:nvPr/>
        </p:nvGrpSpPr>
        <p:grpSpPr>
          <a:xfrm>
            <a:off x="-301661" y="-491472"/>
            <a:ext cx="1828690" cy="2507868"/>
            <a:chOff x="3968541" y="1157375"/>
            <a:chExt cx="1586441" cy="2175646"/>
          </a:xfrm>
        </p:grpSpPr>
        <p:sp>
          <p:nvSpPr>
            <p:cNvPr id="370" name="Google Shape;370;p29"/>
            <p:cNvSpPr/>
            <p:nvPr/>
          </p:nvSpPr>
          <p:spPr>
            <a:xfrm>
              <a:off x="5086567" y="1157375"/>
              <a:ext cx="468414" cy="1288160"/>
            </a:xfrm>
            <a:custGeom>
              <a:rect b="b" l="l" r="r" t="t"/>
              <a:pathLst>
                <a:path extrusionOk="0" h="14930" w="5429">
                  <a:moveTo>
                    <a:pt x="5341" y="0"/>
                  </a:moveTo>
                  <a:cubicBezTo>
                    <a:pt x="5341" y="0"/>
                    <a:pt x="5299" y="0"/>
                    <a:pt x="5299" y="46"/>
                  </a:cubicBezTo>
                  <a:lnTo>
                    <a:pt x="0" y="14842"/>
                  </a:lnTo>
                  <a:cubicBezTo>
                    <a:pt x="0" y="14884"/>
                    <a:pt x="0" y="14930"/>
                    <a:pt x="46" y="14930"/>
                  </a:cubicBezTo>
                  <a:lnTo>
                    <a:pt x="88" y="14930"/>
                  </a:lnTo>
                  <a:cubicBezTo>
                    <a:pt x="88" y="14930"/>
                    <a:pt x="133" y="14930"/>
                    <a:pt x="133" y="14884"/>
                  </a:cubicBezTo>
                  <a:lnTo>
                    <a:pt x="5386" y="88"/>
                  </a:lnTo>
                  <a:cubicBezTo>
                    <a:pt x="5428" y="46"/>
                    <a:pt x="5386" y="46"/>
                    <a:pt x="5341" y="0"/>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3968541" y="1158324"/>
              <a:ext cx="1586430" cy="2174687"/>
            </a:xfrm>
            <a:custGeom>
              <a:rect b="b" l="l" r="r" t="t"/>
              <a:pathLst>
                <a:path extrusionOk="0" h="25205" w="18387">
                  <a:moveTo>
                    <a:pt x="18316" y="0"/>
                  </a:moveTo>
                  <a:cubicBezTo>
                    <a:pt x="18300" y="0"/>
                    <a:pt x="18278" y="12"/>
                    <a:pt x="18257" y="35"/>
                  </a:cubicBezTo>
                  <a:lnTo>
                    <a:pt x="6479" y="10058"/>
                  </a:lnTo>
                  <a:lnTo>
                    <a:pt x="0" y="25163"/>
                  </a:lnTo>
                  <a:cubicBezTo>
                    <a:pt x="0" y="25163"/>
                    <a:pt x="0" y="25205"/>
                    <a:pt x="46" y="25205"/>
                  </a:cubicBezTo>
                  <a:lnTo>
                    <a:pt x="133" y="25205"/>
                  </a:lnTo>
                  <a:lnTo>
                    <a:pt x="6567" y="10103"/>
                  </a:lnTo>
                  <a:lnTo>
                    <a:pt x="18344" y="122"/>
                  </a:lnTo>
                  <a:cubicBezTo>
                    <a:pt x="18344" y="77"/>
                    <a:pt x="18386" y="35"/>
                    <a:pt x="18344" y="35"/>
                  </a:cubicBezTo>
                  <a:cubicBezTo>
                    <a:pt x="18344" y="12"/>
                    <a:pt x="18333" y="0"/>
                    <a:pt x="18316" y="0"/>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3968541" y="2435019"/>
              <a:ext cx="1129578" cy="898002"/>
            </a:xfrm>
            <a:custGeom>
              <a:rect b="b" l="l" r="r" t="t"/>
              <a:pathLst>
                <a:path extrusionOk="0" h="10408" w="13092">
                  <a:moveTo>
                    <a:pt x="13030" y="0"/>
                  </a:moveTo>
                  <a:cubicBezTo>
                    <a:pt x="13014" y="0"/>
                    <a:pt x="13004" y="11"/>
                    <a:pt x="13004" y="34"/>
                  </a:cubicBezTo>
                  <a:lnTo>
                    <a:pt x="46" y="10320"/>
                  </a:lnTo>
                  <a:cubicBezTo>
                    <a:pt x="0" y="10320"/>
                    <a:pt x="0" y="10366"/>
                    <a:pt x="0" y="10408"/>
                  </a:cubicBezTo>
                  <a:lnTo>
                    <a:pt x="88" y="10408"/>
                  </a:lnTo>
                  <a:lnTo>
                    <a:pt x="13046" y="122"/>
                  </a:lnTo>
                  <a:cubicBezTo>
                    <a:pt x="13091" y="76"/>
                    <a:pt x="13091" y="34"/>
                    <a:pt x="13091" y="34"/>
                  </a:cubicBezTo>
                  <a:cubicBezTo>
                    <a:pt x="13068" y="11"/>
                    <a:pt x="13047" y="0"/>
                    <a:pt x="13030" y="0"/>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29"/>
          <p:cNvGrpSpPr/>
          <p:nvPr/>
        </p:nvGrpSpPr>
        <p:grpSpPr>
          <a:xfrm>
            <a:off x="-901262" y="-704283"/>
            <a:ext cx="2120741" cy="2092289"/>
            <a:chOff x="2306600" y="1308452"/>
            <a:chExt cx="1348643" cy="1960540"/>
          </a:xfrm>
        </p:grpSpPr>
        <p:sp>
          <p:nvSpPr>
            <p:cNvPr id="374" name="Google Shape;374;p29"/>
            <p:cNvSpPr/>
            <p:nvPr/>
          </p:nvSpPr>
          <p:spPr>
            <a:xfrm>
              <a:off x="2306600" y="1308452"/>
              <a:ext cx="1348643" cy="1960540"/>
            </a:xfrm>
            <a:custGeom>
              <a:rect b="b" l="l" r="r" t="t"/>
              <a:pathLst>
                <a:path extrusionOk="0" h="22723" w="15631">
                  <a:moveTo>
                    <a:pt x="15585" y="0"/>
                  </a:moveTo>
                  <a:lnTo>
                    <a:pt x="15543" y="46"/>
                  </a:lnTo>
                  <a:lnTo>
                    <a:pt x="10552" y="16898"/>
                  </a:lnTo>
                  <a:lnTo>
                    <a:pt x="46" y="22589"/>
                  </a:lnTo>
                  <a:cubicBezTo>
                    <a:pt x="0" y="22635"/>
                    <a:pt x="0" y="22635"/>
                    <a:pt x="0" y="22677"/>
                  </a:cubicBezTo>
                  <a:cubicBezTo>
                    <a:pt x="0" y="22722"/>
                    <a:pt x="46" y="22722"/>
                    <a:pt x="46" y="22722"/>
                  </a:cubicBezTo>
                  <a:lnTo>
                    <a:pt x="88" y="22722"/>
                  </a:lnTo>
                  <a:lnTo>
                    <a:pt x="10640" y="16986"/>
                  </a:lnTo>
                  <a:cubicBezTo>
                    <a:pt x="10640" y="16986"/>
                    <a:pt x="10640" y="16944"/>
                    <a:pt x="10682" y="16944"/>
                  </a:cubicBezTo>
                  <a:lnTo>
                    <a:pt x="15630" y="88"/>
                  </a:lnTo>
                  <a:cubicBezTo>
                    <a:pt x="15630" y="46"/>
                    <a:pt x="15630" y="46"/>
                    <a:pt x="15585" y="0"/>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2306600" y="1309402"/>
              <a:ext cx="1348643" cy="1959591"/>
            </a:xfrm>
            <a:custGeom>
              <a:rect b="b" l="l" r="r" t="t"/>
              <a:pathLst>
                <a:path extrusionOk="0" h="22712" w="15631">
                  <a:moveTo>
                    <a:pt x="15569" y="1"/>
                  </a:moveTo>
                  <a:cubicBezTo>
                    <a:pt x="15553" y="1"/>
                    <a:pt x="15543" y="12"/>
                    <a:pt x="15543" y="35"/>
                  </a:cubicBezTo>
                  <a:lnTo>
                    <a:pt x="0" y="22624"/>
                  </a:lnTo>
                  <a:cubicBezTo>
                    <a:pt x="0" y="22624"/>
                    <a:pt x="0" y="22666"/>
                    <a:pt x="46" y="22711"/>
                  </a:cubicBezTo>
                  <a:cubicBezTo>
                    <a:pt x="88" y="22711"/>
                    <a:pt x="88" y="22711"/>
                    <a:pt x="88" y="22666"/>
                  </a:cubicBezTo>
                  <a:lnTo>
                    <a:pt x="15630" y="122"/>
                  </a:lnTo>
                  <a:lnTo>
                    <a:pt x="15630" y="35"/>
                  </a:lnTo>
                  <a:cubicBezTo>
                    <a:pt x="15608" y="12"/>
                    <a:pt x="15586" y="1"/>
                    <a:pt x="15569" y="1"/>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9"/>
          <p:cNvGrpSpPr/>
          <p:nvPr/>
        </p:nvGrpSpPr>
        <p:grpSpPr>
          <a:xfrm rot="2219851">
            <a:off x="-2839799" y="2388023"/>
            <a:ext cx="3255529" cy="3463909"/>
            <a:chOff x="7558301" y="3163860"/>
            <a:chExt cx="3072638" cy="3269311"/>
          </a:xfrm>
        </p:grpSpPr>
        <p:sp>
          <p:nvSpPr>
            <p:cNvPr id="377" name="Google Shape;377;p29"/>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29"/>
          <p:cNvSpPr txBox="1"/>
          <p:nvPr>
            <p:ph idx="7" type="subTitle"/>
          </p:nvPr>
        </p:nvSpPr>
        <p:spPr>
          <a:xfrm>
            <a:off x="1489350" y="1587725"/>
            <a:ext cx="11307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1" name="Google Shape;381;p29"/>
          <p:cNvSpPr txBox="1"/>
          <p:nvPr>
            <p:ph idx="8" type="subTitle"/>
          </p:nvPr>
        </p:nvSpPr>
        <p:spPr>
          <a:xfrm>
            <a:off x="5910475" y="2044525"/>
            <a:ext cx="2357700" cy="5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2" name="Google Shape;382;p29"/>
          <p:cNvSpPr txBox="1"/>
          <p:nvPr>
            <p:ph idx="9" type="subTitle"/>
          </p:nvPr>
        </p:nvSpPr>
        <p:spPr>
          <a:xfrm>
            <a:off x="4006650" y="1587725"/>
            <a:ext cx="11307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3" name="Google Shape;383;p29"/>
          <p:cNvSpPr txBox="1"/>
          <p:nvPr>
            <p:ph idx="13" type="subTitle"/>
          </p:nvPr>
        </p:nvSpPr>
        <p:spPr>
          <a:xfrm>
            <a:off x="875800" y="2044525"/>
            <a:ext cx="2357700" cy="5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4" name="Google Shape;384;p29"/>
          <p:cNvSpPr txBox="1"/>
          <p:nvPr>
            <p:ph idx="14" type="subTitle"/>
          </p:nvPr>
        </p:nvSpPr>
        <p:spPr>
          <a:xfrm>
            <a:off x="6523950" y="1587725"/>
            <a:ext cx="11307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5" name="Google Shape;385;p29"/>
          <p:cNvSpPr txBox="1"/>
          <p:nvPr>
            <p:ph idx="15" type="subTitle"/>
          </p:nvPr>
        </p:nvSpPr>
        <p:spPr>
          <a:xfrm>
            <a:off x="3393138" y="2044525"/>
            <a:ext cx="2357700" cy="5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386" name="Shape 386"/>
        <p:cNvGrpSpPr/>
        <p:nvPr/>
      </p:nvGrpSpPr>
      <p:grpSpPr>
        <a:xfrm>
          <a:off x="0" y="0"/>
          <a:ext cx="0" cy="0"/>
          <a:chOff x="0" y="0"/>
          <a:chExt cx="0" cy="0"/>
        </a:xfrm>
      </p:grpSpPr>
      <p:grpSp>
        <p:nvGrpSpPr>
          <p:cNvPr id="387" name="Google Shape;387;p30"/>
          <p:cNvGrpSpPr/>
          <p:nvPr/>
        </p:nvGrpSpPr>
        <p:grpSpPr>
          <a:xfrm>
            <a:off x="-3621963" y="-1003613"/>
            <a:ext cx="14748864" cy="9515698"/>
            <a:chOff x="-3621963" y="-1003613"/>
            <a:chExt cx="14748864" cy="9515698"/>
          </a:xfrm>
        </p:grpSpPr>
        <p:sp>
          <p:nvSpPr>
            <p:cNvPr id="388" name="Google Shape;388;p30"/>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30"/>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395" name="Google Shape;395;p30"/>
          <p:cNvSpPr txBox="1"/>
          <p:nvPr>
            <p:ph idx="1" type="subTitle"/>
          </p:nvPr>
        </p:nvSpPr>
        <p:spPr>
          <a:xfrm>
            <a:off x="2117675" y="1629800"/>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6" name="Google Shape;396;p30"/>
          <p:cNvSpPr txBox="1"/>
          <p:nvPr>
            <p:ph idx="2" type="subTitle"/>
          </p:nvPr>
        </p:nvSpPr>
        <p:spPr>
          <a:xfrm>
            <a:off x="2117675" y="1823228"/>
            <a:ext cx="22002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7" name="Google Shape;397;p30"/>
          <p:cNvSpPr txBox="1"/>
          <p:nvPr>
            <p:ph idx="3" type="subTitle"/>
          </p:nvPr>
        </p:nvSpPr>
        <p:spPr>
          <a:xfrm>
            <a:off x="2117675" y="3087973"/>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8" name="Google Shape;398;p30"/>
          <p:cNvSpPr txBox="1"/>
          <p:nvPr>
            <p:ph idx="4" type="subTitle"/>
          </p:nvPr>
        </p:nvSpPr>
        <p:spPr>
          <a:xfrm>
            <a:off x="2117675" y="3281401"/>
            <a:ext cx="22002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9" name="Google Shape;399;p30"/>
          <p:cNvSpPr txBox="1"/>
          <p:nvPr>
            <p:ph idx="5" type="subTitle"/>
          </p:nvPr>
        </p:nvSpPr>
        <p:spPr>
          <a:xfrm>
            <a:off x="4825925" y="1629800"/>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00" name="Google Shape;400;p30"/>
          <p:cNvSpPr txBox="1"/>
          <p:nvPr>
            <p:ph idx="6" type="subTitle"/>
          </p:nvPr>
        </p:nvSpPr>
        <p:spPr>
          <a:xfrm>
            <a:off x="4825925" y="1823228"/>
            <a:ext cx="2200200" cy="80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01" name="Google Shape;401;p30"/>
          <p:cNvSpPr txBox="1"/>
          <p:nvPr>
            <p:ph idx="7" type="subTitle"/>
          </p:nvPr>
        </p:nvSpPr>
        <p:spPr>
          <a:xfrm>
            <a:off x="4825925" y="3087973"/>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02" name="Google Shape;402;p30"/>
          <p:cNvSpPr txBox="1"/>
          <p:nvPr>
            <p:ph idx="8" type="subTitle"/>
          </p:nvPr>
        </p:nvSpPr>
        <p:spPr>
          <a:xfrm>
            <a:off x="4825925" y="3281401"/>
            <a:ext cx="2200200" cy="80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p4"/>
          <p:cNvGrpSpPr/>
          <p:nvPr/>
        </p:nvGrpSpPr>
        <p:grpSpPr>
          <a:xfrm>
            <a:off x="-2605605" y="-2596320"/>
            <a:ext cx="13108099" cy="11195357"/>
            <a:chOff x="-2605605" y="-2596320"/>
            <a:chExt cx="13108099" cy="11195357"/>
          </a:xfrm>
        </p:grpSpPr>
        <p:sp>
          <p:nvSpPr>
            <p:cNvPr id="34" name="Google Shape;34;p4"/>
            <p:cNvSpPr/>
            <p:nvPr/>
          </p:nvSpPr>
          <p:spPr>
            <a:xfrm rot="812392">
              <a:off x="912002" y="2074247"/>
              <a:ext cx="2434973" cy="262528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4"/>
            <p:cNvGrpSpPr/>
            <p:nvPr/>
          </p:nvGrpSpPr>
          <p:grpSpPr>
            <a:xfrm rot="375330">
              <a:off x="5113665" y="3499604"/>
              <a:ext cx="5140785" cy="4833748"/>
              <a:chOff x="8101026" y="3219568"/>
              <a:chExt cx="3887248" cy="3655080"/>
            </a:xfrm>
          </p:grpSpPr>
          <p:sp>
            <p:nvSpPr>
              <p:cNvPr id="36" name="Google Shape;36;p4"/>
              <p:cNvSpPr/>
              <p:nvPr/>
            </p:nvSpPr>
            <p:spPr>
              <a:xfrm rot="594768">
                <a:off x="8328626" y="3845818"/>
                <a:ext cx="2348800" cy="284791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rot="-988308">
                <a:off x="8924872" y="3545996"/>
                <a:ext cx="2715038" cy="285020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4"/>
            <p:cNvGrpSpPr/>
            <p:nvPr/>
          </p:nvGrpSpPr>
          <p:grpSpPr>
            <a:xfrm rot="2219984">
              <a:off x="-1772316" y="-1860620"/>
              <a:ext cx="3796561" cy="4039571"/>
              <a:chOff x="7558301" y="3163860"/>
              <a:chExt cx="3072638" cy="3269311"/>
            </a:xfrm>
          </p:grpSpPr>
          <p:sp>
            <p:nvSpPr>
              <p:cNvPr id="39" name="Google Shape;39;p4"/>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 name="Google Shape;42;p4"/>
          <p:cNvSpPr txBox="1"/>
          <p:nvPr>
            <p:ph idx="1" type="body"/>
          </p:nvPr>
        </p:nvSpPr>
        <p:spPr>
          <a:xfrm>
            <a:off x="4624775" y="2123100"/>
            <a:ext cx="3294600" cy="13878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_1">
    <p:spTree>
      <p:nvGrpSpPr>
        <p:cNvPr id="403" name="Shape 403"/>
        <p:cNvGrpSpPr/>
        <p:nvPr/>
      </p:nvGrpSpPr>
      <p:grpSpPr>
        <a:xfrm>
          <a:off x="0" y="0"/>
          <a:ext cx="0" cy="0"/>
          <a:chOff x="0" y="0"/>
          <a:chExt cx="0" cy="0"/>
        </a:xfrm>
      </p:grpSpPr>
      <p:grpSp>
        <p:nvGrpSpPr>
          <p:cNvPr id="404" name="Google Shape;404;p31"/>
          <p:cNvGrpSpPr/>
          <p:nvPr/>
        </p:nvGrpSpPr>
        <p:grpSpPr>
          <a:xfrm flipH="1">
            <a:off x="-1183563" y="-1003613"/>
            <a:ext cx="14748864" cy="9515698"/>
            <a:chOff x="-3621963" y="-1003613"/>
            <a:chExt cx="14748864" cy="9515698"/>
          </a:xfrm>
        </p:grpSpPr>
        <p:sp>
          <p:nvSpPr>
            <p:cNvPr id="405" name="Google Shape;405;p31"/>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31"/>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412" name="Google Shape;412;p31"/>
          <p:cNvSpPr txBox="1"/>
          <p:nvPr>
            <p:ph idx="1" type="subTitle"/>
          </p:nvPr>
        </p:nvSpPr>
        <p:spPr>
          <a:xfrm>
            <a:off x="1165275" y="1629800"/>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3" name="Google Shape;413;p31"/>
          <p:cNvSpPr txBox="1"/>
          <p:nvPr>
            <p:ph idx="2" type="subTitle"/>
          </p:nvPr>
        </p:nvSpPr>
        <p:spPr>
          <a:xfrm>
            <a:off x="1165275" y="1989126"/>
            <a:ext cx="2200200" cy="642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4" name="Google Shape;414;p31"/>
          <p:cNvSpPr txBox="1"/>
          <p:nvPr>
            <p:ph idx="3" type="subTitle"/>
          </p:nvPr>
        </p:nvSpPr>
        <p:spPr>
          <a:xfrm>
            <a:off x="1165275" y="3087973"/>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5" name="Google Shape;415;p31"/>
          <p:cNvSpPr txBox="1"/>
          <p:nvPr>
            <p:ph idx="4" type="subTitle"/>
          </p:nvPr>
        </p:nvSpPr>
        <p:spPr>
          <a:xfrm>
            <a:off x="1165275" y="3447375"/>
            <a:ext cx="2200200" cy="642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6" name="Google Shape;416;p31"/>
          <p:cNvSpPr txBox="1"/>
          <p:nvPr>
            <p:ph idx="5" type="subTitle"/>
          </p:nvPr>
        </p:nvSpPr>
        <p:spPr>
          <a:xfrm>
            <a:off x="5778525" y="1629800"/>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17" name="Google Shape;417;p31"/>
          <p:cNvSpPr txBox="1"/>
          <p:nvPr>
            <p:ph idx="6" type="subTitle"/>
          </p:nvPr>
        </p:nvSpPr>
        <p:spPr>
          <a:xfrm>
            <a:off x="5778525" y="1989126"/>
            <a:ext cx="2200200" cy="64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18" name="Google Shape;418;p31"/>
          <p:cNvSpPr txBox="1"/>
          <p:nvPr>
            <p:ph idx="7" type="subTitle"/>
          </p:nvPr>
        </p:nvSpPr>
        <p:spPr>
          <a:xfrm>
            <a:off x="5778525" y="3087973"/>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19" name="Google Shape;419;p31"/>
          <p:cNvSpPr txBox="1"/>
          <p:nvPr>
            <p:ph idx="8" type="subTitle"/>
          </p:nvPr>
        </p:nvSpPr>
        <p:spPr>
          <a:xfrm>
            <a:off x="5778525" y="3447375"/>
            <a:ext cx="2200200" cy="64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420" name="Shape 420"/>
        <p:cNvGrpSpPr/>
        <p:nvPr/>
      </p:nvGrpSpPr>
      <p:grpSpPr>
        <a:xfrm>
          <a:off x="0" y="0"/>
          <a:ext cx="0" cy="0"/>
          <a:chOff x="0" y="0"/>
          <a:chExt cx="0" cy="0"/>
        </a:xfrm>
      </p:grpSpPr>
      <p:sp>
        <p:nvSpPr>
          <p:cNvPr id="421" name="Google Shape;421;p32"/>
          <p:cNvSpPr txBox="1"/>
          <p:nvPr>
            <p:ph type="title"/>
          </p:nvPr>
        </p:nvSpPr>
        <p:spPr>
          <a:xfrm>
            <a:off x="5439725" y="1726072"/>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grpSp>
        <p:nvGrpSpPr>
          <p:cNvPr id="422" name="Google Shape;422;p32"/>
          <p:cNvGrpSpPr/>
          <p:nvPr/>
        </p:nvGrpSpPr>
        <p:grpSpPr>
          <a:xfrm flipH="1">
            <a:off x="-1967333" y="-2924127"/>
            <a:ext cx="5436706" cy="5991674"/>
            <a:chOff x="5129250" y="-2537327"/>
            <a:chExt cx="5436706" cy="5991674"/>
          </a:xfrm>
        </p:grpSpPr>
        <p:sp>
          <p:nvSpPr>
            <p:cNvPr id="423" name="Google Shape;423;p32"/>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32"/>
          <p:cNvGrpSpPr/>
          <p:nvPr/>
        </p:nvGrpSpPr>
        <p:grpSpPr>
          <a:xfrm flipH="1">
            <a:off x="3951018" y="2219348"/>
            <a:ext cx="5773513" cy="5606870"/>
            <a:chOff x="-2896958" y="1534023"/>
            <a:chExt cx="5773513" cy="5606870"/>
          </a:xfrm>
        </p:grpSpPr>
        <p:sp>
          <p:nvSpPr>
            <p:cNvPr id="427" name="Google Shape;427;p32"/>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32"/>
          <p:cNvSpPr txBox="1"/>
          <p:nvPr>
            <p:ph idx="1" type="subTitle"/>
          </p:nvPr>
        </p:nvSpPr>
        <p:spPr>
          <a:xfrm>
            <a:off x="5232875" y="2323535"/>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431" name="Shape 431"/>
        <p:cNvGrpSpPr/>
        <p:nvPr/>
      </p:nvGrpSpPr>
      <p:grpSpPr>
        <a:xfrm>
          <a:off x="0" y="0"/>
          <a:ext cx="0" cy="0"/>
          <a:chOff x="0" y="0"/>
          <a:chExt cx="0" cy="0"/>
        </a:xfrm>
      </p:grpSpPr>
      <p:sp>
        <p:nvSpPr>
          <p:cNvPr id="432" name="Google Shape;432;p33"/>
          <p:cNvSpPr txBox="1"/>
          <p:nvPr>
            <p:ph type="title"/>
          </p:nvPr>
        </p:nvSpPr>
        <p:spPr>
          <a:xfrm>
            <a:off x="872575" y="1726072"/>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grpSp>
        <p:nvGrpSpPr>
          <p:cNvPr id="433" name="Google Shape;433;p33"/>
          <p:cNvGrpSpPr/>
          <p:nvPr/>
        </p:nvGrpSpPr>
        <p:grpSpPr>
          <a:xfrm>
            <a:off x="4912189" y="-2543127"/>
            <a:ext cx="5436706" cy="5991674"/>
            <a:chOff x="5129250" y="-2537327"/>
            <a:chExt cx="5436706" cy="5991674"/>
          </a:xfrm>
        </p:grpSpPr>
        <p:sp>
          <p:nvSpPr>
            <p:cNvPr id="434" name="Google Shape;434;p33"/>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33"/>
          <p:cNvGrpSpPr/>
          <p:nvPr/>
        </p:nvGrpSpPr>
        <p:grpSpPr>
          <a:xfrm>
            <a:off x="-1412384" y="2219348"/>
            <a:ext cx="5773513" cy="5606870"/>
            <a:chOff x="-2896958" y="1534023"/>
            <a:chExt cx="5773513" cy="5606870"/>
          </a:xfrm>
        </p:grpSpPr>
        <p:sp>
          <p:nvSpPr>
            <p:cNvPr id="438" name="Google Shape;438;p33"/>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33"/>
          <p:cNvSpPr txBox="1"/>
          <p:nvPr>
            <p:ph idx="1" type="subTitle"/>
          </p:nvPr>
        </p:nvSpPr>
        <p:spPr>
          <a:xfrm>
            <a:off x="665726" y="2323535"/>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442" name="Shape 442"/>
        <p:cNvGrpSpPr/>
        <p:nvPr/>
      </p:nvGrpSpPr>
      <p:grpSpPr>
        <a:xfrm>
          <a:off x="0" y="0"/>
          <a:ext cx="0" cy="0"/>
          <a:chOff x="0" y="0"/>
          <a:chExt cx="0" cy="0"/>
        </a:xfrm>
      </p:grpSpPr>
      <p:sp>
        <p:nvSpPr>
          <p:cNvPr id="443" name="Google Shape;443;p34"/>
          <p:cNvSpPr txBox="1"/>
          <p:nvPr>
            <p:ph type="title"/>
          </p:nvPr>
        </p:nvSpPr>
        <p:spPr>
          <a:xfrm>
            <a:off x="2789969" y="2796725"/>
            <a:ext cx="35640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444" name="Google Shape;444;p34"/>
          <p:cNvSpPr txBox="1"/>
          <p:nvPr>
            <p:ph idx="1" type="subTitle"/>
          </p:nvPr>
        </p:nvSpPr>
        <p:spPr>
          <a:xfrm>
            <a:off x="2530950" y="3241774"/>
            <a:ext cx="4082100" cy="124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5" name="Google Shape;445;p34"/>
          <p:cNvSpPr/>
          <p:nvPr/>
        </p:nvSpPr>
        <p:spPr>
          <a:xfrm rot="-5400000">
            <a:off x="7796125" y="-698925"/>
            <a:ext cx="2288740" cy="2288683"/>
          </a:xfrm>
          <a:custGeom>
            <a:rect b="b" l="l" r="r" t="t"/>
            <a:pathLst>
              <a:path extrusionOk="0" h="40363" w="40364">
                <a:moveTo>
                  <a:pt x="20180" y="133"/>
                </a:moveTo>
                <a:lnTo>
                  <a:pt x="40230" y="20183"/>
                </a:lnTo>
                <a:lnTo>
                  <a:pt x="20180" y="40187"/>
                </a:lnTo>
                <a:lnTo>
                  <a:pt x="130" y="20183"/>
                </a:lnTo>
                <a:lnTo>
                  <a:pt x="20180" y="133"/>
                </a:lnTo>
                <a:close/>
                <a:moveTo>
                  <a:pt x="20138" y="0"/>
                </a:moveTo>
                <a:lnTo>
                  <a:pt x="43" y="20138"/>
                </a:lnTo>
                <a:cubicBezTo>
                  <a:pt x="1" y="20138"/>
                  <a:pt x="1" y="20183"/>
                  <a:pt x="43" y="20225"/>
                </a:cubicBezTo>
                <a:lnTo>
                  <a:pt x="20138" y="40321"/>
                </a:lnTo>
                <a:lnTo>
                  <a:pt x="20180" y="40363"/>
                </a:lnTo>
                <a:lnTo>
                  <a:pt x="20226" y="40321"/>
                </a:lnTo>
                <a:lnTo>
                  <a:pt x="40318" y="20225"/>
                </a:lnTo>
                <a:cubicBezTo>
                  <a:pt x="40363" y="20183"/>
                  <a:pt x="40363" y="20138"/>
                  <a:pt x="40318" y="20138"/>
                </a:cubicBezTo>
                <a:lnTo>
                  <a:pt x="20226" y="0"/>
                </a:ln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4"/>
          <p:cNvSpPr/>
          <p:nvPr/>
        </p:nvSpPr>
        <p:spPr>
          <a:xfrm rot="-5400000">
            <a:off x="8384003" y="480221"/>
            <a:ext cx="2119936" cy="2118462"/>
          </a:xfrm>
          <a:custGeom>
            <a:rect b="b" l="l" r="r" t="t"/>
            <a:pathLst>
              <a:path extrusionOk="0" h="37361" w="37387">
                <a:moveTo>
                  <a:pt x="26267" y="150"/>
                </a:moveTo>
                <a:lnTo>
                  <a:pt x="37257" y="26241"/>
                </a:lnTo>
                <a:lnTo>
                  <a:pt x="11166" y="37231"/>
                </a:lnTo>
                <a:lnTo>
                  <a:pt x="134" y="11140"/>
                </a:lnTo>
                <a:lnTo>
                  <a:pt x="26267" y="150"/>
                </a:lnTo>
                <a:close/>
                <a:moveTo>
                  <a:pt x="26310" y="0"/>
                </a:moveTo>
                <a:cubicBezTo>
                  <a:pt x="26297" y="0"/>
                  <a:pt x="26282" y="5"/>
                  <a:pt x="26267" y="21"/>
                </a:cubicBezTo>
                <a:lnTo>
                  <a:pt x="46" y="11052"/>
                </a:lnTo>
                <a:cubicBezTo>
                  <a:pt x="46" y="11052"/>
                  <a:pt x="1" y="11094"/>
                  <a:pt x="1" y="11140"/>
                </a:cubicBezTo>
                <a:lnTo>
                  <a:pt x="11078" y="37360"/>
                </a:lnTo>
                <a:lnTo>
                  <a:pt x="11166" y="37360"/>
                </a:lnTo>
                <a:lnTo>
                  <a:pt x="37386" y="26329"/>
                </a:lnTo>
                <a:lnTo>
                  <a:pt x="37386" y="26241"/>
                </a:lnTo>
                <a:lnTo>
                  <a:pt x="26355" y="21"/>
                </a:lnTo>
                <a:cubicBezTo>
                  <a:pt x="26355" y="21"/>
                  <a:pt x="26336" y="0"/>
                  <a:pt x="26310" y="0"/>
                </a:cubicBez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4"/>
          <p:cNvSpPr/>
          <p:nvPr/>
        </p:nvSpPr>
        <p:spPr>
          <a:xfrm rot="-7153052">
            <a:off x="6513755" y="-1004248"/>
            <a:ext cx="2152104" cy="2150754"/>
          </a:xfrm>
          <a:custGeom>
            <a:rect b="b" l="l" r="r" t="t"/>
            <a:pathLst>
              <a:path extrusionOk="0" h="37932" w="37955">
                <a:moveTo>
                  <a:pt x="12126" y="150"/>
                </a:moveTo>
                <a:lnTo>
                  <a:pt x="37779" y="12145"/>
                </a:lnTo>
                <a:lnTo>
                  <a:pt x="25830" y="37798"/>
                </a:lnTo>
                <a:lnTo>
                  <a:pt x="131" y="25803"/>
                </a:lnTo>
                <a:lnTo>
                  <a:pt x="12126" y="150"/>
                </a:lnTo>
                <a:close/>
                <a:moveTo>
                  <a:pt x="12094" y="0"/>
                </a:moveTo>
                <a:cubicBezTo>
                  <a:pt x="12078" y="0"/>
                  <a:pt x="12068" y="21"/>
                  <a:pt x="12038" y="21"/>
                </a:cubicBezTo>
                <a:lnTo>
                  <a:pt x="1" y="25803"/>
                </a:lnTo>
                <a:lnTo>
                  <a:pt x="1" y="25849"/>
                </a:lnTo>
                <a:lnTo>
                  <a:pt x="43" y="25891"/>
                </a:lnTo>
                <a:lnTo>
                  <a:pt x="25830" y="37931"/>
                </a:lnTo>
                <a:cubicBezTo>
                  <a:pt x="25872" y="37931"/>
                  <a:pt x="25872" y="37931"/>
                  <a:pt x="25872" y="37886"/>
                </a:cubicBezTo>
                <a:lnTo>
                  <a:pt x="37912" y="12103"/>
                </a:lnTo>
                <a:cubicBezTo>
                  <a:pt x="37954" y="12103"/>
                  <a:pt x="37954" y="12103"/>
                  <a:pt x="37912" y="12057"/>
                </a:cubicBezTo>
                <a:lnTo>
                  <a:pt x="12126" y="21"/>
                </a:lnTo>
                <a:cubicBezTo>
                  <a:pt x="12112" y="5"/>
                  <a:pt x="12102" y="0"/>
                  <a:pt x="12094" y="0"/>
                </a:cubicBez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rot="-4522314">
            <a:off x="-168791" y="2991769"/>
            <a:ext cx="2288760" cy="2288703"/>
          </a:xfrm>
          <a:custGeom>
            <a:rect b="b" l="l" r="r" t="t"/>
            <a:pathLst>
              <a:path extrusionOk="0" h="40363" w="40364">
                <a:moveTo>
                  <a:pt x="20180" y="133"/>
                </a:moveTo>
                <a:lnTo>
                  <a:pt x="40230" y="20183"/>
                </a:lnTo>
                <a:lnTo>
                  <a:pt x="20180" y="40187"/>
                </a:lnTo>
                <a:lnTo>
                  <a:pt x="130" y="20183"/>
                </a:lnTo>
                <a:lnTo>
                  <a:pt x="20180" y="133"/>
                </a:lnTo>
                <a:close/>
                <a:moveTo>
                  <a:pt x="20138" y="0"/>
                </a:moveTo>
                <a:lnTo>
                  <a:pt x="43" y="20138"/>
                </a:lnTo>
                <a:cubicBezTo>
                  <a:pt x="1" y="20138"/>
                  <a:pt x="1" y="20183"/>
                  <a:pt x="43" y="20225"/>
                </a:cubicBezTo>
                <a:lnTo>
                  <a:pt x="20138" y="40321"/>
                </a:lnTo>
                <a:lnTo>
                  <a:pt x="20180" y="40363"/>
                </a:lnTo>
                <a:lnTo>
                  <a:pt x="20226" y="40321"/>
                </a:lnTo>
                <a:lnTo>
                  <a:pt x="40318" y="20225"/>
                </a:lnTo>
                <a:cubicBezTo>
                  <a:pt x="40363" y="20183"/>
                  <a:pt x="40363" y="20138"/>
                  <a:pt x="40318" y="20138"/>
                </a:cubicBezTo>
                <a:lnTo>
                  <a:pt x="20226" y="0"/>
                </a:ln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4"/>
          <p:cNvSpPr/>
          <p:nvPr/>
        </p:nvSpPr>
        <p:spPr>
          <a:xfrm rot="-4522314">
            <a:off x="126496" y="4262597"/>
            <a:ext cx="2119955" cy="2118481"/>
          </a:xfrm>
          <a:custGeom>
            <a:rect b="b" l="l" r="r" t="t"/>
            <a:pathLst>
              <a:path extrusionOk="0" h="37361" w="37387">
                <a:moveTo>
                  <a:pt x="26267" y="150"/>
                </a:moveTo>
                <a:lnTo>
                  <a:pt x="37257" y="26241"/>
                </a:lnTo>
                <a:lnTo>
                  <a:pt x="11166" y="37231"/>
                </a:lnTo>
                <a:lnTo>
                  <a:pt x="134" y="11140"/>
                </a:lnTo>
                <a:lnTo>
                  <a:pt x="26267" y="150"/>
                </a:lnTo>
                <a:close/>
                <a:moveTo>
                  <a:pt x="26310" y="0"/>
                </a:moveTo>
                <a:cubicBezTo>
                  <a:pt x="26297" y="0"/>
                  <a:pt x="26282" y="5"/>
                  <a:pt x="26267" y="21"/>
                </a:cubicBezTo>
                <a:lnTo>
                  <a:pt x="46" y="11052"/>
                </a:lnTo>
                <a:cubicBezTo>
                  <a:pt x="46" y="11052"/>
                  <a:pt x="1" y="11094"/>
                  <a:pt x="1" y="11140"/>
                </a:cubicBezTo>
                <a:lnTo>
                  <a:pt x="11078" y="37360"/>
                </a:lnTo>
                <a:lnTo>
                  <a:pt x="11166" y="37360"/>
                </a:lnTo>
                <a:lnTo>
                  <a:pt x="37386" y="26329"/>
                </a:lnTo>
                <a:lnTo>
                  <a:pt x="37386" y="26241"/>
                </a:lnTo>
                <a:lnTo>
                  <a:pt x="26355" y="21"/>
                </a:lnTo>
                <a:cubicBezTo>
                  <a:pt x="26355" y="21"/>
                  <a:pt x="26336" y="0"/>
                  <a:pt x="26310" y="0"/>
                </a:cubicBez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4"/>
          <p:cNvSpPr/>
          <p:nvPr/>
        </p:nvSpPr>
        <p:spPr>
          <a:xfrm rot="-6275333">
            <a:off x="-1312894" y="2357469"/>
            <a:ext cx="2152171" cy="2150751"/>
          </a:xfrm>
          <a:custGeom>
            <a:rect b="b" l="l" r="r" t="t"/>
            <a:pathLst>
              <a:path extrusionOk="0" h="37932" w="37955">
                <a:moveTo>
                  <a:pt x="12126" y="150"/>
                </a:moveTo>
                <a:lnTo>
                  <a:pt x="37779" y="12145"/>
                </a:lnTo>
                <a:lnTo>
                  <a:pt x="25830" y="37798"/>
                </a:lnTo>
                <a:lnTo>
                  <a:pt x="131" y="25803"/>
                </a:lnTo>
                <a:lnTo>
                  <a:pt x="12126" y="150"/>
                </a:lnTo>
                <a:close/>
                <a:moveTo>
                  <a:pt x="12094" y="0"/>
                </a:moveTo>
                <a:cubicBezTo>
                  <a:pt x="12078" y="0"/>
                  <a:pt x="12068" y="21"/>
                  <a:pt x="12038" y="21"/>
                </a:cubicBezTo>
                <a:lnTo>
                  <a:pt x="1" y="25803"/>
                </a:lnTo>
                <a:lnTo>
                  <a:pt x="1" y="25849"/>
                </a:lnTo>
                <a:lnTo>
                  <a:pt x="43" y="25891"/>
                </a:lnTo>
                <a:lnTo>
                  <a:pt x="25830" y="37931"/>
                </a:lnTo>
                <a:cubicBezTo>
                  <a:pt x="25872" y="37931"/>
                  <a:pt x="25872" y="37931"/>
                  <a:pt x="25872" y="37886"/>
                </a:cubicBezTo>
                <a:lnTo>
                  <a:pt x="37912" y="12103"/>
                </a:lnTo>
                <a:cubicBezTo>
                  <a:pt x="37954" y="12103"/>
                  <a:pt x="37954" y="12103"/>
                  <a:pt x="37912" y="12057"/>
                </a:cubicBezTo>
                <a:lnTo>
                  <a:pt x="12126" y="21"/>
                </a:lnTo>
                <a:cubicBezTo>
                  <a:pt x="12112" y="5"/>
                  <a:pt x="12102" y="0"/>
                  <a:pt x="12094" y="0"/>
                </a:cubicBez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451" name="Shape 451"/>
        <p:cNvGrpSpPr/>
        <p:nvPr/>
      </p:nvGrpSpPr>
      <p:grpSpPr>
        <a:xfrm>
          <a:off x="0" y="0"/>
          <a:ext cx="0" cy="0"/>
          <a:chOff x="0" y="0"/>
          <a:chExt cx="0" cy="0"/>
        </a:xfrm>
      </p:grpSpPr>
      <p:sp>
        <p:nvSpPr>
          <p:cNvPr id="452" name="Google Shape;452;p35"/>
          <p:cNvSpPr txBox="1"/>
          <p:nvPr>
            <p:ph idx="1" type="subTitle"/>
          </p:nvPr>
        </p:nvSpPr>
        <p:spPr>
          <a:xfrm>
            <a:off x="1607700" y="1098150"/>
            <a:ext cx="5928600" cy="13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3" name="Google Shape;453;p3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spTree>
      <p:nvGrpSpPr>
        <p:cNvPr id="454" name="Shape 454"/>
        <p:cNvGrpSpPr/>
        <p:nvPr/>
      </p:nvGrpSpPr>
      <p:grpSpPr>
        <a:xfrm>
          <a:off x="0" y="0"/>
          <a:ext cx="0" cy="0"/>
          <a:chOff x="0" y="0"/>
          <a:chExt cx="0" cy="0"/>
        </a:xfrm>
      </p:grpSpPr>
      <p:sp>
        <p:nvSpPr>
          <p:cNvPr id="455" name="Google Shape;455;p36"/>
          <p:cNvSpPr txBox="1"/>
          <p:nvPr>
            <p:ph idx="1" type="subTitle"/>
          </p:nvPr>
        </p:nvSpPr>
        <p:spPr>
          <a:xfrm>
            <a:off x="5001575" y="3714075"/>
            <a:ext cx="3394800" cy="781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6" name="Google Shape;456;p36"/>
          <p:cNvSpPr txBox="1"/>
          <p:nvPr>
            <p:ph type="title"/>
          </p:nvPr>
        </p:nvSpPr>
        <p:spPr>
          <a:xfrm>
            <a:off x="6842325" y="3155425"/>
            <a:ext cx="1554000" cy="43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
    <p:spTree>
      <p:nvGrpSpPr>
        <p:cNvPr id="457" name="Shape 457"/>
        <p:cNvGrpSpPr/>
        <p:nvPr/>
      </p:nvGrpSpPr>
      <p:grpSpPr>
        <a:xfrm>
          <a:off x="0" y="0"/>
          <a:ext cx="0" cy="0"/>
          <a:chOff x="0" y="0"/>
          <a:chExt cx="0" cy="0"/>
        </a:xfrm>
      </p:grpSpPr>
      <p:sp>
        <p:nvSpPr>
          <p:cNvPr id="458" name="Google Shape;458;p37"/>
          <p:cNvSpPr txBox="1"/>
          <p:nvPr>
            <p:ph idx="1" type="subTitle"/>
          </p:nvPr>
        </p:nvSpPr>
        <p:spPr>
          <a:xfrm>
            <a:off x="745825" y="1218200"/>
            <a:ext cx="3394800" cy="78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9" name="Google Shape;459;p37"/>
          <p:cNvSpPr txBox="1"/>
          <p:nvPr>
            <p:ph type="title"/>
          </p:nvPr>
        </p:nvSpPr>
        <p:spPr>
          <a:xfrm>
            <a:off x="745825" y="659550"/>
            <a:ext cx="1554000" cy="43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460" name="Google Shape;460;p37"/>
          <p:cNvGrpSpPr/>
          <p:nvPr/>
        </p:nvGrpSpPr>
        <p:grpSpPr>
          <a:xfrm>
            <a:off x="-1641089" y="2712152"/>
            <a:ext cx="4874000" cy="4733320"/>
            <a:chOff x="-2896958" y="1534023"/>
            <a:chExt cx="5773513" cy="5606870"/>
          </a:xfrm>
        </p:grpSpPr>
        <p:sp>
          <p:nvSpPr>
            <p:cNvPr id="461" name="Google Shape;461;p37"/>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37"/>
          <p:cNvGrpSpPr/>
          <p:nvPr/>
        </p:nvGrpSpPr>
        <p:grpSpPr>
          <a:xfrm>
            <a:off x="5812711" y="-2453448"/>
            <a:ext cx="4874000" cy="4733320"/>
            <a:chOff x="-2896958" y="1534023"/>
            <a:chExt cx="5773513" cy="5606870"/>
          </a:xfrm>
        </p:grpSpPr>
        <p:sp>
          <p:nvSpPr>
            <p:cNvPr id="465" name="Google Shape;465;p37"/>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_1_1">
    <p:spTree>
      <p:nvGrpSpPr>
        <p:cNvPr id="468" name="Shape 468"/>
        <p:cNvGrpSpPr/>
        <p:nvPr/>
      </p:nvGrpSpPr>
      <p:grpSpPr>
        <a:xfrm>
          <a:off x="0" y="0"/>
          <a:ext cx="0" cy="0"/>
          <a:chOff x="0" y="0"/>
          <a:chExt cx="0" cy="0"/>
        </a:xfrm>
      </p:grpSpPr>
      <p:sp>
        <p:nvSpPr>
          <p:cNvPr id="469" name="Google Shape;469;p38"/>
          <p:cNvSpPr txBox="1"/>
          <p:nvPr>
            <p:ph idx="1" type="subTitle"/>
          </p:nvPr>
        </p:nvSpPr>
        <p:spPr>
          <a:xfrm>
            <a:off x="2456400" y="3724025"/>
            <a:ext cx="4231200" cy="76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0" name="Google Shape;470;p38"/>
          <p:cNvSpPr txBox="1"/>
          <p:nvPr>
            <p:ph type="title"/>
          </p:nvPr>
        </p:nvSpPr>
        <p:spPr>
          <a:xfrm>
            <a:off x="2874600" y="3241575"/>
            <a:ext cx="33948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471" name="Google Shape;471;p38"/>
          <p:cNvGrpSpPr/>
          <p:nvPr/>
        </p:nvGrpSpPr>
        <p:grpSpPr>
          <a:xfrm rot="-3565151">
            <a:off x="-3079285" y="530811"/>
            <a:ext cx="4874119" cy="4733435"/>
            <a:chOff x="-2896958" y="1534023"/>
            <a:chExt cx="5773513" cy="5606870"/>
          </a:xfrm>
        </p:grpSpPr>
        <p:sp>
          <p:nvSpPr>
            <p:cNvPr id="472" name="Google Shape;472;p38"/>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38"/>
          <p:cNvGrpSpPr/>
          <p:nvPr/>
        </p:nvGrpSpPr>
        <p:grpSpPr>
          <a:xfrm rot="-3437330">
            <a:off x="6803343" y="205140"/>
            <a:ext cx="4873900" cy="4733223"/>
            <a:chOff x="-2896958" y="1534023"/>
            <a:chExt cx="5773513" cy="5606870"/>
          </a:xfrm>
        </p:grpSpPr>
        <p:sp>
          <p:nvSpPr>
            <p:cNvPr id="476" name="Google Shape;476;p38"/>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1_1_1_1_1_1_1">
    <p:spTree>
      <p:nvGrpSpPr>
        <p:cNvPr id="479" name="Shape 479"/>
        <p:cNvGrpSpPr/>
        <p:nvPr/>
      </p:nvGrpSpPr>
      <p:grpSpPr>
        <a:xfrm>
          <a:off x="0" y="0"/>
          <a:ext cx="0" cy="0"/>
          <a:chOff x="0" y="0"/>
          <a:chExt cx="0" cy="0"/>
        </a:xfrm>
      </p:grpSpPr>
      <p:sp>
        <p:nvSpPr>
          <p:cNvPr id="480" name="Google Shape;480;p39"/>
          <p:cNvSpPr txBox="1"/>
          <p:nvPr>
            <p:ph idx="1" type="subTitle"/>
          </p:nvPr>
        </p:nvSpPr>
        <p:spPr>
          <a:xfrm>
            <a:off x="4385325" y="2146075"/>
            <a:ext cx="3711000" cy="133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81" name="Google Shape;481;p39"/>
          <p:cNvSpPr txBox="1"/>
          <p:nvPr>
            <p:ph type="title"/>
          </p:nvPr>
        </p:nvSpPr>
        <p:spPr>
          <a:xfrm>
            <a:off x="4385325" y="1663625"/>
            <a:ext cx="3394800" cy="43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300"/>
              <a:buNone/>
              <a:defRPr sz="2800"/>
            </a:lvl1pPr>
            <a:lvl2pPr lvl="1" rtl="0" algn="l">
              <a:spcBef>
                <a:spcPts val="0"/>
              </a:spcBef>
              <a:spcAft>
                <a:spcPts val="0"/>
              </a:spcAft>
              <a:buSzPts val="3300"/>
              <a:buNone/>
              <a:defRPr/>
            </a:lvl2pPr>
            <a:lvl3pPr lvl="2" rtl="0" algn="l">
              <a:spcBef>
                <a:spcPts val="0"/>
              </a:spcBef>
              <a:spcAft>
                <a:spcPts val="0"/>
              </a:spcAft>
              <a:buSzPts val="3300"/>
              <a:buNone/>
              <a:defRPr/>
            </a:lvl3pPr>
            <a:lvl4pPr lvl="3" rtl="0" algn="l">
              <a:spcBef>
                <a:spcPts val="0"/>
              </a:spcBef>
              <a:spcAft>
                <a:spcPts val="0"/>
              </a:spcAft>
              <a:buSzPts val="3300"/>
              <a:buNone/>
              <a:defRPr/>
            </a:lvl4pPr>
            <a:lvl5pPr lvl="4" rtl="0" algn="l">
              <a:spcBef>
                <a:spcPts val="0"/>
              </a:spcBef>
              <a:spcAft>
                <a:spcPts val="0"/>
              </a:spcAft>
              <a:buSzPts val="3300"/>
              <a:buNone/>
              <a:defRPr/>
            </a:lvl5pPr>
            <a:lvl6pPr lvl="5" rtl="0" algn="l">
              <a:spcBef>
                <a:spcPts val="0"/>
              </a:spcBef>
              <a:spcAft>
                <a:spcPts val="0"/>
              </a:spcAft>
              <a:buSzPts val="3300"/>
              <a:buNone/>
              <a:defRPr/>
            </a:lvl6pPr>
            <a:lvl7pPr lvl="6" rtl="0" algn="l">
              <a:spcBef>
                <a:spcPts val="0"/>
              </a:spcBef>
              <a:spcAft>
                <a:spcPts val="0"/>
              </a:spcAft>
              <a:buSzPts val="3300"/>
              <a:buNone/>
              <a:defRPr/>
            </a:lvl7pPr>
            <a:lvl8pPr lvl="7" rtl="0" algn="l">
              <a:spcBef>
                <a:spcPts val="0"/>
              </a:spcBef>
              <a:spcAft>
                <a:spcPts val="0"/>
              </a:spcAft>
              <a:buSzPts val="3300"/>
              <a:buNone/>
              <a:defRPr/>
            </a:lvl8pPr>
            <a:lvl9pPr lvl="8" rtl="0" algn="l">
              <a:spcBef>
                <a:spcPts val="0"/>
              </a:spcBef>
              <a:spcAft>
                <a:spcPts val="0"/>
              </a:spcAft>
              <a:buSzPts val="3300"/>
              <a:buNone/>
              <a:defRPr/>
            </a:lvl9pPr>
          </a:lstStyle>
          <a:p/>
        </p:txBody>
      </p:sp>
      <p:grpSp>
        <p:nvGrpSpPr>
          <p:cNvPr id="482" name="Google Shape;482;p39"/>
          <p:cNvGrpSpPr/>
          <p:nvPr/>
        </p:nvGrpSpPr>
        <p:grpSpPr>
          <a:xfrm rot="-7707251">
            <a:off x="5698445" y="-2223855"/>
            <a:ext cx="4874015" cy="4733335"/>
            <a:chOff x="-2896958" y="1534023"/>
            <a:chExt cx="5773513" cy="5606870"/>
          </a:xfrm>
        </p:grpSpPr>
        <p:sp>
          <p:nvSpPr>
            <p:cNvPr id="483" name="Google Shape;483;p39"/>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_1_1_1_1_1">
    <p:spTree>
      <p:nvGrpSpPr>
        <p:cNvPr id="486" name="Shape 486"/>
        <p:cNvGrpSpPr/>
        <p:nvPr/>
      </p:nvGrpSpPr>
      <p:grpSpPr>
        <a:xfrm>
          <a:off x="0" y="0"/>
          <a:ext cx="0" cy="0"/>
          <a:chOff x="0" y="0"/>
          <a:chExt cx="0" cy="0"/>
        </a:xfrm>
      </p:grpSpPr>
      <p:sp>
        <p:nvSpPr>
          <p:cNvPr id="487" name="Google Shape;487;p40"/>
          <p:cNvSpPr txBox="1"/>
          <p:nvPr>
            <p:ph idx="1" type="subTitle"/>
          </p:nvPr>
        </p:nvSpPr>
        <p:spPr>
          <a:xfrm>
            <a:off x="1965150" y="981400"/>
            <a:ext cx="5213700" cy="196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2100"/>
              <a:buChar char="○"/>
              <a:defRPr sz="2100"/>
            </a:lvl2pPr>
            <a:lvl3pPr lvl="2" rtl="0">
              <a:lnSpc>
                <a:spcPct val="100000"/>
              </a:lnSpc>
              <a:spcBef>
                <a:spcPts val="0"/>
              </a:spcBef>
              <a:spcAft>
                <a:spcPts val="0"/>
              </a:spcAft>
              <a:buSzPts val="2100"/>
              <a:buChar char="■"/>
              <a:defRPr sz="2100"/>
            </a:lvl3pPr>
            <a:lvl4pPr lvl="3" rtl="0">
              <a:lnSpc>
                <a:spcPct val="100000"/>
              </a:lnSpc>
              <a:spcBef>
                <a:spcPts val="0"/>
              </a:spcBef>
              <a:spcAft>
                <a:spcPts val="0"/>
              </a:spcAft>
              <a:buSzPts val="2100"/>
              <a:buChar char="●"/>
              <a:defRPr sz="2100"/>
            </a:lvl4pPr>
            <a:lvl5pPr lvl="4" rtl="0">
              <a:lnSpc>
                <a:spcPct val="100000"/>
              </a:lnSpc>
              <a:spcBef>
                <a:spcPts val="0"/>
              </a:spcBef>
              <a:spcAft>
                <a:spcPts val="0"/>
              </a:spcAft>
              <a:buSzPts val="2100"/>
              <a:buChar char="○"/>
              <a:defRPr sz="2100"/>
            </a:lvl5pPr>
            <a:lvl6pPr lvl="5" rtl="0">
              <a:lnSpc>
                <a:spcPct val="100000"/>
              </a:lnSpc>
              <a:spcBef>
                <a:spcPts val="0"/>
              </a:spcBef>
              <a:spcAft>
                <a:spcPts val="0"/>
              </a:spcAft>
              <a:buSzPts val="2100"/>
              <a:buChar char="■"/>
              <a:defRPr sz="2100"/>
            </a:lvl6pPr>
            <a:lvl7pPr lvl="6" rtl="0">
              <a:lnSpc>
                <a:spcPct val="100000"/>
              </a:lnSpc>
              <a:spcBef>
                <a:spcPts val="0"/>
              </a:spcBef>
              <a:spcAft>
                <a:spcPts val="0"/>
              </a:spcAft>
              <a:buSzPts val="2100"/>
              <a:buChar char="●"/>
              <a:defRPr sz="2100"/>
            </a:lvl7pPr>
            <a:lvl8pPr lvl="7" rtl="0">
              <a:lnSpc>
                <a:spcPct val="100000"/>
              </a:lnSpc>
              <a:spcBef>
                <a:spcPts val="0"/>
              </a:spcBef>
              <a:spcAft>
                <a:spcPts val="0"/>
              </a:spcAft>
              <a:buSzPts val="2100"/>
              <a:buChar char="○"/>
              <a:defRPr sz="2100"/>
            </a:lvl8pPr>
            <a:lvl9pPr lvl="8" rtl="0">
              <a:lnSpc>
                <a:spcPct val="100000"/>
              </a:lnSpc>
              <a:spcBef>
                <a:spcPts val="0"/>
              </a:spcBef>
              <a:spcAft>
                <a:spcPts val="0"/>
              </a:spcAft>
              <a:buSzPts val="2100"/>
              <a:buChar char="■"/>
              <a:defRPr sz="2100"/>
            </a:lvl9pPr>
          </a:lstStyle>
          <a:p/>
        </p:txBody>
      </p:sp>
      <p:sp>
        <p:nvSpPr>
          <p:cNvPr id="488" name="Google Shape;488;p40"/>
          <p:cNvSpPr txBox="1"/>
          <p:nvPr>
            <p:ph type="title"/>
          </p:nvPr>
        </p:nvSpPr>
        <p:spPr>
          <a:xfrm>
            <a:off x="2874600" y="498950"/>
            <a:ext cx="33948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sz="2800"/>
            </a:lvl1pPr>
            <a:lvl2pPr lvl="1" rtl="0" algn="l">
              <a:spcBef>
                <a:spcPts val="0"/>
              </a:spcBef>
              <a:spcAft>
                <a:spcPts val="0"/>
              </a:spcAft>
              <a:buSzPts val="3300"/>
              <a:buNone/>
              <a:defRPr/>
            </a:lvl2pPr>
            <a:lvl3pPr lvl="2" rtl="0" algn="l">
              <a:spcBef>
                <a:spcPts val="0"/>
              </a:spcBef>
              <a:spcAft>
                <a:spcPts val="0"/>
              </a:spcAft>
              <a:buSzPts val="3300"/>
              <a:buNone/>
              <a:defRPr/>
            </a:lvl3pPr>
            <a:lvl4pPr lvl="3" rtl="0" algn="l">
              <a:spcBef>
                <a:spcPts val="0"/>
              </a:spcBef>
              <a:spcAft>
                <a:spcPts val="0"/>
              </a:spcAft>
              <a:buSzPts val="3300"/>
              <a:buNone/>
              <a:defRPr/>
            </a:lvl4pPr>
            <a:lvl5pPr lvl="4" rtl="0" algn="l">
              <a:spcBef>
                <a:spcPts val="0"/>
              </a:spcBef>
              <a:spcAft>
                <a:spcPts val="0"/>
              </a:spcAft>
              <a:buSzPts val="3300"/>
              <a:buNone/>
              <a:defRPr/>
            </a:lvl5pPr>
            <a:lvl6pPr lvl="5" rtl="0" algn="l">
              <a:spcBef>
                <a:spcPts val="0"/>
              </a:spcBef>
              <a:spcAft>
                <a:spcPts val="0"/>
              </a:spcAft>
              <a:buSzPts val="3300"/>
              <a:buNone/>
              <a:defRPr/>
            </a:lvl6pPr>
            <a:lvl7pPr lvl="6" rtl="0" algn="l">
              <a:spcBef>
                <a:spcPts val="0"/>
              </a:spcBef>
              <a:spcAft>
                <a:spcPts val="0"/>
              </a:spcAft>
              <a:buSzPts val="3300"/>
              <a:buNone/>
              <a:defRPr/>
            </a:lvl7pPr>
            <a:lvl8pPr lvl="7" rtl="0" algn="l">
              <a:spcBef>
                <a:spcPts val="0"/>
              </a:spcBef>
              <a:spcAft>
                <a:spcPts val="0"/>
              </a:spcAft>
              <a:buSzPts val="3300"/>
              <a:buNone/>
              <a:defRPr/>
            </a:lvl8pPr>
            <a:lvl9pPr lvl="8" rtl="0" algn="l">
              <a:spcBef>
                <a:spcPts val="0"/>
              </a:spcBef>
              <a:spcAft>
                <a:spcPts val="0"/>
              </a:spcAft>
              <a:buSzPts val="3300"/>
              <a:buNone/>
              <a:defRPr/>
            </a:lvl9pPr>
          </a:lstStyle>
          <a:p/>
        </p:txBody>
      </p:sp>
      <p:grpSp>
        <p:nvGrpSpPr>
          <p:cNvPr id="489" name="Google Shape;489;p40"/>
          <p:cNvGrpSpPr/>
          <p:nvPr/>
        </p:nvGrpSpPr>
        <p:grpSpPr>
          <a:xfrm rot="-6632838">
            <a:off x="-2905562" y="-1413350"/>
            <a:ext cx="4463784" cy="4724373"/>
            <a:chOff x="-2410997" y="1534023"/>
            <a:chExt cx="5287552" cy="5596231"/>
          </a:xfrm>
        </p:grpSpPr>
        <p:sp>
          <p:nvSpPr>
            <p:cNvPr id="490" name="Google Shape;490;p40"/>
            <p:cNvSpPr/>
            <p:nvPr/>
          </p:nvSpPr>
          <p:spPr>
            <a:xfrm rot="1514338">
              <a:off x="-1789871" y="2901769"/>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0"/>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44" name="Shape 44"/>
        <p:cNvGrpSpPr/>
        <p:nvPr/>
      </p:nvGrpSpPr>
      <p:grpSpPr>
        <a:xfrm>
          <a:off x="0" y="0"/>
          <a:ext cx="0" cy="0"/>
          <a:chOff x="0" y="0"/>
          <a:chExt cx="0" cy="0"/>
        </a:xfrm>
      </p:grpSpPr>
      <p:grpSp>
        <p:nvGrpSpPr>
          <p:cNvPr id="45" name="Google Shape;45;p5"/>
          <p:cNvGrpSpPr/>
          <p:nvPr/>
        </p:nvGrpSpPr>
        <p:grpSpPr>
          <a:xfrm flipH="1" rot="10800000">
            <a:off x="-3157403" y="-2327776"/>
            <a:ext cx="14457596" cy="9492188"/>
            <a:chOff x="-3157403" y="-2327776"/>
            <a:chExt cx="14457596" cy="9492188"/>
          </a:xfrm>
        </p:grpSpPr>
        <p:sp>
          <p:nvSpPr>
            <p:cNvPr id="46" name="Google Shape;46;p5"/>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idx="1" type="body"/>
          </p:nvPr>
        </p:nvSpPr>
        <p:spPr>
          <a:xfrm>
            <a:off x="1572325" y="2586704"/>
            <a:ext cx="2599200" cy="1254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3" name="Google Shape;53;p5"/>
          <p:cNvSpPr txBox="1"/>
          <p:nvPr>
            <p:ph idx="2" type="body"/>
          </p:nvPr>
        </p:nvSpPr>
        <p:spPr>
          <a:xfrm>
            <a:off x="4972523" y="2586704"/>
            <a:ext cx="2599200" cy="1254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4" name="Google Shape;54;p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55" name="Google Shape;55;p5"/>
          <p:cNvSpPr txBox="1"/>
          <p:nvPr>
            <p:ph idx="3" type="subTitle"/>
          </p:nvPr>
        </p:nvSpPr>
        <p:spPr>
          <a:xfrm>
            <a:off x="1551500" y="2382475"/>
            <a:ext cx="2599200" cy="21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800">
                <a:solidFill>
                  <a:schemeClr val="accent5"/>
                </a:solidFill>
                <a:latin typeface="Abel"/>
                <a:ea typeface="Abel"/>
                <a:cs typeface="Abel"/>
                <a:sym typeface="Abe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5"/>
          <p:cNvSpPr txBox="1"/>
          <p:nvPr>
            <p:ph idx="4" type="subTitle"/>
          </p:nvPr>
        </p:nvSpPr>
        <p:spPr>
          <a:xfrm>
            <a:off x="4972525" y="2382475"/>
            <a:ext cx="2599200" cy="21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solidFill>
                  <a:schemeClr val="accent5"/>
                </a:solidFill>
                <a:latin typeface="Abel"/>
                <a:ea typeface="Abel"/>
                <a:cs typeface="Abel"/>
                <a:sym typeface="Abe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493" name="Shape 493"/>
        <p:cNvGrpSpPr/>
        <p:nvPr/>
      </p:nvGrpSpPr>
      <p:grpSpPr>
        <a:xfrm>
          <a:off x="0" y="0"/>
          <a:ext cx="0" cy="0"/>
          <a:chOff x="0" y="0"/>
          <a:chExt cx="0" cy="0"/>
        </a:xfrm>
      </p:grpSpPr>
      <p:sp>
        <p:nvSpPr>
          <p:cNvPr id="494" name="Google Shape;494;p41"/>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495" name="Google Shape;495;p41"/>
          <p:cNvGrpSpPr/>
          <p:nvPr/>
        </p:nvGrpSpPr>
        <p:grpSpPr>
          <a:xfrm>
            <a:off x="-3621963" y="-1003613"/>
            <a:ext cx="14748864" cy="9515698"/>
            <a:chOff x="-3621963" y="-1003613"/>
            <a:chExt cx="14748864" cy="9515698"/>
          </a:xfrm>
        </p:grpSpPr>
        <p:sp>
          <p:nvSpPr>
            <p:cNvPr id="496" name="Google Shape;496;p41"/>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1"/>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1"/>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1"/>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1"/>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1"/>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502" name="Shape 502"/>
        <p:cNvGrpSpPr/>
        <p:nvPr/>
      </p:nvGrpSpPr>
      <p:grpSpPr>
        <a:xfrm>
          <a:off x="0" y="0"/>
          <a:ext cx="0" cy="0"/>
          <a:chOff x="0" y="0"/>
          <a:chExt cx="0" cy="0"/>
        </a:xfrm>
      </p:grpSpPr>
      <p:sp>
        <p:nvSpPr>
          <p:cNvPr id="503" name="Google Shape;503;p42"/>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504" name="Google Shape;504;p42"/>
          <p:cNvSpPr/>
          <p:nvPr/>
        </p:nvSpPr>
        <p:spPr>
          <a:xfrm rot="3357871">
            <a:off x="-3829584" y="2257439"/>
            <a:ext cx="3844222" cy="4035598"/>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2"/>
          <p:cNvSpPr/>
          <p:nvPr/>
        </p:nvSpPr>
        <p:spPr>
          <a:xfrm rot="-3158595">
            <a:off x="7973310" y="-406575"/>
            <a:ext cx="2215708" cy="238888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2"/>
          <p:cNvSpPr/>
          <p:nvPr/>
        </p:nvSpPr>
        <p:spPr>
          <a:xfrm rot="-3158595">
            <a:off x="8306710" y="-777860"/>
            <a:ext cx="2160577" cy="261969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2"/>
          <p:cNvSpPr/>
          <p:nvPr/>
        </p:nvSpPr>
        <p:spPr>
          <a:xfrm rot="-3158595">
            <a:off x="8037056" y="-1179600"/>
            <a:ext cx="2497544" cy="2621878"/>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2"/>
          <p:cNvSpPr/>
          <p:nvPr/>
        </p:nvSpPr>
        <p:spPr>
          <a:xfrm rot="4788226">
            <a:off x="-3029774" y="1731160"/>
            <a:ext cx="3378653" cy="364272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2"/>
          <p:cNvSpPr/>
          <p:nvPr/>
        </p:nvSpPr>
        <p:spPr>
          <a:xfrm rot="4788226">
            <a:off x="-3390981" y="2191496"/>
            <a:ext cx="3294586" cy="399467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510" name="Shape 510"/>
        <p:cNvGrpSpPr/>
        <p:nvPr/>
      </p:nvGrpSpPr>
      <p:grpSpPr>
        <a:xfrm>
          <a:off x="0" y="0"/>
          <a:ext cx="0" cy="0"/>
          <a:chOff x="0" y="0"/>
          <a:chExt cx="0" cy="0"/>
        </a:xfrm>
      </p:grpSpPr>
      <p:sp>
        <p:nvSpPr>
          <p:cNvPr id="511" name="Google Shape;511;p4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512" name="Google Shape;512;p43"/>
          <p:cNvSpPr/>
          <p:nvPr/>
        </p:nvSpPr>
        <p:spPr>
          <a:xfrm rot="-336564">
            <a:off x="-1876817" y="206461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3"/>
          <p:cNvSpPr/>
          <p:nvPr/>
        </p:nvSpPr>
        <p:spPr>
          <a:xfrm rot="-336564">
            <a:off x="-1409577" y="222956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3"/>
          <p:cNvSpPr/>
          <p:nvPr/>
        </p:nvSpPr>
        <p:spPr>
          <a:xfrm rot="-336564">
            <a:off x="-1773265" y="224625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3"/>
          <p:cNvSpPr/>
          <p:nvPr/>
        </p:nvSpPr>
        <p:spPr>
          <a:xfrm rot="-6244945">
            <a:off x="6487877" y="-1533402"/>
            <a:ext cx="2408731" cy="259699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3"/>
          <p:cNvSpPr/>
          <p:nvPr/>
        </p:nvSpPr>
        <p:spPr>
          <a:xfrm rot="-6244945">
            <a:off x="6740666" y="-2134147"/>
            <a:ext cx="2348797" cy="284791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3"/>
          <p:cNvSpPr/>
          <p:nvPr/>
        </p:nvSpPr>
        <p:spPr>
          <a:xfrm rot="-6244945">
            <a:off x="6601778" y="-1959409"/>
            <a:ext cx="2715120" cy="285028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43"/>
          <p:cNvGrpSpPr/>
          <p:nvPr/>
        </p:nvGrpSpPr>
        <p:grpSpPr>
          <a:xfrm rot="2219984">
            <a:off x="7913359" y="3296805"/>
            <a:ext cx="3796561" cy="4039571"/>
            <a:chOff x="7558301" y="3163860"/>
            <a:chExt cx="3072638" cy="3269311"/>
          </a:xfrm>
        </p:grpSpPr>
        <p:sp>
          <p:nvSpPr>
            <p:cNvPr id="519" name="Google Shape;519;p43"/>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3"/>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3"/>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text">
  <p:cSld name="CUSTOM_3">
    <p:spTree>
      <p:nvGrpSpPr>
        <p:cNvPr id="522" name="Shape 522"/>
        <p:cNvGrpSpPr/>
        <p:nvPr/>
      </p:nvGrpSpPr>
      <p:grpSpPr>
        <a:xfrm>
          <a:off x="0" y="0"/>
          <a:ext cx="0" cy="0"/>
          <a:chOff x="0" y="0"/>
          <a:chExt cx="0" cy="0"/>
        </a:xfrm>
      </p:grpSpPr>
      <p:grpSp>
        <p:nvGrpSpPr>
          <p:cNvPr id="523" name="Google Shape;523;p44"/>
          <p:cNvGrpSpPr/>
          <p:nvPr/>
        </p:nvGrpSpPr>
        <p:grpSpPr>
          <a:xfrm>
            <a:off x="-2134953" y="-2232526"/>
            <a:ext cx="13005666" cy="9144743"/>
            <a:chOff x="-2134953" y="-2232526"/>
            <a:chExt cx="13005666" cy="9144743"/>
          </a:xfrm>
        </p:grpSpPr>
        <p:sp>
          <p:nvSpPr>
            <p:cNvPr id="524" name="Google Shape;524;p44"/>
            <p:cNvSpPr/>
            <p:nvPr/>
          </p:nvSpPr>
          <p:spPr>
            <a:xfrm rot="1514180">
              <a:off x="7764459" y="-1823388"/>
              <a:ext cx="2508827" cy="263372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4"/>
            <p:cNvSpPr/>
            <p:nvPr/>
          </p:nvSpPr>
          <p:spPr>
            <a:xfrm rot="1514383">
              <a:off x="-1786388" y="4539304"/>
              <a:ext cx="1913798" cy="206337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4"/>
            <p:cNvSpPr/>
            <p:nvPr/>
          </p:nvSpPr>
          <p:spPr>
            <a:xfrm rot="1514383">
              <a:off x="-1156102" y="4179892"/>
              <a:ext cx="1866179" cy="226273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4"/>
            <p:cNvSpPr/>
            <p:nvPr/>
          </p:nvSpPr>
          <p:spPr>
            <a:xfrm rot="1514383">
              <a:off x="-1432077" y="4117600"/>
              <a:ext cx="2157231" cy="22646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4"/>
            <p:cNvSpPr/>
            <p:nvPr/>
          </p:nvSpPr>
          <p:spPr>
            <a:xfrm rot="1430415">
              <a:off x="8011433" y="-1439033"/>
              <a:ext cx="2205009" cy="237735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4"/>
            <p:cNvSpPr/>
            <p:nvPr/>
          </p:nvSpPr>
          <p:spPr>
            <a:xfrm rot="1430415">
              <a:off x="8285431" y="-1252560"/>
              <a:ext cx="2150144" cy="260704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0" name="Google Shape;530;p44"/>
          <p:cNvSpPr txBox="1"/>
          <p:nvPr>
            <p:ph idx="1" type="subTitle"/>
          </p:nvPr>
        </p:nvSpPr>
        <p:spPr>
          <a:xfrm>
            <a:off x="625650" y="1087175"/>
            <a:ext cx="7689900" cy="3546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Char char="●"/>
              <a:defRPr sz="1100"/>
            </a:lvl1pPr>
            <a:lvl2pPr lvl="1">
              <a:spcBef>
                <a:spcPts val="0"/>
              </a:spcBef>
              <a:spcAft>
                <a:spcPts val="0"/>
              </a:spcAft>
              <a:buClr>
                <a:srgbClr val="434343"/>
              </a:buClr>
              <a:buSzPts val="1200"/>
              <a:buFont typeface="Roboto Condensed Light"/>
              <a:buChar char="○"/>
              <a:defRPr/>
            </a:lvl2pPr>
            <a:lvl3pPr lvl="2">
              <a:spcBef>
                <a:spcPts val="0"/>
              </a:spcBef>
              <a:spcAft>
                <a:spcPts val="0"/>
              </a:spcAft>
              <a:buClr>
                <a:srgbClr val="434343"/>
              </a:buClr>
              <a:buSzPts val="1200"/>
              <a:buFont typeface="Roboto Condensed Light"/>
              <a:buChar char="■"/>
              <a:defRPr/>
            </a:lvl3pPr>
            <a:lvl4pPr lvl="3">
              <a:spcBef>
                <a:spcPts val="0"/>
              </a:spcBef>
              <a:spcAft>
                <a:spcPts val="0"/>
              </a:spcAft>
              <a:buClr>
                <a:srgbClr val="434343"/>
              </a:buClr>
              <a:buSzPts val="1200"/>
              <a:buFont typeface="Roboto Condensed Light"/>
              <a:buChar char="●"/>
              <a:defRPr/>
            </a:lvl4pPr>
            <a:lvl5pPr lvl="4">
              <a:spcBef>
                <a:spcPts val="0"/>
              </a:spcBef>
              <a:spcAft>
                <a:spcPts val="0"/>
              </a:spcAft>
              <a:buClr>
                <a:srgbClr val="434343"/>
              </a:buClr>
              <a:buSzPts val="1200"/>
              <a:buFont typeface="Roboto Condensed Light"/>
              <a:buChar char="○"/>
              <a:defRPr/>
            </a:lvl5pPr>
            <a:lvl6pPr lvl="5">
              <a:spcBef>
                <a:spcPts val="0"/>
              </a:spcBef>
              <a:spcAft>
                <a:spcPts val="0"/>
              </a:spcAft>
              <a:buClr>
                <a:srgbClr val="434343"/>
              </a:buClr>
              <a:buSzPts val="1200"/>
              <a:buFont typeface="Roboto Condensed Light"/>
              <a:buChar char="■"/>
              <a:defRPr/>
            </a:lvl6pPr>
            <a:lvl7pPr lvl="6">
              <a:spcBef>
                <a:spcPts val="0"/>
              </a:spcBef>
              <a:spcAft>
                <a:spcPts val="0"/>
              </a:spcAft>
              <a:buClr>
                <a:srgbClr val="434343"/>
              </a:buClr>
              <a:buSzPts val="1200"/>
              <a:buFont typeface="Roboto Condensed Light"/>
              <a:buChar char="●"/>
              <a:defRPr/>
            </a:lvl7pPr>
            <a:lvl8pPr lvl="7">
              <a:spcBef>
                <a:spcPts val="0"/>
              </a:spcBef>
              <a:spcAft>
                <a:spcPts val="0"/>
              </a:spcAft>
              <a:buClr>
                <a:srgbClr val="434343"/>
              </a:buClr>
              <a:buSzPts val="1200"/>
              <a:buFont typeface="Roboto Condensed Light"/>
              <a:buChar char="○"/>
              <a:defRPr/>
            </a:lvl8pPr>
            <a:lvl9pPr lvl="8">
              <a:spcBef>
                <a:spcPts val="0"/>
              </a:spcBef>
              <a:spcAft>
                <a:spcPts val="0"/>
              </a:spcAft>
              <a:buClr>
                <a:srgbClr val="434343"/>
              </a:buClr>
              <a:buSzPts val="1200"/>
              <a:buFont typeface="Roboto Condensed Light"/>
              <a:buChar char="■"/>
              <a:defRPr/>
            </a:lvl9pPr>
          </a:lstStyle>
          <a:p/>
        </p:txBody>
      </p:sp>
      <p:sp>
        <p:nvSpPr>
          <p:cNvPr id="531" name="Google Shape;531;p4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3_1">
    <p:spTree>
      <p:nvGrpSpPr>
        <p:cNvPr id="532" name="Shape 532"/>
        <p:cNvGrpSpPr/>
        <p:nvPr/>
      </p:nvGrpSpPr>
      <p:grpSpPr>
        <a:xfrm>
          <a:off x="0" y="0"/>
          <a:ext cx="0" cy="0"/>
          <a:chOff x="0" y="0"/>
          <a:chExt cx="0" cy="0"/>
        </a:xfrm>
      </p:grpSpPr>
      <p:grpSp>
        <p:nvGrpSpPr>
          <p:cNvPr id="533" name="Google Shape;533;p45"/>
          <p:cNvGrpSpPr/>
          <p:nvPr/>
        </p:nvGrpSpPr>
        <p:grpSpPr>
          <a:xfrm flipH="1">
            <a:off x="-2134953" y="-2232526"/>
            <a:ext cx="13005666" cy="9144743"/>
            <a:chOff x="-2134953" y="-2232526"/>
            <a:chExt cx="13005666" cy="9144743"/>
          </a:xfrm>
        </p:grpSpPr>
        <p:sp>
          <p:nvSpPr>
            <p:cNvPr id="534" name="Google Shape;534;p45"/>
            <p:cNvSpPr/>
            <p:nvPr/>
          </p:nvSpPr>
          <p:spPr>
            <a:xfrm rot="1514180">
              <a:off x="7764459" y="-1823388"/>
              <a:ext cx="2508827" cy="263372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5"/>
            <p:cNvSpPr/>
            <p:nvPr/>
          </p:nvSpPr>
          <p:spPr>
            <a:xfrm rot="1514383">
              <a:off x="-1786388" y="4539304"/>
              <a:ext cx="1913798" cy="206337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5"/>
            <p:cNvSpPr/>
            <p:nvPr/>
          </p:nvSpPr>
          <p:spPr>
            <a:xfrm rot="1514383">
              <a:off x="-1156102" y="4179892"/>
              <a:ext cx="1866179" cy="226273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5"/>
            <p:cNvSpPr/>
            <p:nvPr/>
          </p:nvSpPr>
          <p:spPr>
            <a:xfrm rot="1514383">
              <a:off x="-1432077" y="4117600"/>
              <a:ext cx="2157231" cy="22646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5"/>
            <p:cNvSpPr/>
            <p:nvPr/>
          </p:nvSpPr>
          <p:spPr>
            <a:xfrm rot="1430415">
              <a:off x="8011433" y="-1439033"/>
              <a:ext cx="2205009" cy="237735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5"/>
            <p:cNvSpPr/>
            <p:nvPr/>
          </p:nvSpPr>
          <p:spPr>
            <a:xfrm rot="1430415">
              <a:off x="8285431" y="-1252560"/>
              <a:ext cx="2150144" cy="260704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45"/>
          <p:cNvSpPr txBox="1"/>
          <p:nvPr>
            <p:ph idx="1" type="subTitle"/>
          </p:nvPr>
        </p:nvSpPr>
        <p:spPr>
          <a:xfrm>
            <a:off x="625650" y="970900"/>
            <a:ext cx="4563300" cy="376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1200"/>
              <a:buChar char="●"/>
              <a:defRPr sz="1200"/>
            </a:lvl1pPr>
            <a:lvl2pPr lvl="1" rtl="0">
              <a:spcBef>
                <a:spcPts val="0"/>
              </a:spcBef>
              <a:spcAft>
                <a:spcPts val="0"/>
              </a:spcAft>
              <a:buClr>
                <a:srgbClr val="434343"/>
              </a:buClr>
              <a:buSzPts val="1200"/>
              <a:buFont typeface="Roboto Condensed Light"/>
              <a:buChar char="○"/>
              <a:defRPr/>
            </a:lvl2pPr>
            <a:lvl3pPr lvl="2" rtl="0">
              <a:spcBef>
                <a:spcPts val="0"/>
              </a:spcBef>
              <a:spcAft>
                <a:spcPts val="0"/>
              </a:spcAft>
              <a:buClr>
                <a:srgbClr val="434343"/>
              </a:buClr>
              <a:buSzPts val="1200"/>
              <a:buFont typeface="Roboto Condensed Light"/>
              <a:buChar char="■"/>
              <a:defRPr/>
            </a:lvl3pPr>
            <a:lvl4pPr lvl="3" rtl="0">
              <a:spcBef>
                <a:spcPts val="0"/>
              </a:spcBef>
              <a:spcAft>
                <a:spcPts val="0"/>
              </a:spcAft>
              <a:buClr>
                <a:srgbClr val="434343"/>
              </a:buClr>
              <a:buSzPts val="1200"/>
              <a:buFont typeface="Roboto Condensed Light"/>
              <a:buChar char="●"/>
              <a:defRPr/>
            </a:lvl4pPr>
            <a:lvl5pPr lvl="4" rtl="0">
              <a:spcBef>
                <a:spcPts val="0"/>
              </a:spcBef>
              <a:spcAft>
                <a:spcPts val="0"/>
              </a:spcAft>
              <a:buClr>
                <a:srgbClr val="434343"/>
              </a:buClr>
              <a:buSzPts val="1200"/>
              <a:buFont typeface="Roboto Condensed Light"/>
              <a:buChar char="○"/>
              <a:defRPr/>
            </a:lvl5pPr>
            <a:lvl6pPr lvl="5" rtl="0">
              <a:spcBef>
                <a:spcPts val="0"/>
              </a:spcBef>
              <a:spcAft>
                <a:spcPts val="0"/>
              </a:spcAft>
              <a:buClr>
                <a:srgbClr val="434343"/>
              </a:buClr>
              <a:buSzPts val="1200"/>
              <a:buFont typeface="Roboto Condensed Light"/>
              <a:buChar char="■"/>
              <a:defRPr/>
            </a:lvl6pPr>
            <a:lvl7pPr lvl="6" rtl="0">
              <a:spcBef>
                <a:spcPts val="0"/>
              </a:spcBef>
              <a:spcAft>
                <a:spcPts val="0"/>
              </a:spcAft>
              <a:buClr>
                <a:srgbClr val="434343"/>
              </a:buClr>
              <a:buSzPts val="1200"/>
              <a:buFont typeface="Roboto Condensed Light"/>
              <a:buChar char="●"/>
              <a:defRPr/>
            </a:lvl7pPr>
            <a:lvl8pPr lvl="7" rtl="0">
              <a:spcBef>
                <a:spcPts val="0"/>
              </a:spcBef>
              <a:spcAft>
                <a:spcPts val="0"/>
              </a:spcAft>
              <a:buClr>
                <a:srgbClr val="434343"/>
              </a:buClr>
              <a:buSzPts val="1200"/>
              <a:buFont typeface="Roboto Condensed Light"/>
              <a:buChar char="○"/>
              <a:defRPr/>
            </a:lvl8pPr>
            <a:lvl9pPr lvl="8" rtl="0">
              <a:spcBef>
                <a:spcPts val="0"/>
              </a:spcBef>
              <a:spcAft>
                <a:spcPts val="0"/>
              </a:spcAft>
              <a:buClr>
                <a:srgbClr val="434343"/>
              </a:buClr>
              <a:buSzPts val="1200"/>
              <a:buFont typeface="Roboto Condensed Light"/>
              <a:buChar char="■"/>
              <a:defRPr/>
            </a:lvl9pPr>
          </a:lstStyle>
          <a:p/>
        </p:txBody>
      </p:sp>
      <p:sp>
        <p:nvSpPr>
          <p:cNvPr id="541" name="Google Shape;541;p4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ical app">
  <p:cSld name="CUSTOM_4">
    <p:spTree>
      <p:nvGrpSpPr>
        <p:cNvPr id="542" name="Shape 542"/>
        <p:cNvGrpSpPr/>
        <p:nvPr/>
      </p:nvGrpSpPr>
      <p:grpSpPr>
        <a:xfrm>
          <a:off x="0" y="0"/>
          <a:ext cx="0" cy="0"/>
          <a:chOff x="0" y="0"/>
          <a:chExt cx="0" cy="0"/>
        </a:xfrm>
      </p:grpSpPr>
      <p:grpSp>
        <p:nvGrpSpPr>
          <p:cNvPr id="543" name="Google Shape;543;p46"/>
          <p:cNvGrpSpPr/>
          <p:nvPr/>
        </p:nvGrpSpPr>
        <p:grpSpPr>
          <a:xfrm>
            <a:off x="-3075157" y="-3061151"/>
            <a:ext cx="15800562" cy="10202043"/>
            <a:chOff x="-3075157" y="-3061151"/>
            <a:chExt cx="15800562" cy="10202043"/>
          </a:xfrm>
        </p:grpSpPr>
        <p:sp>
          <p:nvSpPr>
            <p:cNvPr id="544" name="Google Shape;544;p46"/>
            <p:cNvSpPr/>
            <p:nvPr/>
          </p:nvSpPr>
          <p:spPr>
            <a:xfrm rot="6014436">
              <a:off x="-2080991" y="-2828732"/>
              <a:ext cx="3844166" cy="4035538"/>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6"/>
            <p:cNvSpPr/>
            <p:nvPr/>
          </p:nvSpPr>
          <p:spPr>
            <a:xfrm flipH="1" rot="-1514338">
              <a:off x="8693921"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6"/>
            <p:cNvSpPr/>
            <p:nvPr/>
          </p:nvSpPr>
          <p:spPr>
            <a:xfrm flipH="1" rot="-1514338">
              <a:off x="7655649"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6"/>
            <p:cNvSpPr/>
            <p:nvPr/>
          </p:nvSpPr>
          <p:spPr>
            <a:xfrm flipH="1" rot="-1514338">
              <a:off x="7628768"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6"/>
            <p:cNvSpPr/>
            <p:nvPr/>
          </p:nvSpPr>
          <p:spPr>
            <a:xfrm rot="5930292">
              <a:off x="-2189566" y="-2389777"/>
              <a:ext cx="3378681" cy="36427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6"/>
            <p:cNvSpPr/>
            <p:nvPr/>
          </p:nvSpPr>
          <p:spPr>
            <a:xfrm rot="5930292">
              <a:off x="-2495725" y="-2081314"/>
              <a:ext cx="3294613" cy="399471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46"/>
          <p:cNvSpPr txBox="1"/>
          <p:nvPr>
            <p:ph idx="1" type="subTitle"/>
          </p:nvPr>
        </p:nvSpPr>
        <p:spPr>
          <a:xfrm>
            <a:off x="1116488" y="2036100"/>
            <a:ext cx="2727900" cy="16809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1" name="Google Shape;551;p4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p:cSld name="CUSTOM_5">
    <p:spTree>
      <p:nvGrpSpPr>
        <p:cNvPr id="552" name="Shape 552"/>
        <p:cNvGrpSpPr/>
        <p:nvPr/>
      </p:nvGrpSpPr>
      <p:grpSpPr>
        <a:xfrm>
          <a:off x="0" y="0"/>
          <a:ext cx="0" cy="0"/>
          <a:chOff x="0" y="0"/>
          <a:chExt cx="0" cy="0"/>
        </a:xfrm>
      </p:grpSpPr>
      <p:grpSp>
        <p:nvGrpSpPr>
          <p:cNvPr id="553" name="Google Shape;553;p47"/>
          <p:cNvGrpSpPr/>
          <p:nvPr/>
        </p:nvGrpSpPr>
        <p:grpSpPr>
          <a:xfrm>
            <a:off x="-3100002" y="-1641977"/>
            <a:ext cx="15032909" cy="8840158"/>
            <a:chOff x="-3100002" y="-1641977"/>
            <a:chExt cx="15032909" cy="8840158"/>
          </a:xfrm>
        </p:grpSpPr>
        <p:sp>
          <p:nvSpPr>
            <p:cNvPr id="554" name="Google Shape;554;p47"/>
            <p:cNvSpPr/>
            <p:nvPr/>
          </p:nvSpPr>
          <p:spPr>
            <a:xfrm rot="1514338">
              <a:off x="7173076" y="-101503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7"/>
            <p:cNvSpPr/>
            <p:nvPr/>
          </p:nvSpPr>
          <p:spPr>
            <a:xfrm rot="-8385681">
              <a:off x="-1067073" y="2244669"/>
              <a:ext cx="3410414" cy="367697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7"/>
            <p:cNvSpPr/>
            <p:nvPr/>
          </p:nvSpPr>
          <p:spPr>
            <a:xfrm rot="-8385681">
              <a:off x="-2188305" y="2234378"/>
              <a:ext cx="3325556" cy="403223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7"/>
            <p:cNvSpPr/>
            <p:nvPr/>
          </p:nvSpPr>
          <p:spPr>
            <a:xfrm rot="-8385681">
              <a:off x="-2251408" y="2398451"/>
              <a:ext cx="3844216" cy="403559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7"/>
            <p:cNvSpPr/>
            <p:nvPr/>
          </p:nvSpPr>
          <p:spPr>
            <a:xfrm rot="1430265">
              <a:off x="7551712" y="-42615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7"/>
            <p:cNvSpPr/>
            <p:nvPr/>
          </p:nvSpPr>
          <p:spPr>
            <a:xfrm rot="1430265">
              <a:off x="7971561" y="-14041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47"/>
          <p:cNvSpPr txBox="1"/>
          <p:nvPr>
            <p:ph idx="1" type="subTitle"/>
          </p:nvPr>
        </p:nvSpPr>
        <p:spPr>
          <a:xfrm>
            <a:off x="3335425" y="1786125"/>
            <a:ext cx="2473200" cy="15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1" name="Google Shape;561;p4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562" name="Shape 562"/>
        <p:cNvGrpSpPr/>
        <p:nvPr/>
      </p:nvGrpSpPr>
      <p:grpSpPr>
        <a:xfrm>
          <a:off x="0" y="0"/>
          <a:ext cx="0" cy="0"/>
          <a:chOff x="0" y="0"/>
          <a:chExt cx="0" cy="0"/>
        </a:xfrm>
      </p:grpSpPr>
      <p:sp>
        <p:nvSpPr>
          <p:cNvPr id="563" name="Google Shape;563;p48"/>
          <p:cNvSpPr txBox="1"/>
          <p:nvPr>
            <p:ph idx="1" type="subTitle"/>
          </p:nvPr>
        </p:nvSpPr>
        <p:spPr>
          <a:xfrm>
            <a:off x="33974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4" name="Google Shape;564;p48"/>
          <p:cNvSpPr txBox="1"/>
          <p:nvPr>
            <p:ph idx="2" type="subTitle"/>
          </p:nvPr>
        </p:nvSpPr>
        <p:spPr>
          <a:xfrm>
            <a:off x="33974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5" name="Google Shape;565;p48"/>
          <p:cNvSpPr txBox="1"/>
          <p:nvPr>
            <p:ph idx="3" type="subTitle"/>
          </p:nvPr>
        </p:nvSpPr>
        <p:spPr>
          <a:xfrm>
            <a:off x="8198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6" name="Google Shape;566;p48"/>
          <p:cNvSpPr txBox="1"/>
          <p:nvPr>
            <p:ph idx="4" type="subTitle"/>
          </p:nvPr>
        </p:nvSpPr>
        <p:spPr>
          <a:xfrm>
            <a:off x="8198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7" name="Google Shape;567;p48"/>
          <p:cNvSpPr txBox="1"/>
          <p:nvPr>
            <p:ph idx="5" type="subTitle"/>
          </p:nvPr>
        </p:nvSpPr>
        <p:spPr>
          <a:xfrm>
            <a:off x="59750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8" name="Google Shape;568;p48"/>
          <p:cNvSpPr txBox="1"/>
          <p:nvPr>
            <p:ph idx="6" type="subTitle"/>
          </p:nvPr>
        </p:nvSpPr>
        <p:spPr>
          <a:xfrm>
            <a:off x="59750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9" name="Google Shape;569;p48"/>
          <p:cNvSpPr txBox="1"/>
          <p:nvPr>
            <p:ph idx="7" type="subTitle"/>
          </p:nvPr>
        </p:nvSpPr>
        <p:spPr>
          <a:xfrm>
            <a:off x="33974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0" name="Google Shape;570;p48"/>
          <p:cNvSpPr txBox="1"/>
          <p:nvPr>
            <p:ph idx="8" type="subTitle"/>
          </p:nvPr>
        </p:nvSpPr>
        <p:spPr>
          <a:xfrm>
            <a:off x="33974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1" name="Google Shape;571;p48"/>
          <p:cNvSpPr txBox="1"/>
          <p:nvPr>
            <p:ph idx="9" type="subTitle"/>
          </p:nvPr>
        </p:nvSpPr>
        <p:spPr>
          <a:xfrm>
            <a:off x="8198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2" name="Google Shape;572;p48"/>
          <p:cNvSpPr txBox="1"/>
          <p:nvPr>
            <p:ph idx="13" type="subTitle"/>
          </p:nvPr>
        </p:nvSpPr>
        <p:spPr>
          <a:xfrm>
            <a:off x="8198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3" name="Google Shape;573;p48"/>
          <p:cNvSpPr txBox="1"/>
          <p:nvPr>
            <p:ph idx="14" type="subTitle"/>
          </p:nvPr>
        </p:nvSpPr>
        <p:spPr>
          <a:xfrm>
            <a:off x="59750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4" name="Google Shape;574;p48"/>
          <p:cNvSpPr txBox="1"/>
          <p:nvPr>
            <p:ph idx="15" type="subTitle"/>
          </p:nvPr>
        </p:nvSpPr>
        <p:spPr>
          <a:xfrm>
            <a:off x="59750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5" name="Google Shape;575;p48"/>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576" name="Google Shape;576;p48"/>
          <p:cNvGrpSpPr/>
          <p:nvPr/>
        </p:nvGrpSpPr>
        <p:grpSpPr>
          <a:xfrm>
            <a:off x="-1944548" y="-2078751"/>
            <a:ext cx="12510594" cy="8501586"/>
            <a:chOff x="-1944548" y="-2078751"/>
            <a:chExt cx="12510594" cy="8501586"/>
          </a:xfrm>
        </p:grpSpPr>
        <p:sp>
          <p:nvSpPr>
            <p:cNvPr id="577" name="Google Shape;577;p48"/>
            <p:cNvSpPr/>
            <p:nvPr/>
          </p:nvSpPr>
          <p:spPr>
            <a:xfrm flipH="1" rot="-1514522">
              <a:off x="-1358416" y="-1677542"/>
              <a:ext cx="2459868" cy="2582326"/>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8"/>
            <p:cNvSpPr/>
            <p:nvPr/>
          </p:nvSpPr>
          <p:spPr>
            <a:xfrm flipH="1" rot="-1514455">
              <a:off x="8677413" y="4441916"/>
              <a:ext cx="1597641" cy="172251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8"/>
            <p:cNvSpPr/>
            <p:nvPr/>
          </p:nvSpPr>
          <p:spPr>
            <a:xfrm flipH="1" rot="-1514455">
              <a:off x="8191049" y="4141902"/>
              <a:ext cx="1557889" cy="188893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8"/>
            <p:cNvSpPr/>
            <p:nvPr/>
          </p:nvSpPr>
          <p:spPr>
            <a:xfrm flipH="1" rot="-1514455">
              <a:off x="8178446" y="4089912"/>
              <a:ext cx="1800860" cy="1890511"/>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8"/>
            <p:cNvSpPr/>
            <p:nvPr/>
          </p:nvSpPr>
          <p:spPr>
            <a:xfrm flipH="1" rot="-1430168">
              <a:off x="-1303062" y="-1300746"/>
              <a:ext cx="2162115" cy="2331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8"/>
            <p:cNvSpPr/>
            <p:nvPr/>
          </p:nvSpPr>
          <p:spPr>
            <a:xfrm flipH="1" rot="-1430168">
              <a:off x="-1517927" y="-1117903"/>
              <a:ext cx="2108318" cy="255633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6_1">
    <p:spTree>
      <p:nvGrpSpPr>
        <p:cNvPr id="583" name="Shape 583"/>
        <p:cNvGrpSpPr/>
        <p:nvPr/>
      </p:nvGrpSpPr>
      <p:grpSpPr>
        <a:xfrm>
          <a:off x="0" y="0"/>
          <a:ext cx="0" cy="0"/>
          <a:chOff x="0" y="0"/>
          <a:chExt cx="0" cy="0"/>
        </a:xfrm>
      </p:grpSpPr>
      <p:sp>
        <p:nvSpPr>
          <p:cNvPr id="584" name="Google Shape;584;p49"/>
          <p:cNvSpPr txBox="1"/>
          <p:nvPr>
            <p:ph idx="1" type="subTitle"/>
          </p:nvPr>
        </p:nvSpPr>
        <p:spPr>
          <a:xfrm>
            <a:off x="1277100" y="3473846"/>
            <a:ext cx="23490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5" name="Google Shape;585;p49"/>
          <p:cNvSpPr txBox="1"/>
          <p:nvPr>
            <p:ph idx="2" type="subTitle"/>
          </p:nvPr>
        </p:nvSpPr>
        <p:spPr>
          <a:xfrm>
            <a:off x="1277100" y="3667275"/>
            <a:ext cx="2349000" cy="639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6" name="Google Shape;586;p49"/>
          <p:cNvSpPr txBox="1"/>
          <p:nvPr>
            <p:ph idx="3" type="subTitle"/>
          </p:nvPr>
        </p:nvSpPr>
        <p:spPr>
          <a:xfrm>
            <a:off x="1277100" y="1437596"/>
            <a:ext cx="23490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7" name="Google Shape;587;p49"/>
          <p:cNvSpPr txBox="1"/>
          <p:nvPr>
            <p:ph idx="4" type="subTitle"/>
          </p:nvPr>
        </p:nvSpPr>
        <p:spPr>
          <a:xfrm>
            <a:off x="1277100" y="1631025"/>
            <a:ext cx="2349000" cy="639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8" name="Google Shape;588;p49"/>
          <p:cNvSpPr txBox="1"/>
          <p:nvPr>
            <p:ph idx="5" type="subTitle"/>
          </p:nvPr>
        </p:nvSpPr>
        <p:spPr>
          <a:xfrm>
            <a:off x="5517900" y="1437596"/>
            <a:ext cx="23490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9" name="Google Shape;589;p49"/>
          <p:cNvSpPr txBox="1"/>
          <p:nvPr>
            <p:ph idx="6" type="subTitle"/>
          </p:nvPr>
        </p:nvSpPr>
        <p:spPr>
          <a:xfrm>
            <a:off x="5517900" y="1631025"/>
            <a:ext cx="2349000" cy="63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0" name="Google Shape;590;p49"/>
          <p:cNvSpPr txBox="1"/>
          <p:nvPr>
            <p:ph idx="7" type="subTitle"/>
          </p:nvPr>
        </p:nvSpPr>
        <p:spPr>
          <a:xfrm>
            <a:off x="5517900" y="3473846"/>
            <a:ext cx="23490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1" name="Google Shape;591;p49"/>
          <p:cNvSpPr txBox="1"/>
          <p:nvPr>
            <p:ph idx="8" type="subTitle"/>
          </p:nvPr>
        </p:nvSpPr>
        <p:spPr>
          <a:xfrm>
            <a:off x="5517900" y="3667275"/>
            <a:ext cx="2349000" cy="63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2" name="Google Shape;592;p49"/>
          <p:cNvSpPr txBox="1"/>
          <p:nvPr>
            <p:ph idx="9" type="subTitle"/>
          </p:nvPr>
        </p:nvSpPr>
        <p:spPr>
          <a:xfrm>
            <a:off x="1277100" y="2455721"/>
            <a:ext cx="23490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3" name="Google Shape;593;p49"/>
          <p:cNvSpPr txBox="1"/>
          <p:nvPr>
            <p:ph idx="13" type="subTitle"/>
          </p:nvPr>
        </p:nvSpPr>
        <p:spPr>
          <a:xfrm>
            <a:off x="1277100" y="2649150"/>
            <a:ext cx="2349000" cy="639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4" name="Google Shape;594;p49"/>
          <p:cNvSpPr txBox="1"/>
          <p:nvPr>
            <p:ph idx="14" type="subTitle"/>
          </p:nvPr>
        </p:nvSpPr>
        <p:spPr>
          <a:xfrm>
            <a:off x="5517900" y="2455721"/>
            <a:ext cx="23490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5" name="Google Shape;595;p49"/>
          <p:cNvSpPr txBox="1"/>
          <p:nvPr>
            <p:ph idx="15" type="subTitle"/>
          </p:nvPr>
        </p:nvSpPr>
        <p:spPr>
          <a:xfrm>
            <a:off x="5517900" y="2649150"/>
            <a:ext cx="2349000" cy="63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6" name="Google Shape;596;p49"/>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597" name="Google Shape;597;p49"/>
          <p:cNvSpPr/>
          <p:nvPr/>
        </p:nvSpPr>
        <p:spPr>
          <a:xfrm flipH="1" rot="-1514522">
            <a:off x="-1358416" y="3444933"/>
            <a:ext cx="2459868" cy="2582326"/>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9"/>
          <p:cNvSpPr/>
          <p:nvPr/>
        </p:nvSpPr>
        <p:spPr>
          <a:xfrm flipH="1" rot="-1514455">
            <a:off x="8372613" y="-377734"/>
            <a:ext cx="1597641" cy="172251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9"/>
          <p:cNvSpPr/>
          <p:nvPr/>
        </p:nvSpPr>
        <p:spPr>
          <a:xfrm flipH="1" rot="-1514455">
            <a:off x="7886249" y="-677748"/>
            <a:ext cx="1557889" cy="188893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9"/>
          <p:cNvSpPr/>
          <p:nvPr/>
        </p:nvSpPr>
        <p:spPr>
          <a:xfrm flipH="1" rot="-1514455">
            <a:off x="7873646" y="-729738"/>
            <a:ext cx="1800860" cy="1890511"/>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9"/>
          <p:cNvSpPr/>
          <p:nvPr/>
        </p:nvSpPr>
        <p:spPr>
          <a:xfrm flipH="1" rot="-1430168">
            <a:off x="-1303062" y="3821729"/>
            <a:ext cx="2162115" cy="2331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9"/>
          <p:cNvSpPr/>
          <p:nvPr/>
        </p:nvSpPr>
        <p:spPr>
          <a:xfrm flipH="1" rot="-1430168">
            <a:off x="-1517927" y="4004572"/>
            <a:ext cx="2108318" cy="255633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8">
    <p:spTree>
      <p:nvGrpSpPr>
        <p:cNvPr id="603" name="Shape 603"/>
        <p:cNvGrpSpPr/>
        <p:nvPr/>
      </p:nvGrpSpPr>
      <p:grpSpPr>
        <a:xfrm>
          <a:off x="0" y="0"/>
          <a:ext cx="0" cy="0"/>
          <a:chOff x="0" y="0"/>
          <a:chExt cx="0" cy="0"/>
        </a:xfrm>
      </p:grpSpPr>
      <p:grpSp>
        <p:nvGrpSpPr>
          <p:cNvPr id="604" name="Google Shape;604;p50"/>
          <p:cNvGrpSpPr/>
          <p:nvPr/>
        </p:nvGrpSpPr>
        <p:grpSpPr>
          <a:xfrm>
            <a:off x="-585686" y="-1099379"/>
            <a:ext cx="10929760" cy="7352891"/>
            <a:chOff x="-585686" y="-1099379"/>
            <a:chExt cx="10929760" cy="7352891"/>
          </a:xfrm>
        </p:grpSpPr>
        <p:sp>
          <p:nvSpPr>
            <p:cNvPr id="605" name="Google Shape;605;p50"/>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0"/>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0"/>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0"/>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0"/>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0"/>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0"/>
            <p:cNvSpPr/>
            <p:nvPr/>
          </p:nvSpPr>
          <p:spPr>
            <a:xfrm>
              <a:off x="718309" y="578058"/>
              <a:ext cx="7701300" cy="400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0"/>
            <p:cNvSpPr/>
            <p:nvPr/>
          </p:nvSpPr>
          <p:spPr>
            <a:xfrm rot="5400000">
              <a:off x="2555945" y="-1308801"/>
              <a:ext cx="4032129" cy="7761081"/>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50"/>
          <p:cNvSpPr txBox="1"/>
          <p:nvPr>
            <p:ph hasCustomPrompt="1" type="title"/>
          </p:nvPr>
        </p:nvSpPr>
        <p:spPr>
          <a:xfrm>
            <a:off x="2822850" y="6919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14" name="Google Shape;614;p50"/>
          <p:cNvSpPr txBox="1"/>
          <p:nvPr>
            <p:ph idx="1" type="subTitle"/>
          </p:nvPr>
        </p:nvSpPr>
        <p:spPr>
          <a:xfrm>
            <a:off x="2822975" y="14875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5" name="Google Shape;615;p50"/>
          <p:cNvSpPr txBox="1"/>
          <p:nvPr>
            <p:ph hasCustomPrompt="1" idx="2" type="title"/>
          </p:nvPr>
        </p:nvSpPr>
        <p:spPr>
          <a:xfrm>
            <a:off x="2822850" y="19627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16" name="Google Shape;616;p50"/>
          <p:cNvSpPr txBox="1"/>
          <p:nvPr>
            <p:ph idx="3" type="subTitle"/>
          </p:nvPr>
        </p:nvSpPr>
        <p:spPr>
          <a:xfrm>
            <a:off x="2822975" y="27583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7" name="Google Shape;617;p50"/>
          <p:cNvSpPr txBox="1"/>
          <p:nvPr>
            <p:ph hasCustomPrompt="1" idx="4" type="title"/>
          </p:nvPr>
        </p:nvSpPr>
        <p:spPr>
          <a:xfrm>
            <a:off x="2822850" y="32335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18" name="Google Shape;618;p50"/>
          <p:cNvSpPr txBox="1"/>
          <p:nvPr>
            <p:ph idx="5" type="subTitle"/>
          </p:nvPr>
        </p:nvSpPr>
        <p:spPr>
          <a:xfrm>
            <a:off x="2822975" y="40291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6"/>
          <p:cNvGrpSpPr/>
          <p:nvPr/>
        </p:nvGrpSpPr>
        <p:grpSpPr>
          <a:xfrm>
            <a:off x="-1440509" y="-1153724"/>
            <a:ext cx="13405964" cy="9754155"/>
            <a:chOff x="-1440509" y="-1153724"/>
            <a:chExt cx="13405964" cy="9754155"/>
          </a:xfrm>
        </p:grpSpPr>
        <p:sp>
          <p:nvSpPr>
            <p:cNvPr id="59" name="Google Shape;59;p6"/>
            <p:cNvSpPr/>
            <p:nvPr/>
          </p:nvSpPr>
          <p:spPr>
            <a:xfrm rot="1514338">
              <a:off x="7444426" y="3937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5114100">
              <a:off x="-1266016"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114100">
              <a:off x="-760283" y="-9438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rot="5114100">
              <a:off x="-942760" y="-11113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rot="1430265">
              <a:off x="6938512" y="36600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1430265">
              <a:off x="7358361" y="3640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1">
  <p:cSld name="CUSTOM_8_1">
    <p:spTree>
      <p:nvGrpSpPr>
        <p:cNvPr id="619" name="Shape 619"/>
        <p:cNvGrpSpPr/>
        <p:nvPr/>
      </p:nvGrpSpPr>
      <p:grpSpPr>
        <a:xfrm>
          <a:off x="0" y="0"/>
          <a:ext cx="0" cy="0"/>
          <a:chOff x="0" y="0"/>
          <a:chExt cx="0" cy="0"/>
        </a:xfrm>
      </p:grpSpPr>
      <p:sp>
        <p:nvSpPr>
          <p:cNvPr id="620" name="Google Shape;620;p51"/>
          <p:cNvSpPr/>
          <p:nvPr/>
        </p:nvSpPr>
        <p:spPr>
          <a:xfrm rot="7338455">
            <a:off x="212758" y="3100709"/>
            <a:ext cx="2437865" cy="262840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1"/>
          <p:cNvSpPr/>
          <p:nvPr/>
        </p:nvSpPr>
        <p:spPr>
          <a:xfrm rot="7338455">
            <a:off x="-268221" y="3191407"/>
            <a:ext cx="2377206" cy="288235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1"/>
          <p:cNvSpPr/>
          <p:nvPr/>
        </p:nvSpPr>
        <p:spPr>
          <a:xfrm rot="7338455">
            <a:off x="-601735" y="3016119"/>
            <a:ext cx="2747959" cy="288475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1"/>
          <p:cNvSpPr/>
          <p:nvPr/>
        </p:nvSpPr>
        <p:spPr>
          <a:xfrm rot="8415755">
            <a:off x="7842589" y="-353790"/>
            <a:ext cx="2924024" cy="31525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1"/>
          <p:cNvSpPr/>
          <p:nvPr/>
        </p:nvSpPr>
        <p:spPr>
          <a:xfrm rot="8415755">
            <a:off x="7372879" y="-808611"/>
            <a:ext cx="2851269" cy="345715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1"/>
          <p:cNvSpPr/>
          <p:nvPr/>
        </p:nvSpPr>
        <p:spPr>
          <a:xfrm rot="8415755">
            <a:off x="6895501" y="-829027"/>
            <a:ext cx="3295958" cy="346003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1"/>
          <p:cNvSpPr txBox="1"/>
          <p:nvPr>
            <p:ph hasCustomPrompt="1" type="title"/>
          </p:nvPr>
        </p:nvSpPr>
        <p:spPr>
          <a:xfrm>
            <a:off x="1679850" y="6919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27" name="Google Shape;627;p51"/>
          <p:cNvSpPr txBox="1"/>
          <p:nvPr>
            <p:ph idx="1" type="subTitle"/>
          </p:nvPr>
        </p:nvSpPr>
        <p:spPr>
          <a:xfrm>
            <a:off x="1679975" y="14875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8" name="Google Shape;628;p51"/>
          <p:cNvSpPr txBox="1"/>
          <p:nvPr>
            <p:ph hasCustomPrompt="1" idx="2" type="title"/>
          </p:nvPr>
        </p:nvSpPr>
        <p:spPr>
          <a:xfrm>
            <a:off x="2822850" y="19627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29" name="Google Shape;629;p51"/>
          <p:cNvSpPr txBox="1"/>
          <p:nvPr>
            <p:ph idx="3" type="subTitle"/>
          </p:nvPr>
        </p:nvSpPr>
        <p:spPr>
          <a:xfrm>
            <a:off x="2822975" y="27583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0" name="Google Shape;630;p51"/>
          <p:cNvSpPr txBox="1"/>
          <p:nvPr>
            <p:ph hasCustomPrompt="1" idx="4" type="title"/>
          </p:nvPr>
        </p:nvSpPr>
        <p:spPr>
          <a:xfrm>
            <a:off x="3965850" y="32335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31" name="Google Shape;631;p51"/>
          <p:cNvSpPr txBox="1"/>
          <p:nvPr>
            <p:ph idx="5" type="subTitle"/>
          </p:nvPr>
        </p:nvSpPr>
        <p:spPr>
          <a:xfrm>
            <a:off x="3965975" y="40291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2">
  <p:cSld name="CUSTOM_8_1_1">
    <p:spTree>
      <p:nvGrpSpPr>
        <p:cNvPr id="632" name="Shape 632"/>
        <p:cNvGrpSpPr/>
        <p:nvPr/>
      </p:nvGrpSpPr>
      <p:grpSpPr>
        <a:xfrm>
          <a:off x="0" y="0"/>
          <a:ext cx="0" cy="0"/>
          <a:chOff x="0" y="0"/>
          <a:chExt cx="0" cy="0"/>
        </a:xfrm>
      </p:grpSpPr>
      <p:sp>
        <p:nvSpPr>
          <p:cNvPr id="633" name="Google Shape;633;p52"/>
          <p:cNvSpPr/>
          <p:nvPr/>
        </p:nvSpPr>
        <p:spPr>
          <a:xfrm rot="7338455">
            <a:off x="-1416017" y="349134"/>
            <a:ext cx="2437865" cy="262840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2"/>
          <p:cNvSpPr/>
          <p:nvPr/>
        </p:nvSpPr>
        <p:spPr>
          <a:xfrm rot="7338455">
            <a:off x="-1896996" y="439832"/>
            <a:ext cx="2377206" cy="288235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2"/>
          <p:cNvSpPr/>
          <p:nvPr/>
        </p:nvSpPr>
        <p:spPr>
          <a:xfrm rot="7338455">
            <a:off x="-2230510" y="264544"/>
            <a:ext cx="2747959" cy="288475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2"/>
          <p:cNvSpPr/>
          <p:nvPr/>
        </p:nvSpPr>
        <p:spPr>
          <a:xfrm rot="5154175">
            <a:off x="7555643" y="-1944467"/>
            <a:ext cx="2924003"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2"/>
          <p:cNvSpPr/>
          <p:nvPr/>
        </p:nvSpPr>
        <p:spPr>
          <a:xfrm rot="5154175">
            <a:off x="7051267" y="-1861749"/>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2"/>
          <p:cNvSpPr/>
          <p:nvPr/>
        </p:nvSpPr>
        <p:spPr>
          <a:xfrm rot="5154175">
            <a:off x="6664896" y="-1666984"/>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2"/>
          <p:cNvSpPr txBox="1"/>
          <p:nvPr>
            <p:ph hasCustomPrompt="1" type="title"/>
          </p:nvPr>
        </p:nvSpPr>
        <p:spPr>
          <a:xfrm>
            <a:off x="586525" y="2934334"/>
            <a:ext cx="2525700" cy="83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40" name="Google Shape;640;p52"/>
          <p:cNvSpPr txBox="1"/>
          <p:nvPr>
            <p:ph idx="1" type="subTitle"/>
          </p:nvPr>
        </p:nvSpPr>
        <p:spPr>
          <a:xfrm>
            <a:off x="586615" y="3884475"/>
            <a:ext cx="25257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1" name="Google Shape;641;p52"/>
          <p:cNvSpPr txBox="1"/>
          <p:nvPr>
            <p:ph hasCustomPrompt="1" idx="2" type="title"/>
          </p:nvPr>
        </p:nvSpPr>
        <p:spPr>
          <a:xfrm>
            <a:off x="3309056" y="2924725"/>
            <a:ext cx="2525700" cy="83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42" name="Google Shape;642;p52"/>
          <p:cNvSpPr txBox="1"/>
          <p:nvPr>
            <p:ph idx="3" type="subTitle"/>
          </p:nvPr>
        </p:nvSpPr>
        <p:spPr>
          <a:xfrm>
            <a:off x="3309146" y="3872725"/>
            <a:ext cx="25257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3" name="Google Shape;643;p52"/>
          <p:cNvSpPr txBox="1"/>
          <p:nvPr>
            <p:ph hasCustomPrompt="1" idx="4" type="title"/>
          </p:nvPr>
        </p:nvSpPr>
        <p:spPr>
          <a:xfrm>
            <a:off x="6031679" y="2924725"/>
            <a:ext cx="2525700" cy="83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44" name="Google Shape;644;p52"/>
          <p:cNvSpPr txBox="1"/>
          <p:nvPr>
            <p:ph idx="5" type="subTitle"/>
          </p:nvPr>
        </p:nvSpPr>
        <p:spPr>
          <a:xfrm>
            <a:off x="6031768" y="3872725"/>
            <a:ext cx="25257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645" name="Shape 645"/>
        <p:cNvGrpSpPr/>
        <p:nvPr/>
      </p:nvGrpSpPr>
      <p:grpSpPr>
        <a:xfrm>
          <a:off x="0" y="0"/>
          <a:ext cx="0" cy="0"/>
          <a:chOff x="0" y="0"/>
          <a:chExt cx="0" cy="0"/>
        </a:xfrm>
      </p:grpSpPr>
      <p:grpSp>
        <p:nvGrpSpPr>
          <p:cNvPr id="646" name="Google Shape;646;p53"/>
          <p:cNvGrpSpPr/>
          <p:nvPr/>
        </p:nvGrpSpPr>
        <p:grpSpPr>
          <a:xfrm>
            <a:off x="-2896958" y="-2624952"/>
            <a:ext cx="13462914" cy="10123374"/>
            <a:chOff x="-2896958" y="-2624952"/>
            <a:chExt cx="13462914" cy="10123374"/>
          </a:xfrm>
        </p:grpSpPr>
        <p:grpSp>
          <p:nvGrpSpPr>
            <p:cNvPr id="647" name="Google Shape;647;p53"/>
            <p:cNvGrpSpPr/>
            <p:nvPr/>
          </p:nvGrpSpPr>
          <p:grpSpPr>
            <a:xfrm>
              <a:off x="-2896958" y="-2624952"/>
              <a:ext cx="13462914" cy="10123374"/>
              <a:chOff x="-2896958" y="-2624952"/>
              <a:chExt cx="13462914" cy="10123374"/>
            </a:xfrm>
          </p:grpSpPr>
          <p:sp>
            <p:nvSpPr>
              <p:cNvPr id="648" name="Google Shape;648;p53"/>
              <p:cNvSpPr/>
              <p:nvPr/>
            </p:nvSpPr>
            <p:spPr>
              <a:xfrm flipH="1" rot="9285662">
                <a:off x="5806126" y="2835956"/>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3"/>
              <p:cNvSpPr/>
              <p:nvPr/>
            </p:nvSpPr>
            <p:spPr>
              <a:xfrm flipH="1" rot="9285662">
                <a:off x="-2275832" y="-2073377"/>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3"/>
              <p:cNvSpPr/>
              <p:nvPr/>
            </p:nvSpPr>
            <p:spPr>
              <a:xfrm flipH="1" rot="9285662">
                <a:off x="-1152704" y="-1788187"/>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3"/>
              <p:cNvSpPr/>
              <p:nvPr/>
            </p:nvSpPr>
            <p:spPr>
              <a:xfrm flipH="1" rot="9285662">
                <a:off x="-1644474" y="-1680548"/>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3"/>
              <p:cNvSpPr/>
              <p:nvPr/>
            </p:nvSpPr>
            <p:spPr>
              <a:xfrm flipH="1" rot="9369735">
                <a:off x="6184762" y="2639811"/>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3"/>
              <p:cNvSpPr/>
              <p:nvPr/>
            </p:nvSpPr>
            <p:spPr>
              <a:xfrm flipH="1" rot="9369735">
                <a:off x="6604611" y="200212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53"/>
            <p:cNvGrpSpPr/>
            <p:nvPr/>
          </p:nvGrpSpPr>
          <p:grpSpPr>
            <a:xfrm rot="5400000">
              <a:off x="1874510" y="-229218"/>
              <a:ext cx="5394990" cy="4302857"/>
              <a:chOff x="404670" y="406050"/>
              <a:chExt cx="8334605" cy="4331445"/>
            </a:xfrm>
          </p:grpSpPr>
          <p:sp>
            <p:nvSpPr>
              <p:cNvPr id="655" name="Google Shape;655;p53"/>
              <p:cNvSpPr/>
              <p:nvPr/>
            </p:nvSpPr>
            <p:spPr>
              <a:xfrm>
                <a:off x="433534" y="430095"/>
                <a:ext cx="8270100" cy="43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3"/>
              <p:cNvSpPr/>
              <p:nvPr/>
            </p:nvSpPr>
            <p:spPr>
              <a:xfrm rot="5400000">
                <a:off x="2406310" y="-1595591"/>
                <a:ext cx="4331324" cy="8334605"/>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7" name="Google Shape;657;p53"/>
          <p:cNvSpPr txBox="1"/>
          <p:nvPr>
            <p:ph idx="1" type="subTitle"/>
          </p:nvPr>
        </p:nvSpPr>
        <p:spPr>
          <a:xfrm>
            <a:off x="2822913" y="1453572"/>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8" name="Google Shape;658;p53"/>
          <p:cNvSpPr txBox="1"/>
          <p:nvPr>
            <p:ph idx="2" type="subTitle"/>
          </p:nvPr>
        </p:nvSpPr>
        <p:spPr>
          <a:xfrm>
            <a:off x="2822913" y="1947954"/>
            <a:ext cx="3498300" cy="76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9" name="Google Shape;659;p53"/>
          <p:cNvSpPr txBox="1"/>
          <p:nvPr/>
        </p:nvSpPr>
        <p:spPr>
          <a:xfrm>
            <a:off x="2785700" y="3454625"/>
            <a:ext cx="3572700" cy="8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Montserrat"/>
                <a:ea typeface="Montserrat"/>
                <a:cs typeface="Montserrat"/>
                <a:sym typeface="Montserrat"/>
              </a:rPr>
              <a:t>CREDITS: This presentation template was created by </a:t>
            </a:r>
            <a:r>
              <a:rPr lang="en" sz="1200">
                <a:solidFill>
                  <a:schemeClr val="accent5"/>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accent3"/>
                </a:solidFill>
                <a:latin typeface="Montserrat"/>
                <a:ea typeface="Montserrat"/>
                <a:cs typeface="Montserrat"/>
                <a:sym typeface="Montserrat"/>
              </a:rPr>
              <a:t>, including icons by </a:t>
            </a:r>
            <a:r>
              <a:rPr lang="en" sz="1200">
                <a:solidFill>
                  <a:schemeClr val="accent5"/>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accent3"/>
                </a:solidFill>
                <a:latin typeface="Montserrat"/>
                <a:ea typeface="Montserrat"/>
                <a:cs typeface="Montserrat"/>
                <a:sym typeface="Montserrat"/>
              </a:rPr>
              <a:t>, infographics &amp; images by </a:t>
            </a:r>
            <a:r>
              <a:rPr lang="en" sz="1200">
                <a:solidFill>
                  <a:schemeClr val="accent5"/>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200">
                <a:solidFill>
                  <a:schemeClr val="accent3"/>
                </a:solidFill>
                <a:latin typeface="Montserrat"/>
                <a:ea typeface="Montserrat"/>
                <a:cs typeface="Montserrat"/>
                <a:sym typeface="Montserrat"/>
              </a:rPr>
              <a:t>.</a:t>
            </a:r>
            <a:endParaRPr sz="1200">
              <a:solidFill>
                <a:schemeClr val="accent3"/>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a:solidFill>
                <a:schemeClr val="accent3"/>
              </a:solidFill>
              <a:latin typeface="Montserrat"/>
              <a:ea typeface="Montserrat"/>
              <a:cs typeface="Montserrat"/>
              <a:sym typeface="Montserrat"/>
            </a:endParaRPr>
          </a:p>
        </p:txBody>
      </p:sp>
      <p:sp>
        <p:nvSpPr>
          <p:cNvPr id="660" name="Google Shape;660;p53"/>
          <p:cNvSpPr txBox="1"/>
          <p:nvPr>
            <p:ph type="title"/>
          </p:nvPr>
        </p:nvSpPr>
        <p:spPr>
          <a:xfrm>
            <a:off x="2710300" y="849375"/>
            <a:ext cx="3648000" cy="867600"/>
          </a:xfrm>
          <a:prstGeom prst="rect">
            <a:avLst/>
          </a:prstGeom>
        </p:spPr>
        <p:txBody>
          <a:bodyPr anchorCtr="0" anchor="b" bIns="91425" lIns="91425" spcFirstLastPara="1" rIns="91425" wrap="square" tIns="91425">
            <a:noAutofit/>
          </a:bodyPr>
          <a:lstStyle>
            <a:lvl1pPr lvl="0">
              <a:spcBef>
                <a:spcPts val="0"/>
              </a:spcBef>
              <a:spcAft>
                <a:spcPts val="0"/>
              </a:spcAft>
              <a:buSzPts val="3300"/>
              <a:buNone/>
              <a:defRPr sz="7500"/>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_2">
    <p:spTree>
      <p:nvGrpSpPr>
        <p:cNvPr id="661" name="Shape 661"/>
        <p:cNvGrpSpPr/>
        <p:nvPr/>
      </p:nvGrpSpPr>
      <p:grpSpPr>
        <a:xfrm>
          <a:off x="0" y="0"/>
          <a:ext cx="0" cy="0"/>
          <a:chOff x="0" y="0"/>
          <a:chExt cx="0" cy="0"/>
        </a:xfrm>
      </p:grpSpPr>
      <p:grpSp>
        <p:nvGrpSpPr>
          <p:cNvPr id="662" name="Google Shape;662;p54"/>
          <p:cNvGrpSpPr/>
          <p:nvPr/>
        </p:nvGrpSpPr>
        <p:grpSpPr>
          <a:xfrm>
            <a:off x="-3157403" y="-2327776"/>
            <a:ext cx="14457596" cy="9492188"/>
            <a:chOff x="-3157403" y="-2327776"/>
            <a:chExt cx="14457596" cy="9492188"/>
          </a:xfrm>
        </p:grpSpPr>
        <p:sp>
          <p:nvSpPr>
            <p:cNvPr id="663" name="Google Shape;663;p54"/>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4"/>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4"/>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4"/>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4"/>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4"/>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spTree>
      <p:nvGrpSpPr>
        <p:cNvPr id="669" name="Shape 669"/>
        <p:cNvGrpSpPr/>
        <p:nvPr/>
      </p:nvGrpSpPr>
      <p:grpSpPr>
        <a:xfrm>
          <a:off x="0" y="0"/>
          <a:ext cx="0" cy="0"/>
          <a:chOff x="0" y="0"/>
          <a:chExt cx="0" cy="0"/>
        </a:xfrm>
      </p:grpSpPr>
      <p:grpSp>
        <p:nvGrpSpPr>
          <p:cNvPr id="670" name="Google Shape;670;p55"/>
          <p:cNvGrpSpPr/>
          <p:nvPr/>
        </p:nvGrpSpPr>
        <p:grpSpPr>
          <a:xfrm>
            <a:off x="-3157403" y="-2327776"/>
            <a:ext cx="14457596" cy="9492188"/>
            <a:chOff x="-3157403" y="-2327776"/>
            <a:chExt cx="14457596" cy="9492188"/>
          </a:xfrm>
        </p:grpSpPr>
        <p:sp>
          <p:nvSpPr>
            <p:cNvPr id="671" name="Google Shape;671;p55"/>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5"/>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5"/>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5"/>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5"/>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5"/>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1_1">
    <p:spTree>
      <p:nvGrpSpPr>
        <p:cNvPr id="677" name="Shape 677"/>
        <p:cNvGrpSpPr/>
        <p:nvPr/>
      </p:nvGrpSpPr>
      <p:grpSpPr>
        <a:xfrm>
          <a:off x="0" y="0"/>
          <a:ext cx="0" cy="0"/>
          <a:chOff x="0" y="0"/>
          <a:chExt cx="0" cy="0"/>
        </a:xfrm>
      </p:grpSpPr>
      <p:sp>
        <p:nvSpPr>
          <p:cNvPr id="678" name="Google Shape;678;p56"/>
          <p:cNvSpPr/>
          <p:nvPr/>
        </p:nvSpPr>
        <p:spPr>
          <a:xfrm flipH="1" rot="-1514360">
            <a:off x="-1463407"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56"/>
          <p:cNvGrpSpPr/>
          <p:nvPr/>
        </p:nvGrpSpPr>
        <p:grpSpPr>
          <a:xfrm>
            <a:off x="6905483" y="3227563"/>
            <a:ext cx="4423513" cy="4265955"/>
            <a:chOff x="6905483" y="3227563"/>
            <a:chExt cx="4423513" cy="4265955"/>
          </a:xfrm>
        </p:grpSpPr>
        <p:sp>
          <p:nvSpPr>
            <p:cNvPr id="680" name="Google Shape;680;p56"/>
            <p:cNvSpPr/>
            <p:nvPr/>
          </p:nvSpPr>
          <p:spPr>
            <a:xfrm rot="6914343">
              <a:off x="7432635" y="4287777"/>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6"/>
            <p:cNvSpPr/>
            <p:nvPr/>
          </p:nvSpPr>
          <p:spPr>
            <a:xfrm rot="6914343">
              <a:off x="7929276" y="3855129"/>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6"/>
            <p:cNvSpPr/>
            <p:nvPr/>
          </p:nvSpPr>
          <p:spPr>
            <a:xfrm rot="6914343">
              <a:off x="7813807" y="3674924"/>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56"/>
          <p:cNvSpPr/>
          <p:nvPr/>
        </p:nvSpPr>
        <p:spPr>
          <a:xfrm flipH="1" rot="-1430259">
            <a:off x="-139698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6"/>
          <p:cNvSpPr/>
          <p:nvPr/>
        </p:nvSpPr>
        <p:spPr>
          <a:xfrm flipH="1" rot="-1430259">
            <a:off x="-1653489"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1_1_1">
    <p:spTree>
      <p:nvGrpSpPr>
        <p:cNvPr id="685" name="Shape 685"/>
        <p:cNvGrpSpPr/>
        <p:nvPr/>
      </p:nvGrpSpPr>
      <p:grpSpPr>
        <a:xfrm>
          <a:off x="0" y="0"/>
          <a:ext cx="0" cy="0"/>
          <a:chOff x="0" y="0"/>
          <a:chExt cx="0" cy="0"/>
        </a:xfrm>
      </p:grpSpPr>
      <p:sp>
        <p:nvSpPr>
          <p:cNvPr id="686" name="Google Shape;686;p57"/>
          <p:cNvSpPr/>
          <p:nvPr/>
        </p:nvSpPr>
        <p:spPr>
          <a:xfrm flipH="1" rot="-1514360">
            <a:off x="-1567182" y="550943"/>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57"/>
          <p:cNvGrpSpPr/>
          <p:nvPr/>
        </p:nvGrpSpPr>
        <p:grpSpPr>
          <a:xfrm>
            <a:off x="7164933" y="-378712"/>
            <a:ext cx="4423513" cy="4265955"/>
            <a:chOff x="6905483" y="3227563"/>
            <a:chExt cx="4423513" cy="4265955"/>
          </a:xfrm>
        </p:grpSpPr>
        <p:sp>
          <p:nvSpPr>
            <p:cNvPr id="688" name="Google Shape;688;p57"/>
            <p:cNvSpPr/>
            <p:nvPr/>
          </p:nvSpPr>
          <p:spPr>
            <a:xfrm rot="6914343">
              <a:off x="7432635" y="4287777"/>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7"/>
            <p:cNvSpPr/>
            <p:nvPr/>
          </p:nvSpPr>
          <p:spPr>
            <a:xfrm rot="6914343">
              <a:off x="7929276" y="3855129"/>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7"/>
            <p:cNvSpPr/>
            <p:nvPr/>
          </p:nvSpPr>
          <p:spPr>
            <a:xfrm rot="6914343">
              <a:off x="7813807" y="3674924"/>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57"/>
          <p:cNvSpPr/>
          <p:nvPr/>
        </p:nvSpPr>
        <p:spPr>
          <a:xfrm flipH="1" rot="-1430259">
            <a:off x="-1500761" y="1000757"/>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7"/>
          <p:cNvSpPr/>
          <p:nvPr/>
        </p:nvSpPr>
        <p:spPr>
          <a:xfrm flipH="1" rot="-1430259">
            <a:off x="-1757264" y="1219029"/>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3">
    <p:spTree>
      <p:nvGrpSpPr>
        <p:cNvPr id="693" name="Shape 693"/>
        <p:cNvGrpSpPr/>
        <p:nvPr/>
      </p:nvGrpSpPr>
      <p:grpSpPr>
        <a:xfrm>
          <a:off x="0" y="0"/>
          <a:ext cx="0" cy="0"/>
          <a:chOff x="0" y="0"/>
          <a:chExt cx="0" cy="0"/>
        </a:xfrm>
      </p:grpSpPr>
      <p:sp>
        <p:nvSpPr>
          <p:cNvPr id="694" name="Google Shape;694;p58"/>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336564">
                <a:off x="7859748" y="367736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rot="-336564">
                <a:off x="7496060" y="369405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 name="Google Shape;79;p7"/>
          <p:cNvSpPr txBox="1"/>
          <p:nvPr>
            <p:ph idx="1" type="body"/>
          </p:nvPr>
        </p:nvSpPr>
        <p:spPr>
          <a:xfrm>
            <a:off x="1427100" y="1221400"/>
            <a:ext cx="2946900" cy="27537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8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0" name="Google Shape;80;p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grpSp>
        <p:nvGrpSpPr>
          <p:cNvPr id="82" name="Google Shape;82;p8"/>
          <p:cNvGrpSpPr/>
          <p:nvPr/>
        </p:nvGrpSpPr>
        <p:grpSpPr>
          <a:xfrm>
            <a:off x="-585686" y="-1099379"/>
            <a:ext cx="10929760" cy="7352891"/>
            <a:chOff x="-585686" y="-1099379"/>
            <a:chExt cx="10929760" cy="7352891"/>
          </a:xfrm>
        </p:grpSpPr>
        <p:sp>
          <p:nvSpPr>
            <p:cNvPr id="83" name="Google Shape;83;p8"/>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8"/>
          <p:cNvSpPr txBox="1"/>
          <p:nvPr>
            <p:ph type="title"/>
          </p:nvPr>
        </p:nvSpPr>
        <p:spPr>
          <a:xfrm>
            <a:off x="2716500" y="2904100"/>
            <a:ext cx="3711000" cy="39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2" name="Google Shape;92;p8"/>
          <p:cNvSpPr txBox="1"/>
          <p:nvPr>
            <p:ph idx="1" type="subTitle"/>
          </p:nvPr>
        </p:nvSpPr>
        <p:spPr>
          <a:xfrm>
            <a:off x="1986000" y="1750675"/>
            <a:ext cx="5172000" cy="131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9"/>
          <p:cNvGrpSpPr/>
          <p:nvPr/>
        </p:nvGrpSpPr>
        <p:grpSpPr>
          <a:xfrm>
            <a:off x="-2625958" y="-2071525"/>
            <a:ext cx="13782479" cy="8905482"/>
            <a:chOff x="-2625958" y="-2071525"/>
            <a:chExt cx="13782479" cy="8905482"/>
          </a:xfrm>
        </p:grpSpPr>
        <p:sp>
          <p:nvSpPr>
            <p:cNvPr id="95" name="Google Shape;95;p9"/>
            <p:cNvSpPr/>
            <p:nvPr/>
          </p:nvSpPr>
          <p:spPr>
            <a:xfrm rot="1514233">
              <a:off x="7878011" y="-1639693"/>
              <a:ext cx="2647934" cy="277975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rot="1514503">
              <a:off x="-2219652" y="4068093"/>
              <a:ext cx="2230706" cy="24050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rot="1514503">
              <a:off x="-1485024" y="3649180"/>
              <a:ext cx="2175201" cy="263742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rot="1514503">
              <a:off x="-1806691" y="3576585"/>
              <a:ext cx="2514449" cy="263962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rot="1430232">
              <a:off x="8138809" y="-1234074"/>
              <a:ext cx="2327211" cy="2509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rot="1430232">
              <a:off x="8428003" y="-1037258"/>
              <a:ext cx="2269306" cy="275152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9"/>
          <p:cNvSpPr txBox="1"/>
          <p:nvPr>
            <p:ph idx="1" type="subTitle"/>
          </p:nvPr>
        </p:nvSpPr>
        <p:spPr>
          <a:xfrm>
            <a:off x="1006900" y="1726125"/>
            <a:ext cx="3515100" cy="22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400"/>
              <a:buChar char="●"/>
              <a:defRPr/>
            </a:lvl1pPr>
            <a:lvl2pPr lvl="1" rtl="0">
              <a:spcBef>
                <a:spcPts val="100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2" name="Google Shape;102;p9"/>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txBox="1"/>
          <p:nvPr>
            <p:ph type="title"/>
          </p:nvPr>
        </p:nvSpPr>
        <p:spPr>
          <a:xfrm>
            <a:off x="1996950" y="702925"/>
            <a:ext cx="5150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2900"/>
              <a:buNone/>
              <a:defRPr sz="2400"/>
            </a:lvl1pPr>
            <a:lvl2pPr lvl="1" rtl="0" algn="ctr">
              <a:spcBef>
                <a:spcPts val="0"/>
              </a:spcBef>
              <a:spcAft>
                <a:spcPts val="0"/>
              </a:spcAft>
              <a:buSzPts val="2900"/>
              <a:buNone/>
              <a:defRPr sz="2900"/>
            </a:lvl2pPr>
            <a:lvl3pPr lvl="2" rtl="0" algn="ctr">
              <a:spcBef>
                <a:spcPts val="0"/>
              </a:spcBef>
              <a:spcAft>
                <a:spcPts val="0"/>
              </a:spcAft>
              <a:buSzPts val="2900"/>
              <a:buNone/>
              <a:defRPr sz="2900"/>
            </a:lvl3pPr>
            <a:lvl4pPr lvl="3" rtl="0" algn="ctr">
              <a:spcBef>
                <a:spcPts val="0"/>
              </a:spcBef>
              <a:spcAft>
                <a:spcPts val="0"/>
              </a:spcAft>
              <a:buSzPts val="2900"/>
              <a:buNone/>
              <a:defRPr sz="2900"/>
            </a:lvl4pPr>
            <a:lvl5pPr lvl="4" rtl="0" algn="ctr">
              <a:spcBef>
                <a:spcPts val="0"/>
              </a:spcBef>
              <a:spcAft>
                <a:spcPts val="0"/>
              </a:spcAft>
              <a:buSzPts val="2900"/>
              <a:buNone/>
              <a:defRPr sz="2900"/>
            </a:lvl5pPr>
            <a:lvl6pPr lvl="5" rtl="0" algn="ctr">
              <a:spcBef>
                <a:spcPts val="0"/>
              </a:spcBef>
              <a:spcAft>
                <a:spcPts val="0"/>
              </a:spcAft>
              <a:buSzPts val="2900"/>
              <a:buNone/>
              <a:defRPr sz="2900"/>
            </a:lvl6pPr>
            <a:lvl7pPr lvl="6" rtl="0" algn="ctr">
              <a:spcBef>
                <a:spcPts val="0"/>
              </a:spcBef>
              <a:spcAft>
                <a:spcPts val="0"/>
              </a:spcAft>
              <a:buSzPts val="2900"/>
              <a:buNone/>
              <a:defRPr sz="2900"/>
            </a:lvl7pPr>
            <a:lvl8pPr lvl="7" rtl="0" algn="ctr">
              <a:spcBef>
                <a:spcPts val="0"/>
              </a:spcBef>
              <a:spcAft>
                <a:spcPts val="0"/>
              </a:spcAft>
              <a:buSzPts val="2900"/>
              <a:buNone/>
              <a:defRPr sz="2900"/>
            </a:lvl8pPr>
            <a:lvl9pPr lvl="8" rtl="0" algn="ctr">
              <a:spcBef>
                <a:spcPts val="0"/>
              </a:spcBef>
              <a:spcAft>
                <a:spcPts val="0"/>
              </a:spcAft>
              <a:buSzPts val="2900"/>
              <a:buNone/>
              <a:defRPr sz="2900"/>
            </a:lvl9pPr>
          </a:lstStyle>
          <a:p/>
        </p:txBody>
      </p:sp>
      <p:grpSp>
        <p:nvGrpSpPr>
          <p:cNvPr id="105" name="Google Shape;105;p10"/>
          <p:cNvGrpSpPr/>
          <p:nvPr/>
        </p:nvGrpSpPr>
        <p:grpSpPr>
          <a:xfrm>
            <a:off x="-2875650" y="-4743981"/>
            <a:ext cx="15551676" cy="13379484"/>
            <a:chOff x="-2875650" y="-4743981"/>
            <a:chExt cx="15551676" cy="13379484"/>
          </a:xfrm>
        </p:grpSpPr>
        <p:grpSp>
          <p:nvGrpSpPr>
            <p:cNvPr id="106" name="Google Shape;106;p10"/>
            <p:cNvGrpSpPr/>
            <p:nvPr/>
          </p:nvGrpSpPr>
          <p:grpSpPr>
            <a:xfrm>
              <a:off x="5914475" y="1761269"/>
              <a:ext cx="6761551" cy="6874234"/>
              <a:chOff x="5663050" y="1538594"/>
              <a:chExt cx="6761551" cy="6874234"/>
            </a:xfrm>
          </p:grpSpPr>
          <p:sp>
            <p:nvSpPr>
              <p:cNvPr id="107" name="Google Shape;107;p10"/>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0"/>
            <p:cNvGrpSpPr/>
            <p:nvPr/>
          </p:nvGrpSpPr>
          <p:grpSpPr>
            <a:xfrm>
              <a:off x="-2875650" y="-4743981"/>
              <a:ext cx="6761551" cy="6874234"/>
              <a:chOff x="5663050" y="1538594"/>
              <a:chExt cx="6761551" cy="6874234"/>
            </a:xfrm>
          </p:grpSpPr>
          <p:sp>
            <p:nvSpPr>
              <p:cNvPr id="111" name="Google Shape;111;p10"/>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5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28400" y="445025"/>
            <a:ext cx="74871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p:txBody>
      </p:sp>
      <p:sp>
        <p:nvSpPr>
          <p:cNvPr id="7" name="Google Shape;7;p1"/>
          <p:cNvSpPr txBox="1"/>
          <p:nvPr>
            <p:ph idx="1" type="body"/>
          </p:nvPr>
        </p:nvSpPr>
        <p:spPr>
          <a:xfrm>
            <a:off x="828400" y="1808575"/>
            <a:ext cx="7487100" cy="2760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indent="-317500" lvl="1" marL="9144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indent="-317500" lvl="2" marL="13716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indent="-317500" lvl="3" marL="18288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indent="-317500" lvl="4" marL="22860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indent="-317500" lvl="5" marL="27432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indent="-317500" lvl="6" marL="32004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indent="-317500" lvl="7" marL="36576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indent="-317500" lvl="8" marL="41148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8.xml"/><Relationship Id="rId3" Type="http://schemas.openxmlformats.org/officeDocument/2006/relationships/hyperlink" Target="https://scikit-learn.org/stable/modules/generated/sklearn.ensemble.GradientBoostingClassifier.html" TargetMode="External"/><Relationship Id="rId4" Type="http://schemas.openxmlformats.org/officeDocument/2006/relationships/hyperlink" Target="https://www.youtube.com/watch?v=SHM_GgNI4fY" TargetMode="External"/><Relationship Id="rId5" Type="http://schemas.openxmlformats.org/officeDocument/2006/relationships/hyperlink" Target="https://en.wikipedia.org/wiki/Mean_squared_error" TargetMode="External"/><Relationship Id="rId6" Type="http://schemas.openxmlformats.org/officeDocument/2006/relationships/hyperlink" Target="https://www.youtube.com/watch?v=OQKQHNCVf5k&amp;t=239s" TargetMode="External"/><Relationship Id="rId7" Type="http://schemas.openxmlformats.org/officeDocument/2006/relationships/hyperlink" Target="https://www.analyticsvidhya.com/blog/2016/03/complete-guide-parameter-tuning-xgboost-with-codes-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59"/>
          <p:cNvSpPr txBox="1"/>
          <p:nvPr>
            <p:ph type="ctrTitle"/>
          </p:nvPr>
        </p:nvSpPr>
        <p:spPr>
          <a:xfrm>
            <a:off x="2745375" y="2019250"/>
            <a:ext cx="3653400" cy="18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800"/>
              <a:t>XgBoost</a:t>
            </a:r>
            <a:endParaRPr sz="6800"/>
          </a:p>
          <a:p>
            <a:pPr indent="0" lvl="0" marL="0" rtl="0" algn="ctr">
              <a:spcBef>
                <a:spcPts val="0"/>
              </a:spcBef>
              <a:spcAft>
                <a:spcPts val="0"/>
              </a:spcAft>
              <a:buNone/>
            </a:pPr>
            <a:r>
              <a:rPr lang="en" sz="6800"/>
              <a:t>Algorithm</a:t>
            </a:r>
            <a:endParaRPr sz="6800"/>
          </a:p>
          <a:p>
            <a:pPr indent="0" lvl="0" marL="0" rtl="0" algn="ctr">
              <a:spcBef>
                <a:spcPts val="0"/>
              </a:spcBef>
              <a:spcAft>
                <a:spcPts val="0"/>
              </a:spcAft>
              <a:buNone/>
            </a:pPr>
            <a:r>
              <a:t/>
            </a:r>
            <a:endParaRPr sz="6800"/>
          </a:p>
        </p:txBody>
      </p:sp>
      <p:sp>
        <p:nvSpPr>
          <p:cNvPr id="700" name="Google Shape;700;p59"/>
          <p:cNvSpPr txBox="1"/>
          <p:nvPr>
            <p:ph idx="1" type="subTitle"/>
          </p:nvPr>
        </p:nvSpPr>
        <p:spPr>
          <a:xfrm>
            <a:off x="2053275" y="3906550"/>
            <a:ext cx="5037600" cy="54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Coefficient Crusaders: Shane Sarabdial, Noelle Kiesz, Kendra Johnson, Miko 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68"/>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797" name="Google Shape;797;p68"/>
          <p:cNvSpPr txBox="1"/>
          <p:nvPr>
            <p:ph idx="4294967295" type="subTitle"/>
          </p:nvPr>
        </p:nvSpPr>
        <p:spPr>
          <a:xfrm>
            <a:off x="2263379" y="2282243"/>
            <a:ext cx="1045500" cy="4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accent5"/>
                </a:solidFill>
                <a:latin typeface="Abel"/>
                <a:ea typeface="Abel"/>
                <a:cs typeface="Abel"/>
                <a:sym typeface="Abel"/>
              </a:rPr>
              <a:t>STAGE 2</a:t>
            </a:r>
            <a:endParaRPr sz="1800">
              <a:solidFill>
                <a:schemeClr val="accent5"/>
              </a:solidFill>
              <a:latin typeface="Abel"/>
              <a:ea typeface="Abel"/>
              <a:cs typeface="Abel"/>
              <a:sym typeface="Abel"/>
            </a:endParaRPr>
          </a:p>
        </p:txBody>
      </p:sp>
      <p:sp>
        <p:nvSpPr>
          <p:cNvPr id="798" name="Google Shape;798;p68"/>
          <p:cNvSpPr txBox="1"/>
          <p:nvPr>
            <p:ph idx="4294967295" type="subTitle"/>
          </p:nvPr>
        </p:nvSpPr>
        <p:spPr>
          <a:xfrm>
            <a:off x="3406378" y="3819177"/>
            <a:ext cx="4164300" cy="4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Split data into train and test.</a:t>
            </a:r>
            <a:endParaRPr/>
          </a:p>
        </p:txBody>
      </p:sp>
      <p:sp>
        <p:nvSpPr>
          <p:cNvPr id="799" name="Google Shape;799;p68"/>
          <p:cNvSpPr txBox="1"/>
          <p:nvPr>
            <p:ph idx="4294967295" type="subTitle"/>
          </p:nvPr>
        </p:nvSpPr>
        <p:spPr>
          <a:xfrm>
            <a:off x="2263379" y="3819161"/>
            <a:ext cx="1045500" cy="4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accent5"/>
                </a:solidFill>
                <a:latin typeface="Abel"/>
                <a:ea typeface="Abel"/>
                <a:cs typeface="Abel"/>
                <a:sym typeface="Abel"/>
              </a:rPr>
              <a:t>STAGE 4</a:t>
            </a:r>
            <a:endParaRPr sz="1800">
              <a:solidFill>
                <a:schemeClr val="accent5"/>
              </a:solidFill>
              <a:latin typeface="Abel"/>
              <a:ea typeface="Abel"/>
              <a:cs typeface="Abel"/>
              <a:sym typeface="Abel"/>
            </a:endParaRPr>
          </a:p>
        </p:txBody>
      </p:sp>
      <p:sp>
        <p:nvSpPr>
          <p:cNvPr id="800" name="Google Shape;800;p68"/>
          <p:cNvSpPr txBox="1"/>
          <p:nvPr>
            <p:ph idx="4294967295" type="subTitle"/>
          </p:nvPr>
        </p:nvSpPr>
        <p:spPr>
          <a:xfrm>
            <a:off x="3406378" y="2282259"/>
            <a:ext cx="4164300" cy="4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Dropped Luggage and Rear room columns.</a:t>
            </a:r>
            <a:endParaRPr/>
          </a:p>
        </p:txBody>
      </p:sp>
      <p:sp>
        <p:nvSpPr>
          <p:cNvPr id="801" name="Google Shape;801;p68"/>
          <p:cNvSpPr txBox="1"/>
          <p:nvPr>
            <p:ph idx="4294967295" type="subTitle"/>
          </p:nvPr>
        </p:nvSpPr>
        <p:spPr>
          <a:xfrm>
            <a:off x="3406378" y="1513800"/>
            <a:ext cx="4164300" cy="4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Converted</a:t>
            </a:r>
            <a:r>
              <a:rPr lang="en"/>
              <a:t> columns to proper data types. Checked for nulls and outliers.</a:t>
            </a:r>
            <a:endParaRPr/>
          </a:p>
        </p:txBody>
      </p:sp>
      <p:sp>
        <p:nvSpPr>
          <p:cNvPr id="802" name="Google Shape;802;p68"/>
          <p:cNvSpPr txBox="1"/>
          <p:nvPr>
            <p:ph idx="4294967295" type="subTitle"/>
          </p:nvPr>
        </p:nvSpPr>
        <p:spPr>
          <a:xfrm>
            <a:off x="2263379" y="1513800"/>
            <a:ext cx="1045500" cy="4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Abel"/>
                <a:ea typeface="Abel"/>
                <a:cs typeface="Abel"/>
                <a:sym typeface="Abel"/>
              </a:rPr>
              <a:t>STAGE 1</a:t>
            </a:r>
            <a:endParaRPr sz="1800">
              <a:solidFill>
                <a:schemeClr val="accent5"/>
              </a:solidFill>
              <a:latin typeface="Abel"/>
              <a:ea typeface="Abel"/>
              <a:cs typeface="Abel"/>
              <a:sym typeface="Abel"/>
            </a:endParaRPr>
          </a:p>
        </p:txBody>
      </p:sp>
      <p:sp>
        <p:nvSpPr>
          <p:cNvPr id="803" name="Google Shape;803;p68"/>
          <p:cNvSpPr txBox="1"/>
          <p:nvPr>
            <p:ph idx="4294967295" type="subTitle"/>
          </p:nvPr>
        </p:nvSpPr>
        <p:spPr>
          <a:xfrm>
            <a:off x="2263379" y="3050718"/>
            <a:ext cx="1045500" cy="4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accent5"/>
                </a:solidFill>
                <a:latin typeface="Abel"/>
                <a:ea typeface="Abel"/>
                <a:cs typeface="Abel"/>
                <a:sym typeface="Abel"/>
              </a:rPr>
              <a:t>STAGE 3</a:t>
            </a:r>
            <a:endParaRPr sz="1800">
              <a:solidFill>
                <a:schemeClr val="accent5"/>
              </a:solidFill>
              <a:latin typeface="Abel"/>
              <a:ea typeface="Abel"/>
              <a:cs typeface="Abel"/>
              <a:sym typeface="Abel"/>
            </a:endParaRPr>
          </a:p>
        </p:txBody>
      </p:sp>
      <p:sp>
        <p:nvSpPr>
          <p:cNvPr id="804" name="Google Shape;804;p68"/>
          <p:cNvSpPr txBox="1"/>
          <p:nvPr>
            <p:ph idx="4294967295" type="subTitle"/>
          </p:nvPr>
        </p:nvSpPr>
        <p:spPr>
          <a:xfrm>
            <a:off x="3406378" y="3050718"/>
            <a:ext cx="4164300" cy="4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Create dummy variables for categorical columns (8 columns).</a:t>
            </a:r>
            <a:endParaRPr/>
          </a:p>
        </p:txBody>
      </p:sp>
      <p:grpSp>
        <p:nvGrpSpPr>
          <p:cNvPr id="805" name="Google Shape;805;p68"/>
          <p:cNvGrpSpPr/>
          <p:nvPr/>
        </p:nvGrpSpPr>
        <p:grpSpPr>
          <a:xfrm>
            <a:off x="1878804" y="3078923"/>
            <a:ext cx="251660" cy="459768"/>
            <a:chOff x="910723" y="1508212"/>
            <a:chExt cx="251660" cy="350166"/>
          </a:xfrm>
        </p:grpSpPr>
        <p:sp>
          <p:nvSpPr>
            <p:cNvPr id="806" name="Google Shape;806;p68"/>
            <p:cNvSpPr/>
            <p:nvPr/>
          </p:nvSpPr>
          <p:spPr>
            <a:xfrm>
              <a:off x="910723" y="1508212"/>
              <a:ext cx="251660" cy="350166"/>
            </a:xfrm>
            <a:custGeom>
              <a:rect b="b" l="l" r="r" t="t"/>
              <a:pathLst>
                <a:path extrusionOk="0" h="11002" w="7907">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8"/>
            <p:cNvSpPr/>
            <p:nvPr/>
          </p:nvSpPr>
          <p:spPr>
            <a:xfrm>
              <a:off x="1031604" y="1530205"/>
              <a:ext cx="10280" cy="10248"/>
            </a:xfrm>
            <a:custGeom>
              <a:rect b="b" l="l" r="r" t="t"/>
              <a:pathLst>
                <a:path extrusionOk="0" h="322" w="323">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8"/>
            <p:cNvSpPr/>
            <p:nvPr/>
          </p:nvSpPr>
          <p:spPr>
            <a:xfrm>
              <a:off x="932334" y="1551784"/>
              <a:ext cx="208088" cy="273653"/>
            </a:xfrm>
            <a:custGeom>
              <a:rect b="b" l="l" r="r" t="t"/>
              <a:pathLst>
                <a:path extrusionOk="0" h="8598" w="6538">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8"/>
            <p:cNvSpPr/>
            <p:nvPr/>
          </p:nvSpPr>
          <p:spPr>
            <a:xfrm>
              <a:off x="965689" y="1661302"/>
              <a:ext cx="32241" cy="32241"/>
            </a:xfrm>
            <a:custGeom>
              <a:rect b="b" l="l" r="r" t="t"/>
              <a:pathLst>
                <a:path extrusionOk="0" h="1013" w="1013">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8"/>
            <p:cNvSpPr/>
            <p:nvPr/>
          </p:nvSpPr>
          <p:spPr>
            <a:xfrm>
              <a:off x="965689" y="1710571"/>
              <a:ext cx="32241" cy="32241"/>
            </a:xfrm>
            <a:custGeom>
              <a:rect b="b" l="l" r="r" t="t"/>
              <a:pathLst>
                <a:path extrusionOk="0" h="1013" w="1013">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8"/>
            <p:cNvSpPr/>
            <p:nvPr/>
          </p:nvSpPr>
          <p:spPr>
            <a:xfrm>
              <a:off x="965689" y="1760604"/>
              <a:ext cx="32241" cy="31859"/>
            </a:xfrm>
            <a:custGeom>
              <a:rect b="b" l="l" r="r" t="t"/>
              <a:pathLst>
                <a:path extrusionOk="0" h="1001" w="1013">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8"/>
            <p:cNvSpPr/>
            <p:nvPr/>
          </p:nvSpPr>
          <p:spPr>
            <a:xfrm>
              <a:off x="1009643" y="1661302"/>
              <a:ext cx="59899" cy="10662"/>
            </a:xfrm>
            <a:custGeom>
              <a:rect b="b" l="l" r="r" t="t"/>
              <a:pathLst>
                <a:path extrusionOk="0" h="335" w="1882">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8"/>
            <p:cNvSpPr/>
            <p:nvPr/>
          </p:nvSpPr>
          <p:spPr>
            <a:xfrm>
              <a:off x="1009643" y="1683677"/>
              <a:ext cx="98188" cy="10630"/>
            </a:xfrm>
            <a:custGeom>
              <a:rect b="b" l="l" r="r" t="t"/>
              <a:pathLst>
                <a:path extrusionOk="0" h="334" w="3085">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8"/>
            <p:cNvSpPr/>
            <p:nvPr/>
          </p:nvSpPr>
          <p:spPr>
            <a:xfrm>
              <a:off x="1009643" y="1710571"/>
              <a:ext cx="59899" cy="10630"/>
            </a:xfrm>
            <a:custGeom>
              <a:rect b="b" l="l" r="r" t="t"/>
              <a:pathLst>
                <a:path extrusionOk="0" h="334" w="1882">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8"/>
            <p:cNvSpPr/>
            <p:nvPr/>
          </p:nvSpPr>
          <p:spPr>
            <a:xfrm>
              <a:off x="1009643" y="1732946"/>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8"/>
            <p:cNvSpPr/>
            <p:nvPr/>
          </p:nvSpPr>
          <p:spPr>
            <a:xfrm>
              <a:off x="1009643" y="1760604"/>
              <a:ext cx="59899" cy="10248"/>
            </a:xfrm>
            <a:custGeom>
              <a:rect b="b" l="l" r="r" t="t"/>
              <a:pathLst>
                <a:path extrusionOk="0" h="322" w="1882">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8"/>
            <p:cNvSpPr/>
            <p:nvPr/>
          </p:nvSpPr>
          <p:spPr>
            <a:xfrm>
              <a:off x="1009643" y="1782183"/>
              <a:ext cx="98188" cy="10662"/>
            </a:xfrm>
            <a:custGeom>
              <a:rect b="b" l="l" r="r" t="t"/>
              <a:pathLst>
                <a:path extrusionOk="0" h="335" w="3085">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8"/>
            <p:cNvSpPr/>
            <p:nvPr/>
          </p:nvSpPr>
          <p:spPr>
            <a:xfrm>
              <a:off x="1009643" y="1579473"/>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8"/>
            <p:cNvSpPr/>
            <p:nvPr/>
          </p:nvSpPr>
          <p:spPr>
            <a:xfrm>
              <a:off x="965689" y="1628711"/>
              <a:ext cx="142142" cy="10662"/>
            </a:xfrm>
            <a:custGeom>
              <a:rect b="b" l="l" r="r" t="t"/>
              <a:pathLst>
                <a:path extrusionOk="0" h="335" w="4466">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8"/>
            <p:cNvSpPr/>
            <p:nvPr/>
          </p:nvSpPr>
          <p:spPr>
            <a:xfrm>
              <a:off x="1009643" y="1601434"/>
              <a:ext cx="26926" cy="10280"/>
            </a:xfrm>
            <a:custGeom>
              <a:rect b="b" l="l" r="r" t="t"/>
              <a:pathLst>
                <a:path extrusionOk="0" h="323" w="846">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8"/>
            <p:cNvSpPr/>
            <p:nvPr/>
          </p:nvSpPr>
          <p:spPr>
            <a:xfrm>
              <a:off x="1047550" y="1601434"/>
              <a:ext cx="26926" cy="10280"/>
            </a:xfrm>
            <a:custGeom>
              <a:rect b="b" l="l" r="r" t="t"/>
              <a:pathLst>
                <a:path extrusionOk="0" h="323" w="846">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8"/>
            <p:cNvSpPr/>
            <p:nvPr/>
          </p:nvSpPr>
          <p:spPr>
            <a:xfrm>
              <a:off x="966071" y="1579473"/>
              <a:ext cx="32241" cy="32241"/>
            </a:xfrm>
            <a:custGeom>
              <a:rect b="b" l="l" r="r" t="t"/>
              <a:pathLst>
                <a:path extrusionOk="0" h="1013" w="1013">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23" name="Google Shape;823;p68"/>
          <p:cNvCxnSpPr>
            <a:stCxn id="802" idx="2"/>
            <a:endCxn id="797" idx="0"/>
          </p:cNvCxnSpPr>
          <p:nvPr/>
        </p:nvCxnSpPr>
        <p:spPr>
          <a:xfrm>
            <a:off x="2786129" y="1985700"/>
            <a:ext cx="0" cy="296400"/>
          </a:xfrm>
          <a:prstGeom prst="straightConnector1">
            <a:avLst/>
          </a:prstGeom>
          <a:noFill/>
          <a:ln cap="flat" cmpd="sng" w="9525">
            <a:solidFill>
              <a:schemeClr val="accent5"/>
            </a:solidFill>
            <a:prstDash val="solid"/>
            <a:round/>
            <a:headEnd len="med" w="med" type="none"/>
            <a:tailEnd len="med" w="med" type="none"/>
          </a:ln>
        </p:spPr>
      </p:cxnSp>
      <p:cxnSp>
        <p:nvCxnSpPr>
          <p:cNvPr id="824" name="Google Shape;824;p68"/>
          <p:cNvCxnSpPr>
            <a:stCxn id="797" idx="2"/>
            <a:endCxn id="803" idx="0"/>
          </p:cNvCxnSpPr>
          <p:nvPr/>
        </p:nvCxnSpPr>
        <p:spPr>
          <a:xfrm>
            <a:off x="2786129" y="2754143"/>
            <a:ext cx="0" cy="296700"/>
          </a:xfrm>
          <a:prstGeom prst="straightConnector1">
            <a:avLst/>
          </a:prstGeom>
          <a:noFill/>
          <a:ln cap="flat" cmpd="sng" w="9525">
            <a:solidFill>
              <a:schemeClr val="accent5"/>
            </a:solidFill>
            <a:prstDash val="solid"/>
            <a:round/>
            <a:headEnd len="med" w="med" type="none"/>
            <a:tailEnd len="med" w="med" type="none"/>
          </a:ln>
        </p:spPr>
      </p:cxnSp>
      <p:cxnSp>
        <p:nvCxnSpPr>
          <p:cNvPr id="825" name="Google Shape;825;p68"/>
          <p:cNvCxnSpPr>
            <a:stCxn id="803" idx="2"/>
            <a:endCxn id="799" idx="0"/>
          </p:cNvCxnSpPr>
          <p:nvPr/>
        </p:nvCxnSpPr>
        <p:spPr>
          <a:xfrm>
            <a:off x="2786129" y="3522618"/>
            <a:ext cx="0" cy="296400"/>
          </a:xfrm>
          <a:prstGeom prst="straightConnector1">
            <a:avLst/>
          </a:prstGeom>
          <a:noFill/>
          <a:ln cap="flat" cmpd="sng" w="9525">
            <a:solidFill>
              <a:schemeClr val="accent5"/>
            </a:solidFill>
            <a:prstDash val="solid"/>
            <a:round/>
            <a:headEnd len="med" w="med" type="none"/>
            <a:tailEnd len="med" w="med" type="none"/>
          </a:ln>
        </p:spPr>
      </p:cxnSp>
      <p:grpSp>
        <p:nvGrpSpPr>
          <p:cNvPr id="826" name="Google Shape;826;p68"/>
          <p:cNvGrpSpPr/>
          <p:nvPr/>
        </p:nvGrpSpPr>
        <p:grpSpPr>
          <a:xfrm>
            <a:off x="1867048" y="1543223"/>
            <a:ext cx="356196" cy="436351"/>
            <a:chOff x="5216456" y="3725484"/>
            <a:chExt cx="356196" cy="265631"/>
          </a:xfrm>
        </p:grpSpPr>
        <p:sp>
          <p:nvSpPr>
            <p:cNvPr id="827" name="Google Shape;827;p68"/>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8"/>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68"/>
          <p:cNvGrpSpPr/>
          <p:nvPr/>
        </p:nvGrpSpPr>
        <p:grpSpPr>
          <a:xfrm>
            <a:off x="1864993" y="3804124"/>
            <a:ext cx="322540" cy="436347"/>
            <a:chOff x="7978465" y="1969392"/>
            <a:chExt cx="361147" cy="360797"/>
          </a:xfrm>
        </p:grpSpPr>
        <p:sp>
          <p:nvSpPr>
            <p:cNvPr id="830" name="Google Shape;830;p68"/>
            <p:cNvSpPr/>
            <p:nvPr/>
          </p:nvSpPr>
          <p:spPr>
            <a:xfrm>
              <a:off x="8136871" y="2285821"/>
              <a:ext cx="44368" cy="44368"/>
            </a:xfrm>
            <a:custGeom>
              <a:rect b="b" l="l" r="r" t="t"/>
              <a:pathLst>
                <a:path extrusionOk="0" h="1394" w="1394">
                  <a:moveTo>
                    <a:pt x="691" y="322"/>
                  </a:moveTo>
                  <a:cubicBezTo>
                    <a:pt x="905" y="322"/>
                    <a:pt x="1072" y="488"/>
                    <a:pt x="1072" y="703"/>
                  </a:cubicBezTo>
                  <a:cubicBezTo>
                    <a:pt x="1072" y="905"/>
                    <a:pt x="893" y="1072"/>
                    <a:pt x="691" y="1072"/>
                  </a:cubicBezTo>
                  <a:cubicBezTo>
                    <a:pt x="488" y="1072"/>
                    <a:pt x="322" y="905"/>
                    <a:pt x="322" y="703"/>
                  </a:cubicBezTo>
                  <a:cubicBezTo>
                    <a:pt x="322" y="488"/>
                    <a:pt x="488" y="322"/>
                    <a:pt x="691" y="322"/>
                  </a:cubicBezTo>
                  <a:close/>
                  <a:moveTo>
                    <a:pt x="691" y="0"/>
                  </a:moveTo>
                  <a:cubicBezTo>
                    <a:pt x="310" y="0"/>
                    <a:pt x="0" y="310"/>
                    <a:pt x="0" y="703"/>
                  </a:cubicBezTo>
                  <a:cubicBezTo>
                    <a:pt x="0" y="1084"/>
                    <a:pt x="310" y="1393"/>
                    <a:pt x="691" y="1393"/>
                  </a:cubicBezTo>
                  <a:cubicBezTo>
                    <a:pt x="1084" y="1393"/>
                    <a:pt x="1393" y="1084"/>
                    <a:pt x="1393" y="703"/>
                  </a:cubicBezTo>
                  <a:cubicBezTo>
                    <a:pt x="1393" y="310"/>
                    <a:pt x="1084" y="0"/>
                    <a:pt x="6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8"/>
            <p:cNvSpPr/>
            <p:nvPr/>
          </p:nvSpPr>
          <p:spPr>
            <a:xfrm>
              <a:off x="8210010" y="2121719"/>
              <a:ext cx="56112" cy="56112"/>
            </a:xfrm>
            <a:custGeom>
              <a:rect b="b" l="l" r="r" t="t"/>
              <a:pathLst>
                <a:path extrusionOk="0" h="1763" w="1763">
                  <a:moveTo>
                    <a:pt x="881" y="334"/>
                  </a:moveTo>
                  <a:cubicBezTo>
                    <a:pt x="1191" y="334"/>
                    <a:pt x="1429" y="572"/>
                    <a:pt x="1429" y="882"/>
                  </a:cubicBezTo>
                  <a:cubicBezTo>
                    <a:pt x="1417" y="1180"/>
                    <a:pt x="1179" y="1430"/>
                    <a:pt x="881" y="1430"/>
                  </a:cubicBezTo>
                  <a:cubicBezTo>
                    <a:pt x="583" y="1430"/>
                    <a:pt x="333" y="1191"/>
                    <a:pt x="333" y="882"/>
                  </a:cubicBezTo>
                  <a:cubicBezTo>
                    <a:pt x="333" y="584"/>
                    <a:pt x="572" y="334"/>
                    <a:pt x="881" y="334"/>
                  </a:cubicBezTo>
                  <a:close/>
                  <a:moveTo>
                    <a:pt x="881" y="1"/>
                  </a:moveTo>
                  <a:cubicBezTo>
                    <a:pt x="405" y="1"/>
                    <a:pt x="0" y="394"/>
                    <a:pt x="0" y="882"/>
                  </a:cubicBezTo>
                  <a:cubicBezTo>
                    <a:pt x="0" y="1358"/>
                    <a:pt x="393" y="1763"/>
                    <a:pt x="881" y="1763"/>
                  </a:cubicBezTo>
                  <a:cubicBezTo>
                    <a:pt x="1357" y="1763"/>
                    <a:pt x="1762" y="1370"/>
                    <a:pt x="1762" y="882"/>
                  </a:cubicBezTo>
                  <a:cubicBezTo>
                    <a:pt x="1762" y="406"/>
                    <a:pt x="1357" y="1"/>
                    <a:pt x="8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8"/>
            <p:cNvSpPr/>
            <p:nvPr/>
          </p:nvSpPr>
          <p:spPr>
            <a:xfrm>
              <a:off x="8051987" y="2121719"/>
              <a:ext cx="55730" cy="56112"/>
            </a:xfrm>
            <a:custGeom>
              <a:rect b="b" l="l" r="r" t="t"/>
              <a:pathLst>
                <a:path extrusionOk="0" h="1763" w="1751">
                  <a:moveTo>
                    <a:pt x="881" y="334"/>
                  </a:moveTo>
                  <a:cubicBezTo>
                    <a:pt x="1179" y="334"/>
                    <a:pt x="1429" y="572"/>
                    <a:pt x="1429" y="882"/>
                  </a:cubicBezTo>
                  <a:cubicBezTo>
                    <a:pt x="1417" y="1180"/>
                    <a:pt x="1179" y="1430"/>
                    <a:pt x="881" y="1430"/>
                  </a:cubicBezTo>
                  <a:cubicBezTo>
                    <a:pt x="584" y="1430"/>
                    <a:pt x="322" y="1191"/>
                    <a:pt x="322" y="882"/>
                  </a:cubicBezTo>
                  <a:cubicBezTo>
                    <a:pt x="322" y="572"/>
                    <a:pt x="560" y="334"/>
                    <a:pt x="881" y="334"/>
                  </a:cubicBezTo>
                  <a:close/>
                  <a:moveTo>
                    <a:pt x="881" y="1"/>
                  </a:moveTo>
                  <a:cubicBezTo>
                    <a:pt x="405" y="1"/>
                    <a:pt x="0" y="394"/>
                    <a:pt x="0" y="882"/>
                  </a:cubicBezTo>
                  <a:cubicBezTo>
                    <a:pt x="0" y="1358"/>
                    <a:pt x="381" y="1763"/>
                    <a:pt x="881" y="1763"/>
                  </a:cubicBezTo>
                  <a:cubicBezTo>
                    <a:pt x="1357" y="1763"/>
                    <a:pt x="1750" y="1370"/>
                    <a:pt x="1750" y="882"/>
                  </a:cubicBezTo>
                  <a:cubicBezTo>
                    <a:pt x="1750" y="406"/>
                    <a:pt x="1357" y="1"/>
                    <a:pt x="8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8"/>
            <p:cNvSpPr/>
            <p:nvPr/>
          </p:nvSpPr>
          <p:spPr>
            <a:xfrm>
              <a:off x="7978465" y="2285821"/>
              <a:ext cx="44749" cy="44368"/>
            </a:xfrm>
            <a:custGeom>
              <a:rect b="b" l="l" r="r" t="t"/>
              <a:pathLst>
                <a:path extrusionOk="0" h="1394" w="1406">
                  <a:moveTo>
                    <a:pt x="703" y="322"/>
                  </a:moveTo>
                  <a:cubicBezTo>
                    <a:pt x="905" y="322"/>
                    <a:pt x="1072" y="488"/>
                    <a:pt x="1072" y="703"/>
                  </a:cubicBezTo>
                  <a:cubicBezTo>
                    <a:pt x="1072" y="905"/>
                    <a:pt x="893" y="1072"/>
                    <a:pt x="703" y="1072"/>
                  </a:cubicBezTo>
                  <a:cubicBezTo>
                    <a:pt x="489" y="1072"/>
                    <a:pt x="334" y="905"/>
                    <a:pt x="334" y="703"/>
                  </a:cubicBezTo>
                  <a:cubicBezTo>
                    <a:pt x="334" y="488"/>
                    <a:pt x="489"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8"/>
            <p:cNvSpPr/>
            <p:nvPr/>
          </p:nvSpPr>
          <p:spPr>
            <a:xfrm>
              <a:off x="8294894" y="2285821"/>
              <a:ext cx="44718" cy="44368"/>
            </a:xfrm>
            <a:custGeom>
              <a:rect b="b" l="l" r="r" t="t"/>
              <a:pathLst>
                <a:path extrusionOk="0" h="1394" w="1405">
                  <a:moveTo>
                    <a:pt x="703" y="322"/>
                  </a:moveTo>
                  <a:cubicBezTo>
                    <a:pt x="905" y="322"/>
                    <a:pt x="1072" y="488"/>
                    <a:pt x="1072" y="703"/>
                  </a:cubicBezTo>
                  <a:cubicBezTo>
                    <a:pt x="1072" y="905"/>
                    <a:pt x="893" y="1072"/>
                    <a:pt x="703" y="1072"/>
                  </a:cubicBezTo>
                  <a:cubicBezTo>
                    <a:pt x="488" y="1072"/>
                    <a:pt x="333" y="905"/>
                    <a:pt x="333" y="703"/>
                  </a:cubicBezTo>
                  <a:cubicBezTo>
                    <a:pt x="333" y="488"/>
                    <a:pt x="488"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8"/>
            <p:cNvSpPr/>
            <p:nvPr/>
          </p:nvSpPr>
          <p:spPr>
            <a:xfrm>
              <a:off x="8119811" y="1969392"/>
              <a:ext cx="78455" cy="78487"/>
            </a:xfrm>
            <a:custGeom>
              <a:rect b="b" l="l" r="r" t="t"/>
              <a:pathLst>
                <a:path extrusionOk="0" h="2466" w="2465">
                  <a:moveTo>
                    <a:pt x="1227" y="346"/>
                  </a:moveTo>
                  <a:cubicBezTo>
                    <a:pt x="1727" y="346"/>
                    <a:pt x="2120" y="739"/>
                    <a:pt x="2120" y="1239"/>
                  </a:cubicBezTo>
                  <a:cubicBezTo>
                    <a:pt x="2120" y="1727"/>
                    <a:pt x="1727" y="2132"/>
                    <a:pt x="1227" y="2132"/>
                  </a:cubicBezTo>
                  <a:cubicBezTo>
                    <a:pt x="739" y="2132"/>
                    <a:pt x="334" y="1727"/>
                    <a:pt x="334" y="1239"/>
                  </a:cubicBezTo>
                  <a:cubicBezTo>
                    <a:pt x="334" y="739"/>
                    <a:pt x="739" y="346"/>
                    <a:pt x="1227" y="346"/>
                  </a:cubicBezTo>
                  <a:close/>
                  <a:moveTo>
                    <a:pt x="1227" y="1"/>
                  </a:moveTo>
                  <a:cubicBezTo>
                    <a:pt x="548" y="1"/>
                    <a:pt x="0" y="548"/>
                    <a:pt x="0" y="1239"/>
                  </a:cubicBezTo>
                  <a:cubicBezTo>
                    <a:pt x="0" y="1917"/>
                    <a:pt x="548" y="2465"/>
                    <a:pt x="1227" y="2465"/>
                  </a:cubicBezTo>
                  <a:cubicBezTo>
                    <a:pt x="1917" y="2465"/>
                    <a:pt x="2465" y="1917"/>
                    <a:pt x="2465" y="1239"/>
                  </a:cubicBezTo>
                  <a:cubicBezTo>
                    <a:pt x="2465" y="548"/>
                    <a:pt x="1905" y="1"/>
                    <a:pt x="12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8"/>
            <p:cNvSpPr/>
            <p:nvPr/>
          </p:nvSpPr>
          <p:spPr>
            <a:xfrm>
              <a:off x="8012202" y="2189575"/>
              <a:ext cx="134917" cy="89690"/>
            </a:xfrm>
            <a:custGeom>
              <a:rect b="b" l="l" r="r" t="t"/>
              <a:pathLst>
                <a:path extrusionOk="0" h="2818" w="4239">
                  <a:moveTo>
                    <a:pt x="2107" y="0"/>
                  </a:moveTo>
                  <a:cubicBezTo>
                    <a:pt x="2024" y="0"/>
                    <a:pt x="1953" y="71"/>
                    <a:pt x="1953" y="167"/>
                  </a:cubicBezTo>
                  <a:lnTo>
                    <a:pt x="1953" y="1417"/>
                  </a:lnTo>
                  <a:lnTo>
                    <a:pt x="1072" y="1417"/>
                  </a:lnTo>
                  <a:cubicBezTo>
                    <a:pt x="822" y="1417"/>
                    <a:pt x="583" y="1560"/>
                    <a:pt x="464" y="1786"/>
                  </a:cubicBezTo>
                  <a:lnTo>
                    <a:pt x="48" y="2560"/>
                  </a:lnTo>
                  <a:cubicBezTo>
                    <a:pt x="0" y="2631"/>
                    <a:pt x="24" y="2738"/>
                    <a:pt x="119" y="2786"/>
                  </a:cubicBezTo>
                  <a:cubicBezTo>
                    <a:pt x="143" y="2798"/>
                    <a:pt x="167" y="2798"/>
                    <a:pt x="191" y="2798"/>
                  </a:cubicBezTo>
                  <a:cubicBezTo>
                    <a:pt x="250" y="2798"/>
                    <a:pt x="310" y="2774"/>
                    <a:pt x="345" y="2715"/>
                  </a:cubicBezTo>
                  <a:lnTo>
                    <a:pt x="762" y="1941"/>
                  </a:lnTo>
                  <a:cubicBezTo>
                    <a:pt x="822" y="1822"/>
                    <a:pt x="953" y="1738"/>
                    <a:pt x="1083" y="1738"/>
                  </a:cubicBezTo>
                  <a:lnTo>
                    <a:pt x="3167" y="1738"/>
                  </a:lnTo>
                  <a:cubicBezTo>
                    <a:pt x="3298" y="1738"/>
                    <a:pt x="3417" y="1822"/>
                    <a:pt x="3500" y="1941"/>
                  </a:cubicBezTo>
                  <a:lnTo>
                    <a:pt x="3917" y="2727"/>
                  </a:lnTo>
                  <a:cubicBezTo>
                    <a:pt x="3943" y="2778"/>
                    <a:pt x="4006" y="2817"/>
                    <a:pt x="4066" y="2817"/>
                  </a:cubicBezTo>
                  <a:cubicBezTo>
                    <a:pt x="4089" y="2817"/>
                    <a:pt x="4112" y="2811"/>
                    <a:pt x="4131" y="2798"/>
                  </a:cubicBezTo>
                  <a:cubicBezTo>
                    <a:pt x="4215" y="2774"/>
                    <a:pt x="4239" y="2667"/>
                    <a:pt x="4191" y="2572"/>
                  </a:cubicBezTo>
                  <a:lnTo>
                    <a:pt x="3774" y="1786"/>
                  </a:lnTo>
                  <a:cubicBezTo>
                    <a:pt x="3655" y="1560"/>
                    <a:pt x="3417" y="1417"/>
                    <a:pt x="3155" y="1417"/>
                  </a:cubicBezTo>
                  <a:lnTo>
                    <a:pt x="2274" y="1417"/>
                  </a:lnTo>
                  <a:lnTo>
                    <a:pt x="2274" y="167"/>
                  </a:lnTo>
                  <a:cubicBezTo>
                    <a:pt x="2274" y="71"/>
                    <a:pt x="2203" y="0"/>
                    <a:pt x="21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8"/>
            <p:cNvSpPr/>
            <p:nvPr/>
          </p:nvSpPr>
          <p:spPr>
            <a:xfrm>
              <a:off x="8099346" y="2059973"/>
              <a:ext cx="119385" cy="56016"/>
            </a:xfrm>
            <a:custGeom>
              <a:rect b="b" l="l" r="r" t="t"/>
              <a:pathLst>
                <a:path extrusionOk="0" h="1760" w="3751">
                  <a:moveTo>
                    <a:pt x="1870" y="0"/>
                  </a:moveTo>
                  <a:cubicBezTo>
                    <a:pt x="1786" y="0"/>
                    <a:pt x="1715" y="72"/>
                    <a:pt x="1715" y="155"/>
                  </a:cubicBezTo>
                  <a:lnTo>
                    <a:pt x="1715" y="714"/>
                  </a:lnTo>
                  <a:lnTo>
                    <a:pt x="774" y="714"/>
                  </a:lnTo>
                  <a:cubicBezTo>
                    <a:pt x="584" y="714"/>
                    <a:pt x="405" y="810"/>
                    <a:pt x="310" y="988"/>
                  </a:cubicBezTo>
                  <a:lnTo>
                    <a:pt x="48" y="1512"/>
                  </a:lnTo>
                  <a:cubicBezTo>
                    <a:pt x="0" y="1584"/>
                    <a:pt x="24" y="1691"/>
                    <a:pt x="120" y="1738"/>
                  </a:cubicBezTo>
                  <a:cubicBezTo>
                    <a:pt x="141" y="1753"/>
                    <a:pt x="167" y="1760"/>
                    <a:pt x="192" y="1760"/>
                  </a:cubicBezTo>
                  <a:cubicBezTo>
                    <a:pt x="251" y="1760"/>
                    <a:pt x="313" y="1725"/>
                    <a:pt x="346" y="1667"/>
                  </a:cubicBezTo>
                  <a:lnTo>
                    <a:pt x="608" y="1143"/>
                  </a:lnTo>
                  <a:cubicBezTo>
                    <a:pt x="643" y="1084"/>
                    <a:pt x="715" y="1036"/>
                    <a:pt x="774" y="1036"/>
                  </a:cubicBezTo>
                  <a:lnTo>
                    <a:pt x="2977" y="1036"/>
                  </a:lnTo>
                  <a:cubicBezTo>
                    <a:pt x="3048" y="1036"/>
                    <a:pt x="3108" y="1084"/>
                    <a:pt x="3144" y="1143"/>
                  </a:cubicBezTo>
                  <a:lnTo>
                    <a:pt x="3406" y="1667"/>
                  </a:lnTo>
                  <a:cubicBezTo>
                    <a:pt x="3441" y="1727"/>
                    <a:pt x="3501" y="1750"/>
                    <a:pt x="3560" y="1750"/>
                  </a:cubicBezTo>
                  <a:cubicBezTo>
                    <a:pt x="3584" y="1750"/>
                    <a:pt x="3620" y="1750"/>
                    <a:pt x="3632" y="1738"/>
                  </a:cubicBezTo>
                  <a:cubicBezTo>
                    <a:pt x="3715" y="1691"/>
                    <a:pt x="3751" y="1584"/>
                    <a:pt x="3703" y="1512"/>
                  </a:cubicBezTo>
                  <a:lnTo>
                    <a:pt x="3441" y="988"/>
                  </a:lnTo>
                  <a:cubicBezTo>
                    <a:pt x="3346" y="810"/>
                    <a:pt x="3168" y="714"/>
                    <a:pt x="2977" y="714"/>
                  </a:cubicBezTo>
                  <a:lnTo>
                    <a:pt x="2036" y="714"/>
                  </a:lnTo>
                  <a:lnTo>
                    <a:pt x="2036" y="155"/>
                  </a:lnTo>
                  <a:cubicBezTo>
                    <a:pt x="2036" y="72"/>
                    <a:pt x="1965" y="0"/>
                    <a:pt x="18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8"/>
            <p:cNvSpPr/>
            <p:nvPr/>
          </p:nvSpPr>
          <p:spPr>
            <a:xfrm>
              <a:off x="8170194" y="2189925"/>
              <a:ext cx="135331" cy="89849"/>
            </a:xfrm>
            <a:custGeom>
              <a:rect b="b" l="l" r="r" t="t"/>
              <a:pathLst>
                <a:path extrusionOk="0" h="2823" w="4252">
                  <a:moveTo>
                    <a:pt x="2132" y="1"/>
                  </a:moveTo>
                  <a:cubicBezTo>
                    <a:pt x="2049" y="1"/>
                    <a:pt x="1965" y="84"/>
                    <a:pt x="1965" y="168"/>
                  </a:cubicBezTo>
                  <a:lnTo>
                    <a:pt x="1965" y="1418"/>
                  </a:lnTo>
                  <a:lnTo>
                    <a:pt x="1096" y="1418"/>
                  </a:lnTo>
                  <a:cubicBezTo>
                    <a:pt x="834" y="1418"/>
                    <a:pt x="596" y="1573"/>
                    <a:pt x="465" y="1787"/>
                  </a:cubicBezTo>
                  <a:lnTo>
                    <a:pt x="49" y="2585"/>
                  </a:lnTo>
                  <a:cubicBezTo>
                    <a:pt x="1" y="2656"/>
                    <a:pt x="37" y="2763"/>
                    <a:pt x="120" y="2799"/>
                  </a:cubicBezTo>
                  <a:cubicBezTo>
                    <a:pt x="148" y="2815"/>
                    <a:pt x="177" y="2823"/>
                    <a:pt x="205" y="2823"/>
                  </a:cubicBezTo>
                  <a:cubicBezTo>
                    <a:pt x="262" y="2823"/>
                    <a:pt x="314" y="2791"/>
                    <a:pt x="346" y="2727"/>
                  </a:cubicBezTo>
                  <a:lnTo>
                    <a:pt x="763" y="1942"/>
                  </a:lnTo>
                  <a:cubicBezTo>
                    <a:pt x="822" y="1823"/>
                    <a:pt x="953" y="1751"/>
                    <a:pt x="1096" y="1751"/>
                  </a:cubicBezTo>
                  <a:lnTo>
                    <a:pt x="3180" y="1751"/>
                  </a:lnTo>
                  <a:cubicBezTo>
                    <a:pt x="3311" y="1751"/>
                    <a:pt x="3430" y="1823"/>
                    <a:pt x="3501" y="1942"/>
                  </a:cubicBezTo>
                  <a:lnTo>
                    <a:pt x="3918" y="2716"/>
                  </a:lnTo>
                  <a:cubicBezTo>
                    <a:pt x="3954" y="2775"/>
                    <a:pt x="4013" y="2799"/>
                    <a:pt x="4073" y="2799"/>
                  </a:cubicBezTo>
                  <a:cubicBezTo>
                    <a:pt x="4097" y="2799"/>
                    <a:pt x="4132" y="2799"/>
                    <a:pt x="4144" y="2787"/>
                  </a:cubicBezTo>
                  <a:cubicBezTo>
                    <a:pt x="4216" y="2763"/>
                    <a:pt x="4251" y="2656"/>
                    <a:pt x="4204" y="2561"/>
                  </a:cubicBezTo>
                  <a:lnTo>
                    <a:pt x="3787" y="1787"/>
                  </a:lnTo>
                  <a:cubicBezTo>
                    <a:pt x="3668" y="1573"/>
                    <a:pt x="3430" y="1418"/>
                    <a:pt x="3180" y="1418"/>
                  </a:cubicBezTo>
                  <a:lnTo>
                    <a:pt x="2299" y="1418"/>
                  </a:lnTo>
                  <a:lnTo>
                    <a:pt x="2299" y="168"/>
                  </a:lnTo>
                  <a:cubicBezTo>
                    <a:pt x="2299" y="84"/>
                    <a:pt x="2227" y="1"/>
                    <a:pt x="21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68"/>
          <p:cNvGrpSpPr/>
          <p:nvPr/>
        </p:nvGrpSpPr>
        <p:grpSpPr>
          <a:xfrm>
            <a:off x="1843380" y="2377323"/>
            <a:ext cx="322505" cy="436378"/>
            <a:chOff x="5779408" y="3699191"/>
            <a:chExt cx="317645" cy="318757"/>
          </a:xfrm>
        </p:grpSpPr>
        <p:sp>
          <p:nvSpPr>
            <p:cNvPr id="840" name="Google Shape;840;p68"/>
            <p:cNvSpPr/>
            <p:nvPr/>
          </p:nvSpPr>
          <p:spPr>
            <a:xfrm>
              <a:off x="5892837" y="3700334"/>
              <a:ext cx="204216" cy="317614"/>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8"/>
            <p:cNvSpPr/>
            <p:nvPr/>
          </p:nvSpPr>
          <p:spPr>
            <a:xfrm>
              <a:off x="5779408" y="3699191"/>
              <a:ext cx="195134" cy="316883"/>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1000"/>
                                        <p:tgtEl>
                                          <p:spTgt spid="801"/>
                                        </p:tgtEl>
                                      </p:cBhvr>
                                    </p:animEffect>
                                  </p:childTnLst>
                                </p:cTn>
                              </p:par>
                              <p:par>
                                <p:cTn fill="hold" nodeType="with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000"/>
                                        <p:tgtEl>
                                          <p:spTgt spid="8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1000"/>
                                        <p:tgtEl>
                                          <p:spTgt spid="8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par>
                                <p:cTn fill="hold" nodeType="with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000"/>
                                        <p:tgtEl>
                                          <p:spTgt spid="8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1000"/>
                                        <p:tgtEl>
                                          <p:spTgt spid="8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par>
                                <p:cTn fill="hold" nodeType="with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1000"/>
                                        <p:tgtEl>
                                          <p:spTgt spid="8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1000"/>
                                        <p:tgtEl>
                                          <p:spTgt spid="798"/>
                                        </p:tgtEl>
                                      </p:cBhvr>
                                    </p:animEffect>
                                  </p:childTnLst>
                                </p:cTn>
                              </p:par>
                              <p:par>
                                <p:cTn fill="hold" nodeType="with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000"/>
                                        <p:tgtEl>
                                          <p:spTgt spid="799"/>
                                        </p:tgtEl>
                                      </p:cBhvr>
                                    </p:animEffect>
                                  </p:childTnLst>
                                </p:cTn>
                              </p:par>
                              <p:par>
                                <p:cTn fill="hold" nodeType="withEffect" presetClass="entr" presetID="10" presetSubtype="0">
                                  <p:stCondLst>
                                    <p:cond delay="0"/>
                                  </p:stCondLst>
                                  <p:childTnLst>
                                    <p:set>
                                      <p:cBhvr>
                                        <p:cTn dur="1" fill="hold">
                                          <p:stCondLst>
                                            <p:cond delay="0"/>
                                          </p:stCondLst>
                                        </p:cTn>
                                        <p:tgtEl>
                                          <p:spTgt spid="805"/>
                                        </p:tgtEl>
                                        <p:attrNameLst>
                                          <p:attrName>style.visibility</p:attrName>
                                        </p:attrNameLst>
                                      </p:cBhvr>
                                      <p:to>
                                        <p:strVal val="visible"/>
                                      </p:to>
                                    </p:set>
                                    <p:animEffect filter="fade" transition="in">
                                      <p:cBhvr>
                                        <p:cTn dur="1000"/>
                                        <p:tgtEl>
                                          <p:spTgt spid="8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69"/>
          <p:cNvSpPr txBox="1"/>
          <p:nvPr>
            <p:ph type="title"/>
          </p:nvPr>
        </p:nvSpPr>
        <p:spPr>
          <a:xfrm>
            <a:off x="2874600" y="276625"/>
            <a:ext cx="33948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a:t>
            </a:r>
            <a:endParaRPr/>
          </a:p>
        </p:txBody>
      </p:sp>
      <p:pic>
        <p:nvPicPr>
          <p:cNvPr id="847" name="Google Shape;847;p69"/>
          <p:cNvPicPr preferRelativeResize="0"/>
          <p:nvPr/>
        </p:nvPicPr>
        <p:blipFill>
          <a:blip r:embed="rId3">
            <a:alphaModFix/>
          </a:blip>
          <a:stretch>
            <a:fillRect/>
          </a:stretch>
        </p:blipFill>
        <p:spPr>
          <a:xfrm>
            <a:off x="152400" y="766525"/>
            <a:ext cx="4130675" cy="4130675"/>
          </a:xfrm>
          <a:prstGeom prst="rect">
            <a:avLst/>
          </a:prstGeom>
          <a:noFill/>
          <a:ln>
            <a:noFill/>
          </a:ln>
        </p:spPr>
      </p:pic>
      <p:sp>
        <p:nvSpPr>
          <p:cNvPr id="848" name="Google Shape;848;p69"/>
          <p:cNvSpPr txBox="1"/>
          <p:nvPr/>
        </p:nvSpPr>
        <p:spPr>
          <a:xfrm>
            <a:off x="4384900" y="2817375"/>
            <a:ext cx="4161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Montserrat"/>
                <a:ea typeface="Montserrat"/>
                <a:cs typeface="Montserrat"/>
                <a:sym typeface="Montserrat"/>
              </a:rPr>
              <a:t>Our model is not overfitted and performs slightly worse than the training MSE. However, after 400 iterations we get marginal improvements in score and it’s not worth the extra processing power. </a:t>
            </a:r>
            <a:endParaRPr>
              <a:solidFill>
                <a:schemeClr val="accent3"/>
              </a:solidFill>
              <a:latin typeface="Montserrat"/>
              <a:ea typeface="Montserrat"/>
              <a:cs typeface="Montserrat"/>
              <a:sym typeface="Montserrat"/>
            </a:endParaRPr>
          </a:p>
        </p:txBody>
      </p:sp>
      <p:pic>
        <p:nvPicPr>
          <p:cNvPr id="849" name="Google Shape;849;p69"/>
          <p:cNvPicPr preferRelativeResize="0"/>
          <p:nvPr/>
        </p:nvPicPr>
        <p:blipFill>
          <a:blip r:embed="rId4">
            <a:alphaModFix/>
          </a:blip>
          <a:stretch>
            <a:fillRect/>
          </a:stretch>
        </p:blipFill>
        <p:spPr>
          <a:xfrm>
            <a:off x="4384900" y="944225"/>
            <a:ext cx="2695575" cy="1724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846"/>
                                        </p:tgtEl>
                                        <p:attrNameLst>
                                          <p:attrName>style.visibility</p:attrName>
                                        </p:attrNameLst>
                                      </p:cBhvr>
                                      <p:to>
                                        <p:strVal val="visible"/>
                                      </p:to>
                                    </p:set>
                                    <p:anim calcmode="lin" valueType="num">
                                      <p:cBhvr additive="base">
                                        <p:cTn dur="1000"/>
                                        <p:tgtEl>
                                          <p:spTgt spid="84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70"/>
          <p:cNvSpPr txBox="1"/>
          <p:nvPr>
            <p:ph type="title"/>
          </p:nvPr>
        </p:nvSpPr>
        <p:spPr>
          <a:xfrm>
            <a:off x="1996950" y="34445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XGB compared to Linear Regression</a:t>
            </a:r>
            <a:endParaRPr/>
          </a:p>
        </p:txBody>
      </p:sp>
      <p:pic>
        <p:nvPicPr>
          <p:cNvPr id="855" name="Google Shape;855;p70"/>
          <p:cNvPicPr preferRelativeResize="0"/>
          <p:nvPr/>
        </p:nvPicPr>
        <p:blipFill>
          <a:blip r:embed="rId3">
            <a:alphaModFix/>
          </a:blip>
          <a:stretch>
            <a:fillRect/>
          </a:stretch>
        </p:blipFill>
        <p:spPr>
          <a:xfrm>
            <a:off x="991225" y="775850"/>
            <a:ext cx="7161549" cy="4062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71"/>
          <p:cNvSpPr/>
          <p:nvPr/>
        </p:nvSpPr>
        <p:spPr>
          <a:xfrm>
            <a:off x="3874600" y="820825"/>
            <a:ext cx="1394746" cy="1394746"/>
          </a:xfrm>
          <a:custGeom>
            <a:rect b="b" l="l" r="r" t="t"/>
            <a:pathLst>
              <a:path extrusionOk="0" h="45090" w="4509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1"/>
          <p:cNvSpPr txBox="1"/>
          <p:nvPr>
            <p:ph type="title"/>
          </p:nvPr>
        </p:nvSpPr>
        <p:spPr>
          <a:xfrm>
            <a:off x="2439450" y="2337500"/>
            <a:ext cx="49725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Pokemon</a:t>
            </a:r>
            <a:r>
              <a:rPr lang="en" sz="3000"/>
              <a:t> Classification with XGBoost</a:t>
            </a:r>
            <a:endParaRPr sz="3000"/>
          </a:p>
        </p:txBody>
      </p:sp>
      <p:sp>
        <p:nvSpPr>
          <p:cNvPr id="862" name="Google Shape;862;p71"/>
          <p:cNvSpPr txBox="1"/>
          <p:nvPr>
            <p:ph idx="2" type="title"/>
          </p:nvPr>
        </p:nvSpPr>
        <p:spPr>
          <a:xfrm>
            <a:off x="3082350" y="867950"/>
            <a:ext cx="2979300" cy="13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61"/>
                                        </p:tgtEl>
                                        <p:attrNameLst>
                                          <p:attrName>style.visibility</p:attrName>
                                        </p:attrNameLst>
                                      </p:cBhvr>
                                      <p:to>
                                        <p:strVal val="visible"/>
                                      </p:to>
                                    </p:set>
                                    <p:anim calcmode="lin" valueType="num">
                                      <p:cBhvr additive="base">
                                        <p:cTn dur="1000"/>
                                        <p:tgtEl>
                                          <p:spTgt spid="8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1000"/>
                                        <p:tgtEl>
                                          <p:spTgt spid="860"/>
                                        </p:tgtEl>
                                      </p:cBhvr>
                                    </p:animEffect>
                                  </p:childTnLst>
                                </p:cTn>
                              </p:par>
                              <p:par>
                                <p:cTn fill="hold" nodeType="withEffect" presetClass="entr" presetID="10" presetSubtype="0">
                                  <p:stCondLst>
                                    <p:cond delay="0"/>
                                  </p:stCondLst>
                                  <p:childTnLst>
                                    <p:set>
                                      <p:cBhvr>
                                        <p:cTn dur="1" fill="hold">
                                          <p:stCondLst>
                                            <p:cond delay="0"/>
                                          </p:stCondLst>
                                        </p:cTn>
                                        <p:tgtEl>
                                          <p:spTgt spid="862"/>
                                        </p:tgtEl>
                                        <p:attrNameLst>
                                          <p:attrName>style.visibility</p:attrName>
                                        </p:attrNameLst>
                                      </p:cBhvr>
                                      <p:to>
                                        <p:strVal val="visible"/>
                                      </p:to>
                                    </p:set>
                                    <p:animEffect filter="fade" transition="in">
                                      <p:cBhvr>
                                        <p:cTn dur="1000"/>
                                        <p:tgtEl>
                                          <p:spTgt spid="8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72"/>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t>
            </a:r>
            <a:r>
              <a:rPr lang="en"/>
              <a:t>Characteristics</a:t>
            </a:r>
            <a:endParaRPr/>
          </a:p>
        </p:txBody>
      </p:sp>
      <p:sp>
        <p:nvSpPr>
          <p:cNvPr id="868" name="Google Shape;868;p72"/>
          <p:cNvSpPr txBox="1"/>
          <p:nvPr>
            <p:ph idx="4" type="subTitle"/>
          </p:nvPr>
        </p:nvSpPr>
        <p:spPr>
          <a:xfrm>
            <a:off x="3442200" y="1807199"/>
            <a:ext cx="2259600" cy="28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a:t>
            </a:r>
            <a:endParaRPr/>
          </a:p>
        </p:txBody>
      </p:sp>
      <p:sp>
        <p:nvSpPr>
          <p:cNvPr id="869" name="Google Shape;869;p72"/>
          <p:cNvSpPr txBox="1"/>
          <p:nvPr>
            <p:ph idx="5" type="subTitle"/>
          </p:nvPr>
        </p:nvSpPr>
        <p:spPr>
          <a:xfrm>
            <a:off x="3548275" y="2088875"/>
            <a:ext cx="2047500" cy="65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data was sourced from Kaggle</a:t>
            </a:r>
            <a:endParaRPr/>
          </a:p>
        </p:txBody>
      </p:sp>
      <p:sp>
        <p:nvSpPr>
          <p:cNvPr id="870" name="Google Shape;870;p72"/>
          <p:cNvSpPr txBox="1"/>
          <p:nvPr>
            <p:ph idx="13" type="subTitle"/>
          </p:nvPr>
        </p:nvSpPr>
        <p:spPr>
          <a:xfrm>
            <a:off x="1404475" y="3573850"/>
            <a:ext cx="2259600" cy="22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Size</a:t>
            </a:r>
            <a:endParaRPr/>
          </a:p>
        </p:txBody>
      </p:sp>
      <p:sp>
        <p:nvSpPr>
          <p:cNvPr id="871" name="Google Shape;871;p72"/>
          <p:cNvSpPr txBox="1"/>
          <p:nvPr>
            <p:ph idx="14" type="subTitle"/>
          </p:nvPr>
        </p:nvSpPr>
        <p:spPr>
          <a:xfrm>
            <a:off x="1520275" y="3862975"/>
            <a:ext cx="2028000" cy="65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data was 800 rows and 13 columns</a:t>
            </a:r>
            <a:endParaRPr/>
          </a:p>
        </p:txBody>
      </p:sp>
      <p:sp>
        <p:nvSpPr>
          <p:cNvPr id="872" name="Google Shape;872;p72"/>
          <p:cNvSpPr txBox="1"/>
          <p:nvPr>
            <p:ph idx="16" type="subTitle"/>
          </p:nvPr>
        </p:nvSpPr>
        <p:spPr>
          <a:xfrm>
            <a:off x="5214850" y="3577050"/>
            <a:ext cx="2259600" cy="22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Types</a:t>
            </a:r>
            <a:endParaRPr/>
          </a:p>
        </p:txBody>
      </p:sp>
      <p:sp>
        <p:nvSpPr>
          <p:cNvPr id="873" name="Google Shape;873;p72"/>
          <p:cNvSpPr txBox="1"/>
          <p:nvPr>
            <p:ph idx="17" type="subTitle"/>
          </p:nvPr>
        </p:nvSpPr>
        <p:spPr>
          <a:xfrm>
            <a:off x="4952923" y="3862975"/>
            <a:ext cx="2995200" cy="65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data has a combination of categorical and numeric values and a Boolean </a:t>
            </a:r>
            <a:endParaRPr/>
          </a:p>
        </p:txBody>
      </p:sp>
      <p:sp>
        <p:nvSpPr>
          <p:cNvPr id="874" name="Google Shape;874;p72"/>
          <p:cNvSpPr/>
          <p:nvPr/>
        </p:nvSpPr>
        <p:spPr>
          <a:xfrm>
            <a:off x="2354875" y="3100525"/>
            <a:ext cx="358800" cy="410700"/>
          </a:xfrm>
          <a:prstGeom prst="pie">
            <a:avLst>
              <a:gd fmla="val 20131259" name="adj1"/>
              <a:gd fmla="val 16200000"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5" name="Google Shape;875;p72"/>
          <p:cNvGrpSpPr/>
          <p:nvPr/>
        </p:nvGrpSpPr>
        <p:grpSpPr>
          <a:xfrm>
            <a:off x="6115262" y="3090338"/>
            <a:ext cx="458786" cy="427296"/>
            <a:chOff x="7070872" y="2410871"/>
            <a:chExt cx="398321" cy="371013"/>
          </a:xfrm>
        </p:grpSpPr>
        <p:sp>
          <p:nvSpPr>
            <p:cNvPr id="876" name="Google Shape;876;p72"/>
            <p:cNvSpPr/>
            <p:nvPr/>
          </p:nvSpPr>
          <p:spPr>
            <a:xfrm>
              <a:off x="7204643" y="2603364"/>
              <a:ext cx="123586" cy="107641"/>
            </a:xfrm>
            <a:custGeom>
              <a:rect b="b" l="l" r="r" t="t"/>
              <a:pathLst>
                <a:path extrusionOk="0" h="3382" w="3883">
                  <a:moveTo>
                    <a:pt x="1942" y="1"/>
                  </a:moveTo>
                  <a:cubicBezTo>
                    <a:pt x="1846" y="1"/>
                    <a:pt x="1751" y="96"/>
                    <a:pt x="1751" y="203"/>
                  </a:cubicBezTo>
                  <a:lnTo>
                    <a:pt x="1751" y="2072"/>
                  </a:lnTo>
                  <a:lnTo>
                    <a:pt x="132" y="3013"/>
                  </a:lnTo>
                  <a:cubicBezTo>
                    <a:pt x="37" y="3072"/>
                    <a:pt x="1" y="3192"/>
                    <a:pt x="60" y="3287"/>
                  </a:cubicBezTo>
                  <a:cubicBezTo>
                    <a:pt x="84" y="3346"/>
                    <a:pt x="156" y="3382"/>
                    <a:pt x="215" y="3382"/>
                  </a:cubicBezTo>
                  <a:cubicBezTo>
                    <a:pt x="251" y="3382"/>
                    <a:pt x="298" y="3370"/>
                    <a:pt x="322" y="3358"/>
                  </a:cubicBezTo>
                  <a:lnTo>
                    <a:pt x="1942" y="2418"/>
                  </a:lnTo>
                  <a:lnTo>
                    <a:pt x="3573" y="3358"/>
                  </a:lnTo>
                  <a:cubicBezTo>
                    <a:pt x="3596" y="3370"/>
                    <a:pt x="3632" y="3382"/>
                    <a:pt x="3668" y="3382"/>
                  </a:cubicBezTo>
                  <a:cubicBezTo>
                    <a:pt x="3751" y="3382"/>
                    <a:pt x="3811" y="3358"/>
                    <a:pt x="3835" y="3287"/>
                  </a:cubicBezTo>
                  <a:cubicBezTo>
                    <a:pt x="3882" y="3192"/>
                    <a:pt x="3847" y="3072"/>
                    <a:pt x="3763" y="3013"/>
                  </a:cubicBezTo>
                  <a:lnTo>
                    <a:pt x="2144" y="2072"/>
                  </a:lnTo>
                  <a:lnTo>
                    <a:pt x="2144" y="203"/>
                  </a:lnTo>
                  <a:cubicBezTo>
                    <a:pt x="2144" y="96"/>
                    <a:pt x="2049" y="1"/>
                    <a:pt x="19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2"/>
            <p:cNvSpPr/>
            <p:nvPr/>
          </p:nvSpPr>
          <p:spPr>
            <a:xfrm>
              <a:off x="7203147" y="2410871"/>
              <a:ext cx="133421" cy="178902"/>
            </a:xfrm>
            <a:custGeom>
              <a:rect b="b" l="l" r="r" t="t"/>
              <a:pathLst>
                <a:path extrusionOk="0" h="5621" w="4192">
                  <a:moveTo>
                    <a:pt x="2131" y="405"/>
                  </a:moveTo>
                  <a:cubicBezTo>
                    <a:pt x="2631" y="405"/>
                    <a:pt x="3048" y="822"/>
                    <a:pt x="3048" y="1322"/>
                  </a:cubicBezTo>
                  <a:lnTo>
                    <a:pt x="3048" y="1441"/>
                  </a:lnTo>
                  <a:lnTo>
                    <a:pt x="3036" y="1441"/>
                  </a:lnTo>
                  <a:cubicBezTo>
                    <a:pt x="2762" y="1381"/>
                    <a:pt x="2679" y="1012"/>
                    <a:pt x="2679" y="1012"/>
                  </a:cubicBezTo>
                  <a:cubicBezTo>
                    <a:pt x="2667" y="941"/>
                    <a:pt x="2608" y="881"/>
                    <a:pt x="2524" y="858"/>
                  </a:cubicBezTo>
                  <a:cubicBezTo>
                    <a:pt x="2515" y="856"/>
                    <a:pt x="2506" y="855"/>
                    <a:pt x="2497" y="855"/>
                  </a:cubicBezTo>
                  <a:cubicBezTo>
                    <a:pt x="2435" y="855"/>
                    <a:pt x="2375" y="889"/>
                    <a:pt x="2334" y="941"/>
                  </a:cubicBezTo>
                  <a:cubicBezTo>
                    <a:pt x="1977" y="1417"/>
                    <a:pt x="1191" y="1429"/>
                    <a:pt x="1179" y="1429"/>
                  </a:cubicBezTo>
                  <a:cubicBezTo>
                    <a:pt x="1143" y="1429"/>
                    <a:pt x="1131" y="1429"/>
                    <a:pt x="1119" y="1441"/>
                  </a:cubicBezTo>
                  <a:lnTo>
                    <a:pt x="1119" y="1322"/>
                  </a:lnTo>
                  <a:cubicBezTo>
                    <a:pt x="1119" y="822"/>
                    <a:pt x="1536" y="405"/>
                    <a:pt x="2036" y="405"/>
                  </a:cubicBezTo>
                  <a:close/>
                  <a:moveTo>
                    <a:pt x="976" y="1965"/>
                  </a:moveTo>
                  <a:lnTo>
                    <a:pt x="976" y="2215"/>
                  </a:lnTo>
                  <a:cubicBezTo>
                    <a:pt x="941" y="2191"/>
                    <a:pt x="905" y="2143"/>
                    <a:pt x="905" y="2084"/>
                  </a:cubicBezTo>
                  <a:cubicBezTo>
                    <a:pt x="905" y="2036"/>
                    <a:pt x="917" y="2012"/>
                    <a:pt x="953" y="1977"/>
                  </a:cubicBezTo>
                  <a:cubicBezTo>
                    <a:pt x="965" y="1977"/>
                    <a:pt x="965" y="1977"/>
                    <a:pt x="976" y="1965"/>
                  </a:cubicBezTo>
                  <a:close/>
                  <a:moveTo>
                    <a:pt x="3215" y="1977"/>
                  </a:moveTo>
                  <a:cubicBezTo>
                    <a:pt x="3239" y="2012"/>
                    <a:pt x="3251" y="2048"/>
                    <a:pt x="3251" y="2084"/>
                  </a:cubicBezTo>
                  <a:cubicBezTo>
                    <a:pt x="3251" y="2143"/>
                    <a:pt x="3227" y="2179"/>
                    <a:pt x="3191" y="2215"/>
                  </a:cubicBezTo>
                  <a:lnTo>
                    <a:pt x="3191" y="1977"/>
                  </a:lnTo>
                  <a:close/>
                  <a:moveTo>
                    <a:pt x="2441" y="1393"/>
                  </a:moveTo>
                  <a:cubicBezTo>
                    <a:pt x="2512" y="1536"/>
                    <a:pt x="2631" y="1679"/>
                    <a:pt x="2810" y="1750"/>
                  </a:cubicBezTo>
                  <a:lnTo>
                    <a:pt x="2810" y="2322"/>
                  </a:lnTo>
                  <a:cubicBezTo>
                    <a:pt x="2810" y="2679"/>
                    <a:pt x="2524" y="2941"/>
                    <a:pt x="2191" y="2941"/>
                  </a:cubicBezTo>
                  <a:lnTo>
                    <a:pt x="2012" y="2941"/>
                  </a:lnTo>
                  <a:cubicBezTo>
                    <a:pt x="1667" y="2941"/>
                    <a:pt x="1381" y="2667"/>
                    <a:pt x="1381" y="2322"/>
                  </a:cubicBezTo>
                  <a:lnTo>
                    <a:pt x="1381" y="1798"/>
                  </a:lnTo>
                  <a:cubicBezTo>
                    <a:pt x="1631" y="1774"/>
                    <a:pt x="2096" y="1679"/>
                    <a:pt x="2441" y="1393"/>
                  </a:cubicBezTo>
                  <a:close/>
                  <a:moveTo>
                    <a:pt x="2286" y="3346"/>
                  </a:moveTo>
                  <a:lnTo>
                    <a:pt x="2286" y="3453"/>
                  </a:lnTo>
                  <a:lnTo>
                    <a:pt x="2310" y="3453"/>
                  </a:lnTo>
                  <a:lnTo>
                    <a:pt x="2084" y="3679"/>
                  </a:lnTo>
                  <a:lnTo>
                    <a:pt x="1869" y="3477"/>
                  </a:lnTo>
                  <a:lnTo>
                    <a:pt x="1869" y="3346"/>
                  </a:lnTo>
                  <a:close/>
                  <a:moveTo>
                    <a:pt x="2048" y="0"/>
                  </a:moveTo>
                  <a:cubicBezTo>
                    <a:pt x="1322" y="0"/>
                    <a:pt x="726" y="596"/>
                    <a:pt x="726" y="1322"/>
                  </a:cubicBezTo>
                  <a:lnTo>
                    <a:pt x="726" y="1667"/>
                  </a:lnTo>
                  <a:cubicBezTo>
                    <a:pt x="607" y="1774"/>
                    <a:pt x="512" y="1917"/>
                    <a:pt x="512" y="2096"/>
                  </a:cubicBezTo>
                  <a:cubicBezTo>
                    <a:pt x="512" y="2393"/>
                    <a:pt x="738" y="2632"/>
                    <a:pt x="1036" y="2643"/>
                  </a:cubicBezTo>
                  <a:cubicBezTo>
                    <a:pt x="1107" y="2882"/>
                    <a:pt x="1274" y="3096"/>
                    <a:pt x="1500" y="3215"/>
                  </a:cubicBezTo>
                  <a:lnTo>
                    <a:pt x="1500" y="3322"/>
                  </a:lnTo>
                  <a:lnTo>
                    <a:pt x="691" y="3632"/>
                  </a:lnTo>
                  <a:cubicBezTo>
                    <a:pt x="619" y="3655"/>
                    <a:pt x="0" y="3917"/>
                    <a:pt x="0" y="4715"/>
                  </a:cubicBezTo>
                  <a:lnTo>
                    <a:pt x="0" y="5418"/>
                  </a:lnTo>
                  <a:cubicBezTo>
                    <a:pt x="0" y="5525"/>
                    <a:pt x="84" y="5608"/>
                    <a:pt x="191" y="5608"/>
                  </a:cubicBezTo>
                  <a:lnTo>
                    <a:pt x="691" y="5608"/>
                  </a:lnTo>
                  <a:cubicBezTo>
                    <a:pt x="798" y="5608"/>
                    <a:pt x="893" y="5525"/>
                    <a:pt x="893" y="5418"/>
                  </a:cubicBezTo>
                  <a:cubicBezTo>
                    <a:pt x="893" y="5310"/>
                    <a:pt x="798" y="5227"/>
                    <a:pt x="691" y="5227"/>
                  </a:cubicBezTo>
                  <a:lnTo>
                    <a:pt x="393" y="5227"/>
                  </a:lnTo>
                  <a:lnTo>
                    <a:pt x="393" y="4715"/>
                  </a:lnTo>
                  <a:cubicBezTo>
                    <a:pt x="393" y="4167"/>
                    <a:pt x="834" y="4013"/>
                    <a:pt x="846" y="4001"/>
                  </a:cubicBezTo>
                  <a:lnTo>
                    <a:pt x="857" y="4001"/>
                  </a:lnTo>
                  <a:lnTo>
                    <a:pt x="1608" y="3715"/>
                  </a:lnTo>
                  <a:lnTo>
                    <a:pt x="1989" y="4108"/>
                  </a:lnTo>
                  <a:cubicBezTo>
                    <a:pt x="2024" y="4132"/>
                    <a:pt x="2084" y="4167"/>
                    <a:pt x="2119" y="4167"/>
                  </a:cubicBezTo>
                  <a:cubicBezTo>
                    <a:pt x="2179" y="4167"/>
                    <a:pt x="2227" y="4132"/>
                    <a:pt x="2262" y="4108"/>
                  </a:cubicBezTo>
                  <a:lnTo>
                    <a:pt x="2631" y="3715"/>
                  </a:lnTo>
                  <a:lnTo>
                    <a:pt x="3370" y="4013"/>
                  </a:lnTo>
                  <a:lnTo>
                    <a:pt x="3393" y="4013"/>
                  </a:lnTo>
                  <a:cubicBezTo>
                    <a:pt x="3405" y="4013"/>
                    <a:pt x="3834" y="4179"/>
                    <a:pt x="3834" y="4727"/>
                  </a:cubicBezTo>
                  <a:lnTo>
                    <a:pt x="3834" y="5239"/>
                  </a:lnTo>
                  <a:lnTo>
                    <a:pt x="1334" y="5239"/>
                  </a:lnTo>
                  <a:cubicBezTo>
                    <a:pt x="1227" y="5239"/>
                    <a:pt x="1143" y="5322"/>
                    <a:pt x="1143" y="5430"/>
                  </a:cubicBezTo>
                  <a:cubicBezTo>
                    <a:pt x="1143" y="5537"/>
                    <a:pt x="1227" y="5620"/>
                    <a:pt x="1334" y="5620"/>
                  </a:cubicBezTo>
                  <a:lnTo>
                    <a:pt x="4048" y="5620"/>
                  </a:lnTo>
                  <a:cubicBezTo>
                    <a:pt x="4108" y="5608"/>
                    <a:pt x="4191" y="5525"/>
                    <a:pt x="4191" y="5418"/>
                  </a:cubicBezTo>
                  <a:lnTo>
                    <a:pt x="4191" y="4715"/>
                  </a:lnTo>
                  <a:cubicBezTo>
                    <a:pt x="4191" y="3917"/>
                    <a:pt x="3572" y="3655"/>
                    <a:pt x="3501" y="3632"/>
                  </a:cubicBezTo>
                  <a:lnTo>
                    <a:pt x="2703" y="3322"/>
                  </a:lnTo>
                  <a:lnTo>
                    <a:pt x="2703" y="3215"/>
                  </a:lnTo>
                  <a:cubicBezTo>
                    <a:pt x="2917" y="3096"/>
                    <a:pt x="3084" y="2882"/>
                    <a:pt x="3167" y="2643"/>
                  </a:cubicBezTo>
                  <a:cubicBezTo>
                    <a:pt x="3453" y="2620"/>
                    <a:pt x="3679" y="2382"/>
                    <a:pt x="3679" y="2096"/>
                  </a:cubicBezTo>
                  <a:cubicBezTo>
                    <a:pt x="3679" y="1917"/>
                    <a:pt x="3596" y="1774"/>
                    <a:pt x="3465" y="1667"/>
                  </a:cubicBezTo>
                  <a:lnTo>
                    <a:pt x="3465" y="1322"/>
                  </a:lnTo>
                  <a:cubicBezTo>
                    <a:pt x="3465" y="596"/>
                    <a:pt x="2870" y="0"/>
                    <a:pt x="2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2"/>
            <p:cNvSpPr/>
            <p:nvPr/>
          </p:nvSpPr>
          <p:spPr>
            <a:xfrm>
              <a:off x="7334245" y="2602600"/>
              <a:ext cx="134949" cy="179284"/>
            </a:xfrm>
            <a:custGeom>
              <a:rect b="b" l="l" r="r" t="t"/>
              <a:pathLst>
                <a:path extrusionOk="0" h="5633" w="4240">
                  <a:moveTo>
                    <a:pt x="2144" y="394"/>
                  </a:moveTo>
                  <a:cubicBezTo>
                    <a:pt x="2656" y="394"/>
                    <a:pt x="3073" y="810"/>
                    <a:pt x="3073" y="1311"/>
                  </a:cubicBezTo>
                  <a:lnTo>
                    <a:pt x="3073" y="1430"/>
                  </a:lnTo>
                  <a:lnTo>
                    <a:pt x="3049" y="1430"/>
                  </a:lnTo>
                  <a:cubicBezTo>
                    <a:pt x="2787" y="1370"/>
                    <a:pt x="2692" y="1001"/>
                    <a:pt x="2692" y="1001"/>
                  </a:cubicBezTo>
                  <a:cubicBezTo>
                    <a:pt x="2680" y="930"/>
                    <a:pt x="2620" y="870"/>
                    <a:pt x="2549" y="846"/>
                  </a:cubicBezTo>
                  <a:cubicBezTo>
                    <a:pt x="2539" y="845"/>
                    <a:pt x="2530" y="844"/>
                    <a:pt x="2521" y="844"/>
                  </a:cubicBezTo>
                  <a:cubicBezTo>
                    <a:pt x="2456" y="844"/>
                    <a:pt x="2389" y="878"/>
                    <a:pt x="2358" y="930"/>
                  </a:cubicBezTo>
                  <a:cubicBezTo>
                    <a:pt x="2001" y="1418"/>
                    <a:pt x="1203" y="1430"/>
                    <a:pt x="1191" y="1430"/>
                  </a:cubicBezTo>
                  <a:lnTo>
                    <a:pt x="1132" y="1430"/>
                  </a:lnTo>
                  <a:lnTo>
                    <a:pt x="1132" y="1311"/>
                  </a:lnTo>
                  <a:cubicBezTo>
                    <a:pt x="1132" y="810"/>
                    <a:pt x="1549" y="394"/>
                    <a:pt x="2061" y="394"/>
                  </a:cubicBezTo>
                  <a:close/>
                  <a:moveTo>
                    <a:pt x="3227" y="1965"/>
                  </a:moveTo>
                  <a:cubicBezTo>
                    <a:pt x="3263" y="2001"/>
                    <a:pt x="3275" y="2037"/>
                    <a:pt x="3275" y="2073"/>
                  </a:cubicBezTo>
                  <a:cubicBezTo>
                    <a:pt x="3275" y="2132"/>
                    <a:pt x="3251" y="2180"/>
                    <a:pt x="3215" y="2203"/>
                  </a:cubicBezTo>
                  <a:lnTo>
                    <a:pt x="3215" y="1965"/>
                  </a:lnTo>
                  <a:close/>
                  <a:moveTo>
                    <a:pt x="1001" y="1965"/>
                  </a:moveTo>
                  <a:lnTo>
                    <a:pt x="1001" y="2215"/>
                  </a:lnTo>
                  <a:cubicBezTo>
                    <a:pt x="953" y="2192"/>
                    <a:pt x="929" y="2144"/>
                    <a:pt x="929" y="2084"/>
                  </a:cubicBezTo>
                  <a:cubicBezTo>
                    <a:pt x="929" y="2037"/>
                    <a:pt x="941" y="2013"/>
                    <a:pt x="965" y="1977"/>
                  </a:cubicBezTo>
                  <a:cubicBezTo>
                    <a:pt x="989" y="1977"/>
                    <a:pt x="989" y="1977"/>
                    <a:pt x="1001" y="1965"/>
                  </a:cubicBezTo>
                  <a:close/>
                  <a:moveTo>
                    <a:pt x="2442" y="1406"/>
                  </a:moveTo>
                  <a:cubicBezTo>
                    <a:pt x="2513" y="1537"/>
                    <a:pt x="2632" y="1680"/>
                    <a:pt x="2811" y="1763"/>
                  </a:cubicBezTo>
                  <a:lnTo>
                    <a:pt x="2811" y="2323"/>
                  </a:lnTo>
                  <a:cubicBezTo>
                    <a:pt x="2834" y="2668"/>
                    <a:pt x="2549" y="2954"/>
                    <a:pt x="2191" y="2954"/>
                  </a:cubicBezTo>
                  <a:lnTo>
                    <a:pt x="2013" y="2954"/>
                  </a:lnTo>
                  <a:cubicBezTo>
                    <a:pt x="1668" y="2954"/>
                    <a:pt x="1382" y="2668"/>
                    <a:pt x="1382" y="2323"/>
                  </a:cubicBezTo>
                  <a:lnTo>
                    <a:pt x="1382" y="1799"/>
                  </a:lnTo>
                  <a:cubicBezTo>
                    <a:pt x="1644" y="1775"/>
                    <a:pt x="2084" y="1680"/>
                    <a:pt x="2442" y="1406"/>
                  </a:cubicBezTo>
                  <a:close/>
                  <a:moveTo>
                    <a:pt x="2311" y="3335"/>
                  </a:moveTo>
                  <a:lnTo>
                    <a:pt x="2322" y="3442"/>
                  </a:lnTo>
                  <a:lnTo>
                    <a:pt x="2096" y="3668"/>
                  </a:lnTo>
                  <a:lnTo>
                    <a:pt x="1894" y="3466"/>
                  </a:lnTo>
                  <a:lnTo>
                    <a:pt x="1894" y="3335"/>
                  </a:lnTo>
                  <a:close/>
                  <a:moveTo>
                    <a:pt x="2061" y="1"/>
                  </a:moveTo>
                  <a:cubicBezTo>
                    <a:pt x="1322" y="1"/>
                    <a:pt x="727" y="596"/>
                    <a:pt x="727" y="1322"/>
                  </a:cubicBezTo>
                  <a:lnTo>
                    <a:pt x="727" y="1668"/>
                  </a:lnTo>
                  <a:cubicBezTo>
                    <a:pt x="608" y="1775"/>
                    <a:pt x="525" y="1918"/>
                    <a:pt x="525" y="2096"/>
                  </a:cubicBezTo>
                  <a:cubicBezTo>
                    <a:pt x="525" y="2394"/>
                    <a:pt x="739" y="2632"/>
                    <a:pt x="1037" y="2656"/>
                  </a:cubicBezTo>
                  <a:cubicBezTo>
                    <a:pt x="1120" y="2894"/>
                    <a:pt x="1275" y="3096"/>
                    <a:pt x="1501" y="3216"/>
                  </a:cubicBezTo>
                  <a:lnTo>
                    <a:pt x="1501" y="3323"/>
                  </a:lnTo>
                  <a:lnTo>
                    <a:pt x="703" y="3632"/>
                  </a:lnTo>
                  <a:cubicBezTo>
                    <a:pt x="620" y="3668"/>
                    <a:pt x="1" y="3918"/>
                    <a:pt x="1" y="4716"/>
                  </a:cubicBezTo>
                  <a:lnTo>
                    <a:pt x="1" y="5418"/>
                  </a:lnTo>
                  <a:cubicBezTo>
                    <a:pt x="1" y="5525"/>
                    <a:pt x="84" y="5609"/>
                    <a:pt x="191" y="5609"/>
                  </a:cubicBezTo>
                  <a:lnTo>
                    <a:pt x="703" y="5609"/>
                  </a:lnTo>
                  <a:cubicBezTo>
                    <a:pt x="798" y="5609"/>
                    <a:pt x="894" y="5525"/>
                    <a:pt x="894" y="5418"/>
                  </a:cubicBezTo>
                  <a:cubicBezTo>
                    <a:pt x="894" y="5311"/>
                    <a:pt x="798" y="5228"/>
                    <a:pt x="703" y="5228"/>
                  </a:cubicBezTo>
                  <a:lnTo>
                    <a:pt x="406" y="5228"/>
                  </a:lnTo>
                  <a:lnTo>
                    <a:pt x="406" y="4716"/>
                  </a:lnTo>
                  <a:cubicBezTo>
                    <a:pt x="406" y="4168"/>
                    <a:pt x="834" y="4025"/>
                    <a:pt x="846" y="4001"/>
                  </a:cubicBezTo>
                  <a:lnTo>
                    <a:pt x="858" y="4001"/>
                  </a:lnTo>
                  <a:lnTo>
                    <a:pt x="1608" y="3727"/>
                  </a:lnTo>
                  <a:lnTo>
                    <a:pt x="1989" y="4108"/>
                  </a:lnTo>
                  <a:cubicBezTo>
                    <a:pt x="2025" y="4144"/>
                    <a:pt x="2084" y="4168"/>
                    <a:pt x="2132" y="4168"/>
                  </a:cubicBezTo>
                  <a:cubicBezTo>
                    <a:pt x="2191" y="4168"/>
                    <a:pt x="2227" y="4144"/>
                    <a:pt x="2263" y="4108"/>
                  </a:cubicBezTo>
                  <a:lnTo>
                    <a:pt x="2632" y="3727"/>
                  </a:lnTo>
                  <a:lnTo>
                    <a:pt x="3382" y="4025"/>
                  </a:lnTo>
                  <a:lnTo>
                    <a:pt x="3394" y="4025"/>
                  </a:lnTo>
                  <a:cubicBezTo>
                    <a:pt x="3406" y="4025"/>
                    <a:pt x="3835" y="4180"/>
                    <a:pt x="3835" y="4739"/>
                  </a:cubicBezTo>
                  <a:lnTo>
                    <a:pt x="3835" y="5240"/>
                  </a:lnTo>
                  <a:lnTo>
                    <a:pt x="1334" y="5240"/>
                  </a:lnTo>
                  <a:cubicBezTo>
                    <a:pt x="1239" y="5240"/>
                    <a:pt x="1144" y="5335"/>
                    <a:pt x="1144" y="5430"/>
                  </a:cubicBezTo>
                  <a:cubicBezTo>
                    <a:pt x="1144" y="5537"/>
                    <a:pt x="1239" y="5632"/>
                    <a:pt x="1334" y="5632"/>
                  </a:cubicBezTo>
                  <a:lnTo>
                    <a:pt x="4049" y="5632"/>
                  </a:lnTo>
                  <a:cubicBezTo>
                    <a:pt x="4156" y="5632"/>
                    <a:pt x="4239" y="5537"/>
                    <a:pt x="4239" y="5430"/>
                  </a:cubicBezTo>
                  <a:lnTo>
                    <a:pt x="4239" y="4739"/>
                  </a:lnTo>
                  <a:cubicBezTo>
                    <a:pt x="4204" y="3918"/>
                    <a:pt x="3573" y="3668"/>
                    <a:pt x="3501" y="3632"/>
                  </a:cubicBezTo>
                  <a:lnTo>
                    <a:pt x="2715" y="3323"/>
                  </a:lnTo>
                  <a:lnTo>
                    <a:pt x="2715" y="3216"/>
                  </a:lnTo>
                  <a:cubicBezTo>
                    <a:pt x="2918" y="3096"/>
                    <a:pt x="3084" y="2894"/>
                    <a:pt x="3168" y="2656"/>
                  </a:cubicBezTo>
                  <a:cubicBezTo>
                    <a:pt x="3454" y="2620"/>
                    <a:pt x="3680" y="2382"/>
                    <a:pt x="3680" y="2096"/>
                  </a:cubicBezTo>
                  <a:cubicBezTo>
                    <a:pt x="3680" y="1918"/>
                    <a:pt x="3608" y="1775"/>
                    <a:pt x="3465" y="1668"/>
                  </a:cubicBezTo>
                  <a:lnTo>
                    <a:pt x="3465" y="1322"/>
                  </a:lnTo>
                  <a:cubicBezTo>
                    <a:pt x="3465" y="596"/>
                    <a:pt x="2870" y="1"/>
                    <a:pt x="2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2"/>
            <p:cNvSpPr/>
            <p:nvPr/>
          </p:nvSpPr>
          <p:spPr>
            <a:xfrm>
              <a:off x="7070872" y="2602600"/>
              <a:ext cx="134949" cy="179284"/>
            </a:xfrm>
            <a:custGeom>
              <a:rect b="b" l="l" r="r" t="t"/>
              <a:pathLst>
                <a:path extrusionOk="0" h="5633" w="4240">
                  <a:moveTo>
                    <a:pt x="2144" y="394"/>
                  </a:moveTo>
                  <a:cubicBezTo>
                    <a:pt x="2656" y="394"/>
                    <a:pt x="3073" y="810"/>
                    <a:pt x="3073" y="1311"/>
                  </a:cubicBezTo>
                  <a:lnTo>
                    <a:pt x="3073" y="1430"/>
                  </a:lnTo>
                  <a:lnTo>
                    <a:pt x="3049" y="1430"/>
                  </a:lnTo>
                  <a:cubicBezTo>
                    <a:pt x="2787" y="1370"/>
                    <a:pt x="2692" y="1001"/>
                    <a:pt x="2692" y="1001"/>
                  </a:cubicBezTo>
                  <a:cubicBezTo>
                    <a:pt x="2680" y="930"/>
                    <a:pt x="2620" y="870"/>
                    <a:pt x="2549" y="846"/>
                  </a:cubicBezTo>
                  <a:cubicBezTo>
                    <a:pt x="2540" y="845"/>
                    <a:pt x="2530" y="844"/>
                    <a:pt x="2521" y="844"/>
                  </a:cubicBezTo>
                  <a:cubicBezTo>
                    <a:pt x="2457" y="844"/>
                    <a:pt x="2389" y="878"/>
                    <a:pt x="2358" y="930"/>
                  </a:cubicBezTo>
                  <a:cubicBezTo>
                    <a:pt x="2001" y="1418"/>
                    <a:pt x="1203" y="1430"/>
                    <a:pt x="1192" y="1430"/>
                  </a:cubicBezTo>
                  <a:lnTo>
                    <a:pt x="1132" y="1430"/>
                  </a:lnTo>
                  <a:lnTo>
                    <a:pt x="1132" y="1311"/>
                  </a:lnTo>
                  <a:cubicBezTo>
                    <a:pt x="1132" y="810"/>
                    <a:pt x="1549" y="394"/>
                    <a:pt x="2061" y="394"/>
                  </a:cubicBezTo>
                  <a:close/>
                  <a:moveTo>
                    <a:pt x="3227" y="1965"/>
                  </a:moveTo>
                  <a:cubicBezTo>
                    <a:pt x="3263" y="2001"/>
                    <a:pt x="3275" y="2037"/>
                    <a:pt x="3275" y="2073"/>
                  </a:cubicBezTo>
                  <a:cubicBezTo>
                    <a:pt x="3275" y="2132"/>
                    <a:pt x="3239" y="2180"/>
                    <a:pt x="3216" y="2203"/>
                  </a:cubicBezTo>
                  <a:lnTo>
                    <a:pt x="3216" y="1965"/>
                  </a:lnTo>
                  <a:close/>
                  <a:moveTo>
                    <a:pt x="1001" y="1965"/>
                  </a:moveTo>
                  <a:lnTo>
                    <a:pt x="1001" y="2215"/>
                  </a:lnTo>
                  <a:cubicBezTo>
                    <a:pt x="953" y="2192"/>
                    <a:pt x="930" y="2144"/>
                    <a:pt x="930" y="2084"/>
                  </a:cubicBezTo>
                  <a:cubicBezTo>
                    <a:pt x="930" y="2037"/>
                    <a:pt x="941" y="2013"/>
                    <a:pt x="965" y="1977"/>
                  </a:cubicBezTo>
                  <a:cubicBezTo>
                    <a:pt x="989" y="1977"/>
                    <a:pt x="989" y="1977"/>
                    <a:pt x="1001" y="1965"/>
                  </a:cubicBezTo>
                  <a:close/>
                  <a:moveTo>
                    <a:pt x="2454" y="1406"/>
                  </a:moveTo>
                  <a:cubicBezTo>
                    <a:pt x="2525" y="1537"/>
                    <a:pt x="2644" y="1680"/>
                    <a:pt x="2823" y="1763"/>
                  </a:cubicBezTo>
                  <a:lnTo>
                    <a:pt x="2823" y="2323"/>
                  </a:lnTo>
                  <a:cubicBezTo>
                    <a:pt x="2835" y="2668"/>
                    <a:pt x="2549" y="2954"/>
                    <a:pt x="2204" y="2954"/>
                  </a:cubicBezTo>
                  <a:lnTo>
                    <a:pt x="2025" y="2954"/>
                  </a:lnTo>
                  <a:cubicBezTo>
                    <a:pt x="1680" y="2954"/>
                    <a:pt x="1406" y="2668"/>
                    <a:pt x="1406" y="2323"/>
                  </a:cubicBezTo>
                  <a:lnTo>
                    <a:pt x="1406" y="1799"/>
                  </a:lnTo>
                  <a:cubicBezTo>
                    <a:pt x="1656" y="1775"/>
                    <a:pt x="2120" y="1680"/>
                    <a:pt x="2454" y="1406"/>
                  </a:cubicBezTo>
                  <a:close/>
                  <a:moveTo>
                    <a:pt x="2311" y="3335"/>
                  </a:moveTo>
                  <a:lnTo>
                    <a:pt x="2323" y="3442"/>
                  </a:lnTo>
                  <a:lnTo>
                    <a:pt x="2096" y="3668"/>
                  </a:lnTo>
                  <a:lnTo>
                    <a:pt x="1894" y="3466"/>
                  </a:lnTo>
                  <a:lnTo>
                    <a:pt x="1894" y="3335"/>
                  </a:lnTo>
                  <a:close/>
                  <a:moveTo>
                    <a:pt x="2061" y="1"/>
                  </a:moveTo>
                  <a:cubicBezTo>
                    <a:pt x="1322" y="1"/>
                    <a:pt x="727" y="596"/>
                    <a:pt x="727" y="1322"/>
                  </a:cubicBezTo>
                  <a:lnTo>
                    <a:pt x="727" y="1668"/>
                  </a:lnTo>
                  <a:cubicBezTo>
                    <a:pt x="608" y="1775"/>
                    <a:pt x="525" y="1918"/>
                    <a:pt x="525" y="2096"/>
                  </a:cubicBezTo>
                  <a:cubicBezTo>
                    <a:pt x="525" y="2394"/>
                    <a:pt x="739" y="2632"/>
                    <a:pt x="1037" y="2656"/>
                  </a:cubicBezTo>
                  <a:cubicBezTo>
                    <a:pt x="1120" y="2894"/>
                    <a:pt x="1275" y="3096"/>
                    <a:pt x="1501" y="3216"/>
                  </a:cubicBezTo>
                  <a:lnTo>
                    <a:pt x="1501" y="3323"/>
                  </a:lnTo>
                  <a:lnTo>
                    <a:pt x="703" y="3632"/>
                  </a:lnTo>
                  <a:cubicBezTo>
                    <a:pt x="620" y="3668"/>
                    <a:pt x="1" y="3918"/>
                    <a:pt x="1" y="4716"/>
                  </a:cubicBezTo>
                  <a:lnTo>
                    <a:pt x="1" y="5418"/>
                  </a:lnTo>
                  <a:cubicBezTo>
                    <a:pt x="1" y="5525"/>
                    <a:pt x="84" y="5609"/>
                    <a:pt x="191" y="5609"/>
                  </a:cubicBezTo>
                  <a:lnTo>
                    <a:pt x="703" y="5609"/>
                  </a:lnTo>
                  <a:cubicBezTo>
                    <a:pt x="799" y="5609"/>
                    <a:pt x="894" y="5525"/>
                    <a:pt x="894" y="5418"/>
                  </a:cubicBezTo>
                  <a:cubicBezTo>
                    <a:pt x="894" y="5311"/>
                    <a:pt x="799" y="5228"/>
                    <a:pt x="703" y="5228"/>
                  </a:cubicBezTo>
                  <a:lnTo>
                    <a:pt x="406" y="5228"/>
                  </a:lnTo>
                  <a:lnTo>
                    <a:pt x="406" y="4716"/>
                  </a:lnTo>
                  <a:cubicBezTo>
                    <a:pt x="406" y="4168"/>
                    <a:pt x="834" y="4025"/>
                    <a:pt x="846" y="4001"/>
                  </a:cubicBezTo>
                  <a:lnTo>
                    <a:pt x="858" y="4001"/>
                  </a:lnTo>
                  <a:lnTo>
                    <a:pt x="1608" y="3727"/>
                  </a:lnTo>
                  <a:lnTo>
                    <a:pt x="1989" y="4108"/>
                  </a:lnTo>
                  <a:cubicBezTo>
                    <a:pt x="2025" y="4144"/>
                    <a:pt x="2084" y="4168"/>
                    <a:pt x="2132" y="4168"/>
                  </a:cubicBezTo>
                  <a:cubicBezTo>
                    <a:pt x="2192" y="4168"/>
                    <a:pt x="2227" y="4144"/>
                    <a:pt x="2263" y="4108"/>
                  </a:cubicBezTo>
                  <a:lnTo>
                    <a:pt x="2632" y="3727"/>
                  </a:lnTo>
                  <a:lnTo>
                    <a:pt x="3382" y="4025"/>
                  </a:lnTo>
                  <a:lnTo>
                    <a:pt x="3394" y="4025"/>
                  </a:lnTo>
                  <a:cubicBezTo>
                    <a:pt x="3406" y="4025"/>
                    <a:pt x="3835" y="4180"/>
                    <a:pt x="3835" y="4739"/>
                  </a:cubicBezTo>
                  <a:lnTo>
                    <a:pt x="3835" y="5240"/>
                  </a:lnTo>
                  <a:lnTo>
                    <a:pt x="1334" y="5240"/>
                  </a:lnTo>
                  <a:cubicBezTo>
                    <a:pt x="1239" y="5240"/>
                    <a:pt x="1144" y="5335"/>
                    <a:pt x="1144" y="5430"/>
                  </a:cubicBezTo>
                  <a:cubicBezTo>
                    <a:pt x="1144" y="5537"/>
                    <a:pt x="1239" y="5632"/>
                    <a:pt x="1334" y="5632"/>
                  </a:cubicBezTo>
                  <a:lnTo>
                    <a:pt x="4049" y="5632"/>
                  </a:lnTo>
                  <a:cubicBezTo>
                    <a:pt x="4156" y="5632"/>
                    <a:pt x="4240" y="5537"/>
                    <a:pt x="4240" y="5430"/>
                  </a:cubicBezTo>
                  <a:lnTo>
                    <a:pt x="4240" y="4739"/>
                  </a:lnTo>
                  <a:cubicBezTo>
                    <a:pt x="4216" y="3918"/>
                    <a:pt x="3573" y="3668"/>
                    <a:pt x="3501" y="3632"/>
                  </a:cubicBezTo>
                  <a:lnTo>
                    <a:pt x="2716" y="3323"/>
                  </a:lnTo>
                  <a:lnTo>
                    <a:pt x="2716" y="3216"/>
                  </a:lnTo>
                  <a:cubicBezTo>
                    <a:pt x="2918" y="3096"/>
                    <a:pt x="3085" y="2894"/>
                    <a:pt x="3168" y="2656"/>
                  </a:cubicBezTo>
                  <a:cubicBezTo>
                    <a:pt x="3454" y="2620"/>
                    <a:pt x="3680" y="2382"/>
                    <a:pt x="3680" y="2096"/>
                  </a:cubicBezTo>
                  <a:cubicBezTo>
                    <a:pt x="3680" y="1918"/>
                    <a:pt x="3608" y="1775"/>
                    <a:pt x="3466" y="1668"/>
                  </a:cubicBezTo>
                  <a:lnTo>
                    <a:pt x="3466" y="1322"/>
                  </a:lnTo>
                  <a:cubicBezTo>
                    <a:pt x="3466" y="596"/>
                    <a:pt x="2870" y="1"/>
                    <a:pt x="2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0" name="Google Shape;880;p72"/>
          <p:cNvPicPr preferRelativeResize="0"/>
          <p:nvPr/>
        </p:nvPicPr>
        <p:blipFill>
          <a:blip r:embed="rId3">
            <a:alphaModFix/>
          </a:blip>
          <a:stretch>
            <a:fillRect/>
          </a:stretch>
        </p:blipFill>
        <p:spPr>
          <a:xfrm>
            <a:off x="4243950" y="1432775"/>
            <a:ext cx="656100" cy="656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67"/>
                                        </p:tgtEl>
                                        <p:attrNameLst>
                                          <p:attrName>style.visibility</p:attrName>
                                        </p:attrNameLst>
                                      </p:cBhvr>
                                      <p:to>
                                        <p:strVal val="visible"/>
                                      </p:to>
                                    </p:set>
                                    <p:anim calcmode="lin" valueType="num">
                                      <p:cBhvr additive="base">
                                        <p:cTn dur="1000"/>
                                        <p:tgtEl>
                                          <p:spTgt spid="8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7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886" name="Google Shape;886;p73"/>
          <p:cNvSpPr txBox="1"/>
          <p:nvPr>
            <p:ph idx="1" type="body"/>
          </p:nvPr>
        </p:nvSpPr>
        <p:spPr>
          <a:xfrm>
            <a:off x="2558875" y="1194900"/>
            <a:ext cx="2044800" cy="275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a:t>
            </a:r>
            <a:r>
              <a:rPr lang="en"/>
              <a:t>Name</a:t>
            </a:r>
            <a:endParaRPr/>
          </a:p>
          <a:p>
            <a:pPr indent="0" lvl="0" marL="0" rtl="0" algn="l">
              <a:spcBef>
                <a:spcPts val="0"/>
              </a:spcBef>
              <a:spcAft>
                <a:spcPts val="0"/>
              </a:spcAft>
              <a:buNone/>
            </a:pPr>
            <a:r>
              <a:rPr lang="en"/>
              <a:t>2. Type 1</a:t>
            </a:r>
            <a:endParaRPr/>
          </a:p>
          <a:p>
            <a:pPr indent="0" lvl="0" marL="0" rtl="0" algn="l">
              <a:spcBef>
                <a:spcPts val="0"/>
              </a:spcBef>
              <a:spcAft>
                <a:spcPts val="0"/>
              </a:spcAft>
              <a:buNone/>
            </a:pPr>
            <a:r>
              <a:rPr lang="en"/>
              <a:t>3. Type 2</a:t>
            </a:r>
            <a:endParaRPr/>
          </a:p>
          <a:p>
            <a:pPr indent="0" lvl="0" marL="0" rtl="0" algn="l">
              <a:spcBef>
                <a:spcPts val="0"/>
              </a:spcBef>
              <a:spcAft>
                <a:spcPts val="0"/>
              </a:spcAft>
              <a:buNone/>
            </a:pPr>
            <a:r>
              <a:rPr lang="en"/>
              <a:t>4. Total</a:t>
            </a:r>
            <a:endParaRPr/>
          </a:p>
          <a:p>
            <a:pPr indent="0" lvl="0" marL="0" rtl="0" algn="l">
              <a:spcBef>
                <a:spcPts val="0"/>
              </a:spcBef>
              <a:spcAft>
                <a:spcPts val="0"/>
              </a:spcAft>
              <a:buNone/>
            </a:pPr>
            <a:r>
              <a:rPr lang="en"/>
              <a:t>5. HP</a:t>
            </a:r>
            <a:endParaRPr/>
          </a:p>
          <a:p>
            <a:pPr indent="0" lvl="0" marL="0" rtl="0" algn="l">
              <a:spcBef>
                <a:spcPts val="0"/>
              </a:spcBef>
              <a:spcAft>
                <a:spcPts val="0"/>
              </a:spcAft>
              <a:buNone/>
            </a:pPr>
            <a:r>
              <a:rPr lang="en"/>
              <a:t>6. Attack</a:t>
            </a:r>
            <a:endParaRPr/>
          </a:p>
          <a:p>
            <a:pPr indent="0" lvl="0" marL="457200" rtl="0" algn="l">
              <a:spcBef>
                <a:spcPts val="0"/>
              </a:spcBef>
              <a:spcAft>
                <a:spcPts val="0"/>
              </a:spcAft>
              <a:buNone/>
            </a:pPr>
            <a:r>
              <a:t/>
            </a:r>
            <a:endParaRPr/>
          </a:p>
        </p:txBody>
      </p:sp>
      <p:sp>
        <p:nvSpPr>
          <p:cNvPr id="887" name="Google Shape;887;p73"/>
          <p:cNvSpPr txBox="1"/>
          <p:nvPr/>
        </p:nvSpPr>
        <p:spPr>
          <a:xfrm>
            <a:off x="4192875" y="1540500"/>
            <a:ext cx="2273100" cy="2062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800">
                <a:solidFill>
                  <a:schemeClr val="accent3"/>
                </a:solidFill>
                <a:latin typeface="Montserrat"/>
                <a:ea typeface="Montserrat"/>
                <a:cs typeface="Montserrat"/>
                <a:sym typeface="Montserrat"/>
              </a:rPr>
              <a:t>7. </a:t>
            </a:r>
            <a:r>
              <a:rPr lang="en" sz="1800">
                <a:solidFill>
                  <a:schemeClr val="accent3"/>
                </a:solidFill>
                <a:latin typeface="Montserrat"/>
                <a:ea typeface="Montserrat"/>
                <a:cs typeface="Montserrat"/>
                <a:sym typeface="Montserrat"/>
              </a:rPr>
              <a:t>Defense</a:t>
            </a:r>
            <a:endParaRPr sz="1800">
              <a:solidFill>
                <a:schemeClr val="accent3"/>
              </a:solidFill>
              <a:latin typeface="Montserrat"/>
              <a:ea typeface="Montserrat"/>
              <a:cs typeface="Montserrat"/>
              <a:sym typeface="Montserrat"/>
            </a:endParaRPr>
          </a:p>
          <a:p>
            <a:pPr indent="0" lvl="0" marL="457200" rtl="0" algn="l">
              <a:spcBef>
                <a:spcPts val="0"/>
              </a:spcBef>
              <a:spcAft>
                <a:spcPts val="0"/>
              </a:spcAft>
              <a:buNone/>
            </a:pPr>
            <a:r>
              <a:rPr lang="en" sz="1800">
                <a:solidFill>
                  <a:schemeClr val="accent3"/>
                </a:solidFill>
                <a:latin typeface="Montserrat"/>
                <a:ea typeface="Montserrat"/>
                <a:cs typeface="Montserrat"/>
                <a:sym typeface="Montserrat"/>
              </a:rPr>
              <a:t>8. Sp. Attack</a:t>
            </a:r>
            <a:endParaRPr sz="1800">
              <a:solidFill>
                <a:schemeClr val="accent3"/>
              </a:solidFill>
              <a:latin typeface="Montserrat"/>
              <a:ea typeface="Montserrat"/>
              <a:cs typeface="Montserrat"/>
              <a:sym typeface="Montserrat"/>
            </a:endParaRPr>
          </a:p>
          <a:p>
            <a:pPr indent="0" lvl="0" marL="457200" rtl="0" algn="l">
              <a:spcBef>
                <a:spcPts val="0"/>
              </a:spcBef>
              <a:spcAft>
                <a:spcPts val="0"/>
              </a:spcAft>
              <a:buNone/>
            </a:pPr>
            <a:r>
              <a:rPr lang="en" sz="1800">
                <a:solidFill>
                  <a:schemeClr val="accent3"/>
                </a:solidFill>
                <a:latin typeface="Montserrat"/>
                <a:ea typeface="Montserrat"/>
                <a:cs typeface="Montserrat"/>
                <a:sym typeface="Montserrat"/>
              </a:rPr>
              <a:t>9. Sp. Defense</a:t>
            </a:r>
            <a:endParaRPr sz="1800">
              <a:solidFill>
                <a:schemeClr val="accent3"/>
              </a:solidFill>
              <a:latin typeface="Montserrat"/>
              <a:ea typeface="Montserrat"/>
              <a:cs typeface="Montserrat"/>
              <a:sym typeface="Montserrat"/>
            </a:endParaRPr>
          </a:p>
          <a:p>
            <a:pPr indent="0" lvl="0" marL="457200" rtl="0" algn="l">
              <a:spcBef>
                <a:spcPts val="0"/>
              </a:spcBef>
              <a:spcAft>
                <a:spcPts val="0"/>
              </a:spcAft>
              <a:buNone/>
            </a:pPr>
            <a:r>
              <a:rPr lang="en" sz="1800">
                <a:solidFill>
                  <a:schemeClr val="accent3"/>
                </a:solidFill>
                <a:latin typeface="Montserrat"/>
                <a:ea typeface="Montserrat"/>
                <a:cs typeface="Montserrat"/>
                <a:sym typeface="Montserrat"/>
              </a:rPr>
              <a:t>10. Speed </a:t>
            </a:r>
            <a:endParaRPr sz="1800">
              <a:solidFill>
                <a:schemeClr val="accent3"/>
              </a:solidFill>
              <a:latin typeface="Montserrat"/>
              <a:ea typeface="Montserrat"/>
              <a:cs typeface="Montserrat"/>
              <a:sym typeface="Montserrat"/>
            </a:endParaRPr>
          </a:p>
          <a:p>
            <a:pPr indent="0" lvl="0" marL="457200" rtl="0" algn="l">
              <a:spcBef>
                <a:spcPts val="0"/>
              </a:spcBef>
              <a:spcAft>
                <a:spcPts val="0"/>
              </a:spcAft>
              <a:buNone/>
            </a:pPr>
            <a:r>
              <a:rPr lang="en" sz="1800">
                <a:solidFill>
                  <a:schemeClr val="accent3"/>
                </a:solidFill>
                <a:latin typeface="Montserrat"/>
                <a:ea typeface="Montserrat"/>
                <a:cs typeface="Montserrat"/>
                <a:sym typeface="Montserrat"/>
              </a:rPr>
              <a:t>11. Generation</a:t>
            </a:r>
            <a:endParaRPr sz="1800">
              <a:solidFill>
                <a:schemeClr val="accent3"/>
              </a:solidFill>
              <a:latin typeface="Montserrat"/>
              <a:ea typeface="Montserrat"/>
              <a:cs typeface="Montserrat"/>
              <a:sym typeface="Montserrat"/>
            </a:endParaRPr>
          </a:p>
          <a:p>
            <a:pPr indent="0" lvl="0" marL="457200" rtl="0" algn="l">
              <a:spcBef>
                <a:spcPts val="0"/>
              </a:spcBef>
              <a:spcAft>
                <a:spcPts val="0"/>
              </a:spcAft>
              <a:buNone/>
            </a:pPr>
            <a:r>
              <a:rPr lang="en" sz="1800">
                <a:solidFill>
                  <a:schemeClr val="accent3"/>
                </a:solidFill>
                <a:latin typeface="Montserrat"/>
                <a:ea typeface="Montserrat"/>
                <a:cs typeface="Montserrat"/>
                <a:sym typeface="Montserrat"/>
              </a:rPr>
              <a:t>12. Legendary</a:t>
            </a:r>
            <a:endParaRPr sz="1800">
              <a:solidFill>
                <a:schemeClr val="accent3"/>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885"/>
                                        </p:tgtEl>
                                        <p:attrNameLst>
                                          <p:attrName>style.visibility</p:attrName>
                                        </p:attrNameLst>
                                      </p:cBhvr>
                                      <p:to>
                                        <p:strVal val="visible"/>
                                      </p:to>
                                    </p:set>
                                    <p:anim calcmode="lin" valueType="num">
                                      <p:cBhvr additive="base">
                                        <p:cTn dur="1000"/>
                                        <p:tgtEl>
                                          <p:spTgt spid="8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74"/>
          <p:cNvSpPr txBox="1"/>
          <p:nvPr>
            <p:ph idx="4294967295"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Processing</a:t>
            </a:r>
            <a:endParaRPr/>
          </a:p>
        </p:txBody>
      </p:sp>
      <p:sp>
        <p:nvSpPr>
          <p:cNvPr id="893" name="Google Shape;893;p74"/>
          <p:cNvSpPr/>
          <p:nvPr/>
        </p:nvSpPr>
        <p:spPr>
          <a:xfrm rot="-9330580">
            <a:off x="7388152" y="-283767"/>
            <a:ext cx="3110177" cy="2046481"/>
          </a:xfrm>
          <a:custGeom>
            <a:rect b="b" l="l" r="r" t="t"/>
            <a:pathLst>
              <a:path extrusionOk="0" h="30908" w="46973">
                <a:moveTo>
                  <a:pt x="29286" y="88"/>
                </a:moveTo>
                <a:lnTo>
                  <a:pt x="46797" y="6480"/>
                </a:lnTo>
                <a:lnTo>
                  <a:pt x="14664" y="30820"/>
                </a:lnTo>
                <a:lnTo>
                  <a:pt x="176" y="26792"/>
                </a:lnTo>
                <a:lnTo>
                  <a:pt x="19305" y="15585"/>
                </a:lnTo>
                <a:cubicBezTo>
                  <a:pt x="19350" y="15585"/>
                  <a:pt x="19350" y="15540"/>
                  <a:pt x="19350" y="15540"/>
                </a:cubicBezTo>
                <a:lnTo>
                  <a:pt x="19350" y="88"/>
                </a:lnTo>
                <a:close/>
                <a:moveTo>
                  <a:pt x="19305" y="1"/>
                </a:moveTo>
                <a:cubicBezTo>
                  <a:pt x="19263" y="1"/>
                  <a:pt x="19217" y="1"/>
                  <a:pt x="19217" y="43"/>
                </a:cubicBezTo>
                <a:lnTo>
                  <a:pt x="19217" y="15498"/>
                </a:lnTo>
                <a:lnTo>
                  <a:pt x="1" y="26792"/>
                </a:lnTo>
                <a:lnTo>
                  <a:pt x="1" y="26834"/>
                </a:lnTo>
                <a:cubicBezTo>
                  <a:pt x="1" y="26880"/>
                  <a:pt x="1" y="26880"/>
                  <a:pt x="43" y="26880"/>
                </a:cubicBezTo>
                <a:lnTo>
                  <a:pt x="14664" y="30907"/>
                </a:lnTo>
                <a:lnTo>
                  <a:pt x="14710" y="30907"/>
                </a:lnTo>
                <a:lnTo>
                  <a:pt x="46930" y="6522"/>
                </a:lnTo>
                <a:cubicBezTo>
                  <a:pt x="46972" y="6522"/>
                  <a:pt x="46972" y="6480"/>
                  <a:pt x="46972" y="6480"/>
                </a:cubicBezTo>
                <a:cubicBezTo>
                  <a:pt x="46972" y="6434"/>
                  <a:pt x="46930" y="6434"/>
                  <a:pt x="46930" y="6434"/>
                </a:cubicBezTo>
                <a:lnTo>
                  <a:pt x="29332" y="1"/>
                </a:ln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4"/>
          <p:cNvSpPr/>
          <p:nvPr/>
        </p:nvSpPr>
        <p:spPr>
          <a:xfrm rot="974583">
            <a:off x="6402387" y="-577441"/>
            <a:ext cx="2243004" cy="2241645"/>
          </a:xfrm>
          <a:custGeom>
            <a:rect b="b" l="l" r="r" t="t"/>
            <a:pathLst>
              <a:path extrusionOk="0" h="37932" w="37955">
                <a:moveTo>
                  <a:pt x="12126" y="150"/>
                </a:moveTo>
                <a:lnTo>
                  <a:pt x="37779" y="12145"/>
                </a:lnTo>
                <a:lnTo>
                  <a:pt x="25830" y="37798"/>
                </a:lnTo>
                <a:lnTo>
                  <a:pt x="131" y="25803"/>
                </a:lnTo>
                <a:lnTo>
                  <a:pt x="12126" y="150"/>
                </a:lnTo>
                <a:close/>
                <a:moveTo>
                  <a:pt x="12094" y="0"/>
                </a:moveTo>
                <a:cubicBezTo>
                  <a:pt x="12078" y="0"/>
                  <a:pt x="12068" y="21"/>
                  <a:pt x="12038" y="21"/>
                </a:cubicBezTo>
                <a:lnTo>
                  <a:pt x="1" y="25803"/>
                </a:lnTo>
                <a:lnTo>
                  <a:pt x="1" y="25849"/>
                </a:lnTo>
                <a:lnTo>
                  <a:pt x="43" y="25891"/>
                </a:lnTo>
                <a:lnTo>
                  <a:pt x="25830" y="37931"/>
                </a:lnTo>
                <a:cubicBezTo>
                  <a:pt x="25872" y="37931"/>
                  <a:pt x="25872" y="37931"/>
                  <a:pt x="25872" y="37886"/>
                </a:cubicBezTo>
                <a:lnTo>
                  <a:pt x="37912" y="12103"/>
                </a:lnTo>
                <a:cubicBezTo>
                  <a:pt x="37954" y="12103"/>
                  <a:pt x="37954" y="12103"/>
                  <a:pt x="37912" y="12057"/>
                </a:cubicBezTo>
                <a:lnTo>
                  <a:pt x="12126" y="21"/>
                </a:lnTo>
                <a:cubicBezTo>
                  <a:pt x="12112" y="5"/>
                  <a:pt x="12102" y="0"/>
                  <a:pt x="12094" y="0"/>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5" name="Google Shape;895;p74"/>
          <p:cNvGrpSpPr/>
          <p:nvPr/>
        </p:nvGrpSpPr>
        <p:grpSpPr>
          <a:xfrm>
            <a:off x="6557380" y="-671811"/>
            <a:ext cx="1662474" cy="2039673"/>
            <a:chOff x="2306600" y="3116600"/>
            <a:chExt cx="390775" cy="568075"/>
          </a:xfrm>
        </p:grpSpPr>
        <p:sp>
          <p:nvSpPr>
            <p:cNvPr id="896" name="Google Shape;896;p74"/>
            <p:cNvSpPr/>
            <p:nvPr/>
          </p:nvSpPr>
          <p:spPr>
            <a:xfrm>
              <a:off x="2306600" y="3116600"/>
              <a:ext cx="390775" cy="568075"/>
            </a:xfrm>
            <a:custGeom>
              <a:rect b="b" l="l" r="r" t="t"/>
              <a:pathLst>
                <a:path extrusionOk="0" h="22723" w="15631">
                  <a:moveTo>
                    <a:pt x="15585" y="0"/>
                  </a:moveTo>
                  <a:lnTo>
                    <a:pt x="15543" y="46"/>
                  </a:lnTo>
                  <a:lnTo>
                    <a:pt x="10552" y="16898"/>
                  </a:lnTo>
                  <a:lnTo>
                    <a:pt x="46" y="22589"/>
                  </a:lnTo>
                  <a:cubicBezTo>
                    <a:pt x="0" y="22635"/>
                    <a:pt x="0" y="22635"/>
                    <a:pt x="0" y="22677"/>
                  </a:cubicBezTo>
                  <a:cubicBezTo>
                    <a:pt x="0" y="22722"/>
                    <a:pt x="46" y="22722"/>
                    <a:pt x="46" y="22722"/>
                  </a:cubicBezTo>
                  <a:lnTo>
                    <a:pt x="88" y="22722"/>
                  </a:lnTo>
                  <a:lnTo>
                    <a:pt x="10640" y="16986"/>
                  </a:lnTo>
                  <a:cubicBezTo>
                    <a:pt x="10640" y="16986"/>
                    <a:pt x="10640" y="16944"/>
                    <a:pt x="10682" y="16944"/>
                  </a:cubicBezTo>
                  <a:lnTo>
                    <a:pt x="15630" y="88"/>
                  </a:lnTo>
                  <a:cubicBezTo>
                    <a:pt x="15630" y="46"/>
                    <a:pt x="15630" y="46"/>
                    <a:pt x="15585" y="0"/>
                  </a:cubicBez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4"/>
            <p:cNvSpPr/>
            <p:nvPr/>
          </p:nvSpPr>
          <p:spPr>
            <a:xfrm>
              <a:off x="2306600" y="3116875"/>
              <a:ext cx="390775" cy="567800"/>
            </a:xfrm>
            <a:custGeom>
              <a:rect b="b" l="l" r="r" t="t"/>
              <a:pathLst>
                <a:path extrusionOk="0" h="22712" w="15631">
                  <a:moveTo>
                    <a:pt x="15569" y="1"/>
                  </a:moveTo>
                  <a:cubicBezTo>
                    <a:pt x="15553" y="1"/>
                    <a:pt x="15543" y="12"/>
                    <a:pt x="15543" y="35"/>
                  </a:cubicBezTo>
                  <a:lnTo>
                    <a:pt x="0" y="22624"/>
                  </a:lnTo>
                  <a:cubicBezTo>
                    <a:pt x="0" y="22624"/>
                    <a:pt x="0" y="22666"/>
                    <a:pt x="46" y="22711"/>
                  </a:cubicBezTo>
                  <a:cubicBezTo>
                    <a:pt x="88" y="22711"/>
                    <a:pt x="88" y="22711"/>
                    <a:pt x="88" y="22666"/>
                  </a:cubicBezTo>
                  <a:lnTo>
                    <a:pt x="15630" y="122"/>
                  </a:lnTo>
                  <a:lnTo>
                    <a:pt x="15630" y="35"/>
                  </a:lnTo>
                  <a:cubicBezTo>
                    <a:pt x="15608" y="12"/>
                    <a:pt x="15586" y="1"/>
                    <a:pt x="15569" y="1"/>
                  </a:cubicBez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8" name="Google Shape;898;p74"/>
          <p:cNvSpPr/>
          <p:nvPr/>
        </p:nvSpPr>
        <p:spPr>
          <a:xfrm rot="-7556871">
            <a:off x="-597759" y="3660158"/>
            <a:ext cx="3110203" cy="2046498"/>
          </a:xfrm>
          <a:custGeom>
            <a:rect b="b" l="l" r="r" t="t"/>
            <a:pathLst>
              <a:path extrusionOk="0" h="30908" w="46973">
                <a:moveTo>
                  <a:pt x="29286" y="88"/>
                </a:moveTo>
                <a:lnTo>
                  <a:pt x="46797" y="6480"/>
                </a:lnTo>
                <a:lnTo>
                  <a:pt x="14664" y="30820"/>
                </a:lnTo>
                <a:lnTo>
                  <a:pt x="176" y="26792"/>
                </a:lnTo>
                <a:lnTo>
                  <a:pt x="19305" y="15585"/>
                </a:lnTo>
                <a:cubicBezTo>
                  <a:pt x="19350" y="15585"/>
                  <a:pt x="19350" y="15540"/>
                  <a:pt x="19350" y="15540"/>
                </a:cubicBezTo>
                <a:lnTo>
                  <a:pt x="19350" y="88"/>
                </a:lnTo>
                <a:close/>
                <a:moveTo>
                  <a:pt x="19305" y="1"/>
                </a:moveTo>
                <a:cubicBezTo>
                  <a:pt x="19263" y="1"/>
                  <a:pt x="19217" y="1"/>
                  <a:pt x="19217" y="43"/>
                </a:cubicBezTo>
                <a:lnTo>
                  <a:pt x="19217" y="15498"/>
                </a:lnTo>
                <a:lnTo>
                  <a:pt x="1" y="26792"/>
                </a:lnTo>
                <a:lnTo>
                  <a:pt x="1" y="26834"/>
                </a:lnTo>
                <a:cubicBezTo>
                  <a:pt x="1" y="26880"/>
                  <a:pt x="1" y="26880"/>
                  <a:pt x="43" y="26880"/>
                </a:cubicBezTo>
                <a:lnTo>
                  <a:pt x="14664" y="30907"/>
                </a:lnTo>
                <a:lnTo>
                  <a:pt x="14710" y="30907"/>
                </a:lnTo>
                <a:lnTo>
                  <a:pt x="46930" y="6522"/>
                </a:lnTo>
                <a:cubicBezTo>
                  <a:pt x="46972" y="6522"/>
                  <a:pt x="46972" y="6480"/>
                  <a:pt x="46972" y="6480"/>
                </a:cubicBezTo>
                <a:cubicBezTo>
                  <a:pt x="46972" y="6434"/>
                  <a:pt x="46930" y="6434"/>
                  <a:pt x="46930" y="6434"/>
                </a:cubicBezTo>
                <a:lnTo>
                  <a:pt x="29332" y="1"/>
                </a:ln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9" name="Google Shape;899;p74"/>
          <p:cNvGrpSpPr/>
          <p:nvPr/>
        </p:nvGrpSpPr>
        <p:grpSpPr>
          <a:xfrm rot="5400000">
            <a:off x="-101580" y="3158942"/>
            <a:ext cx="2133788" cy="2617917"/>
            <a:chOff x="2306600" y="3116600"/>
            <a:chExt cx="390775" cy="568075"/>
          </a:xfrm>
        </p:grpSpPr>
        <p:sp>
          <p:nvSpPr>
            <p:cNvPr id="900" name="Google Shape;900;p74"/>
            <p:cNvSpPr/>
            <p:nvPr/>
          </p:nvSpPr>
          <p:spPr>
            <a:xfrm>
              <a:off x="2306600" y="3116600"/>
              <a:ext cx="390775" cy="568075"/>
            </a:xfrm>
            <a:custGeom>
              <a:rect b="b" l="l" r="r" t="t"/>
              <a:pathLst>
                <a:path extrusionOk="0" h="22723" w="15631">
                  <a:moveTo>
                    <a:pt x="15585" y="0"/>
                  </a:moveTo>
                  <a:lnTo>
                    <a:pt x="15543" y="46"/>
                  </a:lnTo>
                  <a:lnTo>
                    <a:pt x="10552" y="16898"/>
                  </a:lnTo>
                  <a:lnTo>
                    <a:pt x="46" y="22589"/>
                  </a:lnTo>
                  <a:cubicBezTo>
                    <a:pt x="0" y="22635"/>
                    <a:pt x="0" y="22635"/>
                    <a:pt x="0" y="22677"/>
                  </a:cubicBezTo>
                  <a:cubicBezTo>
                    <a:pt x="0" y="22722"/>
                    <a:pt x="46" y="22722"/>
                    <a:pt x="46" y="22722"/>
                  </a:cubicBezTo>
                  <a:lnTo>
                    <a:pt x="88" y="22722"/>
                  </a:lnTo>
                  <a:lnTo>
                    <a:pt x="10640" y="16986"/>
                  </a:lnTo>
                  <a:cubicBezTo>
                    <a:pt x="10640" y="16986"/>
                    <a:pt x="10640" y="16944"/>
                    <a:pt x="10682" y="16944"/>
                  </a:cubicBezTo>
                  <a:lnTo>
                    <a:pt x="15630" y="88"/>
                  </a:lnTo>
                  <a:cubicBezTo>
                    <a:pt x="15630" y="46"/>
                    <a:pt x="15630" y="46"/>
                    <a:pt x="15585" y="0"/>
                  </a:cubicBez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4"/>
            <p:cNvSpPr/>
            <p:nvPr/>
          </p:nvSpPr>
          <p:spPr>
            <a:xfrm>
              <a:off x="2306600" y="3116875"/>
              <a:ext cx="390775" cy="567800"/>
            </a:xfrm>
            <a:custGeom>
              <a:rect b="b" l="l" r="r" t="t"/>
              <a:pathLst>
                <a:path extrusionOk="0" h="22712" w="15631">
                  <a:moveTo>
                    <a:pt x="15569" y="1"/>
                  </a:moveTo>
                  <a:cubicBezTo>
                    <a:pt x="15553" y="1"/>
                    <a:pt x="15543" y="12"/>
                    <a:pt x="15543" y="35"/>
                  </a:cubicBezTo>
                  <a:lnTo>
                    <a:pt x="0" y="22624"/>
                  </a:lnTo>
                  <a:cubicBezTo>
                    <a:pt x="0" y="22624"/>
                    <a:pt x="0" y="22666"/>
                    <a:pt x="46" y="22711"/>
                  </a:cubicBezTo>
                  <a:cubicBezTo>
                    <a:pt x="88" y="22711"/>
                    <a:pt x="88" y="22711"/>
                    <a:pt x="88" y="22666"/>
                  </a:cubicBezTo>
                  <a:lnTo>
                    <a:pt x="15630" y="122"/>
                  </a:lnTo>
                  <a:lnTo>
                    <a:pt x="15630" y="35"/>
                  </a:lnTo>
                  <a:cubicBezTo>
                    <a:pt x="15608" y="12"/>
                    <a:pt x="15586" y="1"/>
                    <a:pt x="15569" y="1"/>
                  </a:cubicBez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2" name="Google Shape;902;p74"/>
          <p:cNvSpPr txBox="1"/>
          <p:nvPr>
            <p:ph idx="4294967295" type="subTitle"/>
          </p:nvPr>
        </p:nvSpPr>
        <p:spPr>
          <a:xfrm>
            <a:off x="2263375" y="2099050"/>
            <a:ext cx="1045500" cy="35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accent5"/>
                </a:solidFill>
                <a:latin typeface="Abel"/>
                <a:ea typeface="Abel"/>
                <a:cs typeface="Abel"/>
                <a:sym typeface="Abel"/>
              </a:rPr>
              <a:t>STAGE 2</a:t>
            </a:r>
            <a:endParaRPr sz="1800">
              <a:solidFill>
                <a:schemeClr val="accent5"/>
              </a:solidFill>
              <a:latin typeface="Abel"/>
              <a:ea typeface="Abel"/>
              <a:cs typeface="Abel"/>
              <a:sym typeface="Abel"/>
            </a:endParaRPr>
          </a:p>
        </p:txBody>
      </p:sp>
      <p:sp>
        <p:nvSpPr>
          <p:cNvPr id="903" name="Google Shape;903;p74"/>
          <p:cNvSpPr txBox="1"/>
          <p:nvPr>
            <p:ph idx="4294967295" type="subTitle"/>
          </p:nvPr>
        </p:nvSpPr>
        <p:spPr>
          <a:xfrm>
            <a:off x="2263375" y="3269575"/>
            <a:ext cx="1045500" cy="35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accent5"/>
                </a:solidFill>
                <a:latin typeface="Abel"/>
                <a:ea typeface="Abel"/>
                <a:cs typeface="Abel"/>
                <a:sym typeface="Abel"/>
              </a:rPr>
              <a:t>STAGE 4</a:t>
            </a:r>
            <a:endParaRPr sz="1800">
              <a:solidFill>
                <a:schemeClr val="accent5"/>
              </a:solidFill>
              <a:latin typeface="Abel"/>
              <a:ea typeface="Abel"/>
              <a:cs typeface="Abel"/>
              <a:sym typeface="Abel"/>
            </a:endParaRPr>
          </a:p>
        </p:txBody>
      </p:sp>
      <p:sp>
        <p:nvSpPr>
          <p:cNvPr id="904" name="Google Shape;904;p74"/>
          <p:cNvSpPr txBox="1"/>
          <p:nvPr>
            <p:ph idx="4294967295" type="subTitle"/>
          </p:nvPr>
        </p:nvSpPr>
        <p:spPr>
          <a:xfrm>
            <a:off x="2263375" y="1513800"/>
            <a:ext cx="1045500" cy="35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Abel"/>
                <a:ea typeface="Abel"/>
                <a:cs typeface="Abel"/>
                <a:sym typeface="Abel"/>
              </a:rPr>
              <a:t>STAGE 1</a:t>
            </a:r>
            <a:endParaRPr sz="1800">
              <a:solidFill>
                <a:schemeClr val="accent5"/>
              </a:solidFill>
              <a:latin typeface="Abel"/>
              <a:ea typeface="Abel"/>
              <a:cs typeface="Abel"/>
              <a:sym typeface="Abel"/>
            </a:endParaRPr>
          </a:p>
        </p:txBody>
      </p:sp>
      <p:sp>
        <p:nvSpPr>
          <p:cNvPr id="905" name="Google Shape;905;p74"/>
          <p:cNvSpPr txBox="1"/>
          <p:nvPr>
            <p:ph idx="4294967295" type="subTitle"/>
          </p:nvPr>
        </p:nvSpPr>
        <p:spPr>
          <a:xfrm>
            <a:off x="2263375" y="2684325"/>
            <a:ext cx="1045500" cy="35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accent5"/>
                </a:solidFill>
                <a:latin typeface="Abel"/>
                <a:ea typeface="Abel"/>
                <a:cs typeface="Abel"/>
                <a:sym typeface="Abel"/>
              </a:rPr>
              <a:t>STAGE 3</a:t>
            </a:r>
            <a:endParaRPr sz="1800">
              <a:solidFill>
                <a:schemeClr val="accent5"/>
              </a:solidFill>
              <a:latin typeface="Abel"/>
              <a:ea typeface="Abel"/>
              <a:cs typeface="Abel"/>
              <a:sym typeface="Abel"/>
            </a:endParaRPr>
          </a:p>
        </p:txBody>
      </p:sp>
      <p:grpSp>
        <p:nvGrpSpPr>
          <p:cNvPr id="906" name="Google Shape;906;p74"/>
          <p:cNvGrpSpPr/>
          <p:nvPr/>
        </p:nvGrpSpPr>
        <p:grpSpPr>
          <a:xfrm>
            <a:off x="1878798" y="2705824"/>
            <a:ext cx="251660" cy="350166"/>
            <a:chOff x="910723" y="1508212"/>
            <a:chExt cx="251660" cy="350166"/>
          </a:xfrm>
        </p:grpSpPr>
        <p:sp>
          <p:nvSpPr>
            <p:cNvPr id="907" name="Google Shape;907;p74"/>
            <p:cNvSpPr/>
            <p:nvPr/>
          </p:nvSpPr>
          <p:spPr>
            <a:xfrm>
              <a:off x="910723" y="1508212"/>
              <a:ext cx="251660" cy="350166"/>
            </a:xfrm>
            <a:custGeom>
              <a:rect b="b" l="l" r="r" t="t"/>
              <a:pathLst>
                <a:path extrusionOk="0" h="11002" w="7907">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74"/>
            <p:cNvSpPr/>
            <p:nvPr/>
          </p:nvSpPr>
          <p:spPr>
            <a:xfrm>
              <a:off x="1031604" y="1530205"/>
              <a:ext cx="10280" cy="10248"/>
            </a:xfrm>
            <a:custGeom>
              <a:rect b="b" l="l" r="r" t="t"/>
              <a:pathLst>
                <a:path extrusionOk="0" h="322" w="323">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4"/>
            <p:cNvSpPr/>
            <p:nvPr/>
          </p:nvSpPr>
          <p:spPr>
            <a:xfrm>
              <a:off x="932334" y="1551784"/>
              <a:ext cx="208088" cy="273653"/>
            </a:xfrm>
            <a:custGeom>
              <a:rect b="b" l="l" r="r" t="t"/>
              <a:pathLst>
                <a:path extrusionOk="0" h="8598" w="6538">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4"/>
            <p:cNvSpPr/>
            <p:nvPr/>
          </p:nvSpPr>
          <p:spPr>
            <a:xfrm>
              <a:off x="965689" y="1661302"/>
              <a:ext cx="32241" cy="32241"/>
            </a:xfrm>
            <a:custGeom>
              <a:rect b="b" l="l" r="r" t="t"/>
              <a:pathLst>
                <a:path extrusionOk="0" h="1013" w="1013">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4"/>
            <p:cNvSpPr/>
            <p:nvPr/>
          </p:nvSpPr>
          <p:spPr>
            <a:xfrm>
              <a:off x="965689" y="1710571"/>
              <a:ext cx="32241" cy="32241"/>
            </a:xfrm>
            <a:custGeom>
              <a:rect b="b" l="l" r="r" t="t"/>
              <a:pathLst>
                <a:path extrusionOk="0" h="1013" w="1013">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4"/>
            <p:cNvSpPr/>
            <p:nvPr/>
          </p:nvSpPr>
          <p:spPr>
            <a:xfrm>
              <a:off x="965689" y="1760604"/>
              <a:ext cx="32241" cy="31859"/>
            </a:xfrm>
            <a:custGeom>
              <a:rect b="b" l="l" r="r" t="t"/>
              <a:pathLst>
                <a:path extrusionOk="0" h="1001" w="1013">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4"/>
            <p:cNvSpPr/>
            <p:nvPr/>
          </p:nvSpPr>
          <p:spPr>
            <a:xfrm>
              <a:off x="1009643" y="1661302"/>
              <a:ext cx="59899" cy="10662"/>
            </a:xfrm>
            <a:custGeom>
              <a:rect b="b" l="l" r="r" t="t"/>
              <a:pathLst>
                <a:path extrusionOk="0" h="335" w="1882">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4"/>
            <p:cNvSpPr/>
            <p:nvPr/>
          </p:nvSpPr>
          <p:spPr>
            <a:xfrm>
              <a:off x="1009643" y="1683677"/>
              <a:ext cx="98188" cy="10630"/>
            </a:xfrm>
            <a:custGeom>
              <a:rect b="b" l="l" r="r" t="t"/>
              <a:pathLst>
                <a:path extrusionOk="0" h="334" w="3085">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4"/>
            <p:cNvSpPr/>
            <p:nvPr/>
          </p:nvSpPr>
          <p:spPr>
            <a:xfrm>
              <a:off x="1009643" y="1710571"/>
              <a:ext cx="59899" cy="10630"/>
            </a:xfrm>
            <a:custGeom>
              <a:rect b="b" l="l" r="r" t="t"/>
              <a:pathLst>
                <a:path extrusionOk="0" h="334" w="1882">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4"/>
            <p:cNvSpPr/>
            <p:nvPr/>
          </p:nvSpPr>
          <p:spPr>
            <a:xfrm>
              <a:off x="1009643" y="1732946"/>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4"/>
            <p:cNvSpPr/>
            <p:nvPr/>
          </p:nvSpPr>
          <p:spPr>
            <a:xfrm>
              <a:off x="1009643" y="1760604"/>
              <a:ext cx="59899" cy="10248"/>
            </a:xfrm>
            <a:custGeom>
              <a:rect b="b" l="l" r="r" t="t"/>
              <a:pathLst>
                <a:path extrusionOk="0" h="322" w="1882">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4"/>
            <p:cNvSpPr/>
            <p:nvPr/>
          </p:nvSpPr>
          <p:spPr>
            <a:xfrm>
              <a:off x="1009643" y="1782183"/>
              <a:ext cx="98188" cy="10662"/>
            </a:xfrm>
            <a:custGeom>
              <a:rect b="b" l="l" r="r" t="t"/>
              <a:pathLst>
                <a:path extrusionOk="0" h="335" w="3085">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4"/>
            <p:cNvSpPr/>
            <p:nvPr/>
          </p:nvSpPr>
          <p:spPr>
            <a:xfrm>
              <a:off x="1009643" y="1579473"/>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4"/>
            <p:cNvSpPr/>
            <p:nvPr/>
          </p:nvSpPr>
          <p:spPr>
            <a:xfrm>
              <a:off x="965689" y="1628711"/>
              <a:ext cx="142142" cy="10662"/>
            </a:xfrm>
            <a:custGeom>
              <a:rect b="b" l="l" r="r" t="t"/>
              <a:pathLst>
                <a:path extrusionOk="0" h="335" w="4466">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4"/>
            <p:cNvSpPr/>
            <p:nvPr/>
          </p:nvSpPr>
          <p:spPr>
            <a:xfrm>
              <a:off x="1009643" y="1601434"/>
              <a:ext cx="26926" cy="10280"/>
            </a:xfrm>
            <a:custGeom>
              <a:rect b="b" l="l" r="r" t="t"/>
              <a:pathLst>
                <a:path extrusionOk="0" h="323" w="846">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4"/>
            <p:cNvSpPr/>
            <p:nvPr/>
          </p:nvSpPr>
          <p:spPr>
            <a:xfrm>
              <a:off x="1047550" y="1601434"/>
              <a:ext cx="26926" cy="10280"/>
            </a:xfrm>
            <a:custGeom>
              <a:rect b="b" l="l" r="r" t="t"/>
              <a:pathLst>
                <a:path extrusionOk="0" h="323" w="846">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4"/>
            <p:cNvSpPr/>
            <p:nvPr/>
          </p:nvSpPr>
          <p:spPr>
            <a:xfrm>
              <a:off x="966071" y="1579473"/>
              <a:ext cx="32241" cy="32241"/>
            </a:xfrm>
            <a:custGeom>
              <a:rect b="b" l="l" r="r" t="t"/>
              <a:pathLst>
                <a:path extrusionOk="0" h="1013" w="1013">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24" name="Google Shape;924;p74"/>
          <p:cNvCxnSpPr>
            <a:stCxn id="904" idx="2"/>
            <a:endCxn id="902" idx="0"/>
          </p:cNvCxnSpPr>
          <p:nvPr/>
        </p:nvCxnSpPr>
        <p:spPr>
          <a:xfrm>
            <a:off x="2786125" y="1873200"/>
            <a:ext cx="0" cy="225900"/>
          </a:xfrm>
          <a:prstGeom prst="straightConnector1">
            <a:avLst/>
          </a:prstGeom>
          <a:noFill/>
          <a:ln cap="flat" cmpd="sng" w="9525">
            <a:solidFill>
              <a:schemeClr val="accent5"/>
            </a:solidFill>
            <a:prstDash val="solid"/>
            <a:round/>
            <a:headEnd len="med" w="med" type="none"/>
            <a:tailEnd len="med" w="med" type="none"/>
          </a:ln>
        </p:spPr>
      </p:cxnSp>
      <p:cxnSp>
        <p:nvCxnSpPr>
          <p:cNvPr id="925" name="Google Shape;925;p74"/>
          <p:cNvCxnSpPr>
            <a:stCxn id="902" idx="2"/>
            <a:endCxn id="905" idx="0"/>
          </p:cNvCxnSpPr>
          <p:nvPr/>
        </p:nvCxnSpPr>
        <p:spPr>
          <a:xfrm>
            <a:off x="2786125" y="2458450"/>
            <a:ext cx="0" cy="225900"/>
          </a:xfrm>
          <a:prstGeom prst="straightConnector1">
            <a:avLst/>
          </a:prstGeom>
          <a:noFill/>
          <a:ln cap="flat" cmpd="sng" w="9525">
            <a:solidFill>
              <a:schemeClr val="accent5"/>
            </a:solidFill>
            <a:prstDash val="solid"/>
            <a:round/>
            <a:headEnd len="med" w="med" type="none"/>
            <a:tailEnd len="med" w="med" type="none"/>
          </a:ln>
        </p:spPr>
      </p:cxnSp>
      <p:cxnSp>
        <p:nvCxnSpPr>
          <p:cNvPr id="926" name="Google Shape;926;p74"/>
          <p:cNvCxnSpPr>
            <a:stCxn id="905" idx="2"/>
            <a:endCxn id="903" idx="0"/>
          </p:cNvCxnSpPr>
          <p:nvPr/>
        </p:nvCxnSpPr>
        <p:spPr>
          <a:xfrm>
            <a:off x="2786125" y="3043725"/>
            <a:ext cx="0" cy="225900"/>
          </a:xfrm>
          <a:prstGeom prst="straightConnector1">
            <a:avLst/>
          </a:prstGeom>
          <a:noFill/>
          <a:ln cap="flat" cmpd="sng" w="9525">
            <a:solidFill>
              <a:schemeClr val="accent5"/>
            </a:solidFill>
            <a:prstDash val="solid"/>
            <a:round/>
            <a:headEnd len="med" w="med" type="none"/>
            <a:tailEnd len="med" w="med" type="none"/>
          </a:ln>
        </p:spPr>
      </p:cxnSp>
      <p:grpSp>
        <p:nvGrpSpPr>
          <p:cNvPr id="927" name="Google Shape;927;p74"/>
          <p:cNvGrpSpPr/>
          <p:nvPr/>
        </p:nvGrpSpPr>
        <p:grpSpPr>
          <a:xfrm>
            <a:off x="1848152" y="1527337"/>
            <a:ext cx="356196" cy="332330"/>
            <a:chOff x="5216456" y="3725484"/>
            <a:chExt cx="356196" cy="265631"/>
          </a:xfrm>
        </p:grpSpPr>
        <p:sp>
          <p:nvSpPr>
            <p:cNvPr id="928" name="Google Shape;928;p74"/>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4"/>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74"/>
          <p:cNvGrpSpPr/>
          <p:nvPr/>
        </p:nvGrpSpPr>
        <p:grpSpPr>
          <a:xfrm>
            <a:off x="1864983" y="3258151"/>
            <a:ext cx="322540" cy="332330"/>
            <a:chOff x="7978465" y="1969392"/>
            <a:chExt cx="361147" cy="360797"/>
          </a:xfrm>
        </p:grpSpPr>
        <p:sp>
          <p:nvSpPr>
            <p:cNvPr id="931" name="Google Shape;931;p74"/>
            <p:cNvSpPr/>
            <p:nvPr/>
          </p:nvSpPr>
          <p:spPr>
            <a:xfrm>
              <a:off x="8136871" y="2285821"/>
              <a:ext cx="44368" cy="44368"/>
            </a:xfrm>
            <a:custGeom>
              <a:rect b="b" l="l" r="r" t="t"/>
              <a:pathLst>
                <a:path extrusionOk="0" h="1394" w="1394">
                  <a:moveTo>
                    <a:pt x="691" y="322"/>
                  </a:moveTo>
                  <a:cubicBezTo>
                    <a:pt x="905" y="322"/>
                    <a:pt x="1072" y="488"/>
                    <a:pt x="1072" y="703"/>
                  </a:cubicBezTo>
                  <a:cubicBezTo>
                    <a:pt x="1072" y="905"/>
                    <a:pt x="893" y="1072"/>
                    <a:pt x="691" y="1072"/>
                  </a:cubicBezTo>
                  <a:cubicBezTo>
                    <a:pt x="488" y="1072"/>
                    <a:pt x="322" y="905"/>
                    <a:pt x="322" y="703"/>
                  </a:cubicBezTo>
                  <a:cubicBezTo>
                    <a:pt x="322" y="488"/>
                    <a:pt x="488" y="322"/>
                    <a:pt x="691" y="322"/>
                  </a:cubicBezTo>
                  <a:close/>
                  <a:moveTo>
                    <a:pt x="691" y="0"/>
                  </a:moveTo>
                  <a:cubicBezTo>
                    <a:pt x="310" y="0"/>
                    <a:pt x="0" y="310"/>
                    <a:pt x="0" y="703"/>
                  </a:cubicBezTo>
                  <a:cubicBezTo>
                    <a:pt x="0" y="1084"/>
                    <a:pt x="310" y="1393"/>
                    <a:pt x="691" y="1393"/>
                  </a:cubicBezTo>
                  <a:cubicBezTo>
                    <a:pt x="1084" y="1393"/>
                    <a:pt x="1393" y="1084"/>
                    <a:pt x="1393" y="703"/>
                  </a:cubicBezTo>
                  <a:cubicBezTo>
                    <a:pt x="1393" y="310"/>
                    <a:pt x="1084" y="0"/>
                    <a:pt x="6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4"/>
            <p:cNvSpPr/>
            <p:nvPr/>
          </p:nvSpPr>
          <p:spPr>
            <a:xfrm>
              <a:off x="8210010" y="2121719"/>
              <a:ext cx="56112" cy="56112"/>
            </a:xfrm>
            <a:custGeom>
              <a:rect b="b" l="l" r="r" t="t"/>
              <a:pathLst>
                <a:path extrusionOk="0" h="1763" w="1763">
                  <a:moveTo>
                    <a:pt x="881" y="334"/>
                  </a:moveTo>
                  <a:cubicBezTo>
                    <a:pt x="1191" y="334"/>
                    <a:pt x="1429" y="572"/>
                    <a:pt x="1429" y="882"/>
                  </a:cubicBezTo>
                  <a:cubicBezTo>
                    <a:pt x="1417" y="1180"/>
                    <a:pt x="1179" y="1430"/>
                    <a:pt x="881" y="1430"/>
                  </a:cubicBezTo>
                  <a:cubicBezTo>
                    <a:pt x="583" y="1430"/>
                    <a:pt x="333" y="1191"/>
                    <a:pt x="333" y="882"/>
                  </a:cubicBezTo>
                  <a:cubicBezTo>
                    <a:pt x="333" y="584"/>
                    <a:pt x="572" y="334"/>
                    <a:pt x="881" y="334"/>
                  </a:cubicBezTo>
                  <a:close/>
                  <a:moveTo>
                    <a:pt x="881" y="1"/>
                  </a:moveTo>
                  <a:cubicBezTo>
                    <a:pt x="405" y="1"/>
                    <a:pt x="0" y="394"/>
                    <a:pt x="0" y="882"/>
                  </a:cubicBezTo>
                  <a:cubicBezTo>
                    <a:pt x="0" y="1358"/>
                    <a:pt x="393" y="1763"/>
                    <a:pt x="881" y="1763"/>
                  </a:cubicBezTo>
                  <a:cubicBezTo>
                    <a:pt x="1357" y="1763"/>
                    <a:pt x="1762" y="1370"/>
                    <a:pt x="1762" y="882"/>
                  </a:cubicBezTo>
                  <a:cubicBezTo>
                    <a:pt x="1762" y="406"/>
                    <a:pt x="1357" y="1"/>
                    <a:pt x="8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4"/>
            <p:cNvSpPr/>
            <p:nvPr/>
          </p:nvSpPr>
          <p:spPr>
            <a:xfrm>
              <a:off x="8051987" y="2121719"/>
              <a:ext cx="55730" cy="56112"/>
            </a:xfrm>
            <a:custGeom>
              <a:rect b="b" l="l" r="r" t="t"/>
              <a:pathLst>
                <a:path extrusionOk="0" h="1763" w="1751">
                  <a:moveTo>
                    <a:pt x="881" y="334"/>
                  </a:moveTo>
                  <a:cubicBezTo>
                    <a:pt x="1179" y="334"/>
                    <a:pt x="1429" y="572"/>
                    <a:pt x="1429" y="882"/>
                  </a:cubicBezTo>
                  <a:cubicBezTo>
                    <a:pt x="1417" y="1180"/>
                    <a:pt x="1179" y="1430"/>
                    <a:pt x="881" y="1430"/>
                  </a:cubicBezTo>
                  <a:cubicBezTo>
                    <a:pt x="584" y="1430"/>
                    <a:pt x="322" y="1191"/>
                    <a:pt x="322" y="882"/>
                  </a:cubicBezTo>
                  <a:cubicBezTo>
                    <a:pt x="322" y="572"/>
                    <a:pt x="560" y="334"/>
                    <a:pt x="881" y="334"/>
                  </a:cubicBezTo>
                  <a:close/>
                  <a:moveTo>
                    <a:pt x="881" y="1"/>
                  </a:moveTo>
                  <a:cubicBezTo>
                    <a:pt x="405" y="1"/>
                    <a:pt x="0" y="394"/>
                    <a:pt x="0" y="882"/>
                  </a:cubicBezTo>
                  <a:cubicBezTo>
                    <a:pt x="0" y="1358"/>
                    <a:pt x="381" y="1763"/>
                    <a:pt x="881" y="1763"/>
                  </a:cubicBezTo>
                  <a:cubicBezTo>
                    <a:pt x="1357" y="1763"/>
                    <a:pt x="1750" y="1370"/>
                    <a:pt x="1750" y="882"/>
                  </a:cubicBezTo>
                  <a:cubicBezTo>
                    <a:pt x="1750" y="406"/>
                    <a:pt x="1357" y="1"/>
                    <a:pt x="8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4"/>
            <p:cNvSpPr/>
            <p:nvPr/>
          </p:nvSpPr>
          <p:spPr>
            <a:xfrm>
              <a:off x="7978465" y="2285821"/>
              <a:ext cx="44749" cy="44368"/>
            </a:xfrm>
            <a:custGeom>
              <a:rect b="b" l="l" r="r" t="t"/>
              <a:pathLst>
                <a:path extrusionOk="0" h="1394" w="1406">
                  <a:moveTo>
                    <a:pt x="703" y="322"/>
                  </a:moveTo>
                  <a:cubicBezTo>
                    <a:pt x="905" y="322"/>
                    <a:pt x="1072" y="488"/>
                    <a:pt x="1072" y="703"/>
                  </a:cubicBezTo>
                  <a:cubicBezTo>
                    <a:pt x="1072" y="905"/>
                    <a:pt x="893" y="1072"/>
                    <a:pt x="703" y="1072"/>
                  </a:cubicBezTo>
                  <a:cubicBezTo>
                    <a:pt x="489" y="1072"/>
                    <a:pt x="334" y="905"/>
                    <a:pt x="334" y="703"/>
                  </a:cubicBezTo>
                  <a:cubicBezTo>
                    <a:pt x="334" y="488"/>
                    <a:pt x="489"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4"/>
            <p:cNvSpPr/>
            <p:nvPr/>
          </p:nvSpPr>
          <p:spPr>
            <a:xfrm>
              <a:off x="8294894" y="2285821"/>
              <a:ext cx="44718" cy="44368"/>
            </a:xfrm>
            <a:custGeom>
              <a:rect b="b" l="l" r="r" t="t"/>
              <a:pathLst>
                <a:path extrusionOk="0" h="1394" w="1405">
                  <a:moveTo>
                    <a:pt x="703" y="322"/>
                  </a:moveTo>
                  <a:cubicBezTo>
                    <a:pt x="905" y="322"/>
                    <a:pt x="1072" y="488"/>
                    <a:pt x="1072" y="703"/>
                  </a:cubicBezTo>
                  <a:cubicBezTo>
                    <a:pt x="1072" y="905"/>
                    <a:pt x="893" y="1072"/>
                    <a:pt x="703" y="1072"/>
                  </a:cubicBezTo>
                  <a:cubicBezTo>
                    <a:pt x="488" y="1072"/>
                    <a:pt x="333" y="905"/>
                    <a:pt x="333" y="703"/>
                  </a:cubicBezTo>
                  <a:cubicBezTo>
                    <a:pt x="333" y="488"/>
                    <a:pt x="488"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4"/>
            <p:cNvSpPr/>
            <p:nvPr/>
          </p:nvSpPr>
          <p:spPr>
            <a:xfrm>
              <a:off x="8119811" y="1969392"/>
              <a:ext cx="78455" cy="78487"/>
            </a:xfrm>
            <a:custGeom>
              <a:rect b="b" l="l" r="r" t="t"/>
              <a:pathLst>
                <a:path extrusionOk="0" h="2466" w="2465">
                  <a:moveTo>
                    <a:pt x="1227" y="346"/>
                  </a:moveTo>
                  <a:cubicBezTo>
                    <a:pt x="1727" y="346"/>
                    <a:pt x="2120" y="739"/>
                    <a:pt x="2120" y="1239"/>
                  </a:cubicBezTo>
                  <a:cubicBezTo>
                    <a:pt x="2120" y="1727"/>
                    <a:pt x="1727" y="2132"/>
                    <a:pt x="1227" y="2132"/>
                  </a:cubicBezTo>
                  <a:cubicBezTo>
                    <a:pt x="739" y="2132"/>
                    <a:pt x="334" y="1727"/>
                    <a:pt x="334" y="1239"/>
                  </a:cubicBezTo>
                  <a:cubicBezTo>
                    <a:pt x="334" y="739"/>
                    <a:pt x="739" y="346"/>
                    <a:pt x="1227" y="346"/>
                  </a:cubicBezTo>
                  <a:close/>
                  <a:moveTo>
                    <a:pt x="1227" y="1"/>
                  </a:moveTo>
                  <a:cubicBezTo>
                    <a:pt x="548" y="1"/>
                    <a:pt x="0" y="548"/>
                    <a:pt x="0" y="1239"/>
                  </a:cubicBezTo>
                  <a:cubicBezTo>
                    <a:pt x="0" y="1917"/>
                    <a:pt x="548" y="2465"/>
                    <a:pt x="1227" y="2465"/>
                  </a:cubicBezTo>
                  <a:cubicBezTo>
                    <a:pt x="1917" y="2465"/>
                    <a:pt x="2465" y="1917"/>
                    <a:pt x="2465" y="1239"/>
                  </a:cubicBezTo>
                  <a:cubicBezTo>
                    <a:pt x="2465" y="548"/>
                    <a:pt x="1905" y="1"/>
                    <a:pt x="12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4"/>
            <p:cNvSpPr/>
            <p:nvPr/>
          </p:nvSpPr>
          <p:spPr>
            <a:xfrm>
              <a:off x="8012202" y="2189575"/>
              <a:ext cx="134917" cy="89690"/>
            </a:xfrm>
            <a:custGeom>
              <a:rect b="b" l="l" r="r" t="t"/>
              <a:pathLst>
                <a:path extrusionOk="0" h="2818" w="4239">
                  <a:moveTo>
                    <a:pt x="2107" y="0"/>
                  </a:moveTo>
                  <a:cubicBezTo>
                    <a:pt x="2024" y="0"/>
                    <a:pt x="1953" y="71"/>
                    <a:pt x="1953" y="167"/>
                  </a:cubicBezTo>
                  <a:lnTo>
                    <a:pt x="1953" y="1417"/>
                  </a:lnTo>
                  <a:lnTo>
                    <a:pt x="1072" y="1417"/>
                  </a:lnTo>
                  <a:cubicBezTo>
                    <a:pt x="822" y="1417"/>
                    <a:pt x="583" y="1560"/>
                    <a:pt x="464" y="1786"/>
                  </a:cubicBezTo>
                  <a:lnTo>
                    <a:pt x="48" y="2560"/>
                  </a:lnTo>
                  <a:cubicBezTo>
                    <a:pt x="0" y="2631"/>
                    <a:pt x="24" y="2738"/>
                    <a:pt x="119" y="2786"/>
                  </a:cubicBezTo>
                  <a:cubicBezTo>
                    <a:pt x="143" y="2798"/>
                    <a:pt x="167" y="2798"/>
                    <a:pt x="191" y="2798"/>
                  </a:cubicBezTo>
                  <a:cubicBezTo>
                    <a:pt x="250" y="2798"/>
                    <a:pt x="310" y="2774"/>
                    <a:pt x="345" y="2715"/>
                  </a:cubicBezTo>
                  <a:lnTo>
                    <a:pt x="762" y="1941"/>
                  </a:lnTo>
                  <a:cubicBezTo>
                    <a:pt x="822" y="1822"/>
                    <a:pt x="953" y="1738"/>
                    <a:pt x="1083" y="1738"/>
                  </a:cubicBezTo>
                  <a:lnTo>
                    <a:pt x="3167" y="1738"/>
                  </a:lnTo>
                  <a:cubicBezTo>
                    <a:pt x="3298" y="1738"/>
                    <a:pt x="3417" y="1822"/>
                    <a:pt x="3500" y="1941"/>
                  </a:cubicBezTo>
                  <a:lnTo>
                    <a:pt x="3917" y="2727"/>
                  </a:lnTo>
                  <a:cubicBezTo>
                    <a:pt x="3943" y="2778"/>
                    <a:pt x="4006" y="2817"/>
                    <a:pt x="4066" y="2817"/>
                  </a:cubicBezTo>
                  <a:cubicBezTo>
                    <a:pt x="4089" y="2817"/>
                    <a:pt x="4112" y="2811"/>
                    <a:pt x="4131" y="2798"/>
                  </a:cubicBezTo>
                  <a:cubicBezTo>
                    <a:pt x="4215" y="2774"/>
                    <a:pt x="4239" y="2667"/>
                    <a:pt x="4191" y="2572"/>
                  </a:cubicBezTo>
                  <a:lnTo>
                    <a:pt x="3774" y="1786"/>
                  </a:lnTo>
                  <a:cubicBezTo>
                    <a:pt x="3655" y="1560"/>
                    <a:pt x="3417" y="1417"/>
                    <a:pt x="3155" y="1417"/>
                  </a:cubicBezTo>
                  <a:lnTo>
                    <a:pt x="2274" y="1417"/>
                  </a:lnTo>
                  <a:lnTo>
                    <a:pt x="2274" y="167"/>
                  </a:lnTo>
                  <a:cubicBezTo>
                    <a:pt x="2274" y="71"/>
                    <a:pt x="2203" y="0"/>
                    <a:pt x="21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4"/>
            <p:cNvSpPr/>
            <p:nvPr/>
          </p:nvSpPr>
          <p:spPr>
            <a:xfrm>
              <a:off x="8099346" y="2059973"/>
              <a:ext cx="119385" cy="56016"/>
            </a:xfrm>
            <a:custGeom>
              <a:rect b="b" l="l" r="r" t="t"/>
              <a:pathLst>
                <a:path extrusionOk="0" h="1760" w="3751">
                  <a:moveTo>
                    <a:pt x="1870" y="0"/>
                  </a:moveTo>
                  <a:cubicBezTo>
                    <a:pt x="1786" y="0"/>
                    <a:pt x="1715" y="72"/>
                    <a:pt x="1715" y="155"/>
                  </a:cubicBezTo>
                  <a:lnTo>
                    <a:pt x="1715" y="714"/>
                  </a:lnTo>
                  <a:lnTo>
                    <a:pt x="774" y="714"/>
                  </a:lnTo>
                  <a:cubicBezTo>
                    <a:pt x="584" y="714"/>
                    <a:pt x="405" y="810"/>
                    <a:pt x="310" y="988"/>
                  </a:cubicBezTo>
                  <a:lnTo>
                    <a:pt x="48" y="1512"/>
                  </a:lnTo>
                  <a:cubicBezTo>
                    <a:pt x="0" y="1584"/>
                    <a:pt x="24" y="1691"/>
                    <a:pt x="120" y="1738"/>
                  </a:cubicBezTo>
                  <a:cubicBezTo>
                    <a:pt x="141" y="1753"/>
                    <a:pt x="167" y="1760"/>
                    <a:pt x="192" y="1760"/>
                  </a:cubicBezTo>
                  <a:cubicBezTo>
                    <a:pt x="251" y="1760"/>
                    <a:pt x="313" y="1725"/>
                    <a:pt x="346" y="1667"/>
                  </a:cubicBezTo>
                  <a:lnTo>
                    <a:pt x="608" y="1143"/>
                  </a:lnTo>
                  <a:cubicBezTo>
                    <a:pt x="643" y="1084"/>
                    <a:pt x="715" y="1036"/>
                    <a:pt x="774" y="1036"/>
                  </a:cubicBezTo>
                  <a:lnTo>
                    <a:pt x="2977" y="1036"/>
                  </a:lnTo>
                  <a:cubicBezTo>
                    <a:pt x="3048" y="1036"/>
                    <a:pt x="3108" y="1084"/>
                    <a:pt x="3144" y="1143"/>
                  </a:cubicBezTo>
                  <a:lnTo>
                    <a:pt x="3406" y="1667"/>
                  </a:lnTo>
                  <a:cubicBezTo>
                    <a:pt x="3441" y="1727"/>
                    <a:pt x="3501" y="1750"/>
                    <a:pt x="3560" y="1750"/>
                  </a:cubicBezTo>
                  <a:cubicBezTo>
                    <a:pt x="3584" y="1750"/>
                    <a:pt x="3620" y="1750"/>
                    <a:pt x="3632" y="1738"/>
                  </a:cubicBezTo>
                  <a:cubicBezTo>
                    <a:pt x="3715" y="1691"/>
                    <a:pt x="3751" y="1584"/>
                    <a:pt x="3703" y="1512"/>
                  </a:cubicBezTo>
                  <a:lnTo>
                    <a:pt x="3441" y="988"/>
                  </a:lnTo>
                  <a:cubicBezTo>
                    <a:pt x="3346" y="810"/>
                    <a:pt x="3168" y="714"/>
                    <a:pt x="2977" y="714"/>
                  </a:cubicBezTo>
                  <a:lnTo>
                    <a:pt x="2036" y="714"/>
                  </a:lnTo>
                  <a:lnTo>
                    <a:pt x="2036" y="155"/>
                  </a:lnTo>
                  <a:cubicBezTo>
                    <a:pt x="2036" y="72"/>
                    <a:pt x="1965" y="0"/>
                    <a:pt x="18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4"/>
            <p:cNvSpPr/>
            <p:nvPr/>
          </p:nvSpPr>
          <p:spPr>
            <a:xfrm>
              <a:off x="8170194" y="2189925"/>
              <a:ext cx="135331" cy="89849"/>
            </a:xfrm>
            <a:custGeom>
              <a:rect b="b" l="l" r="r" t="t"/>
              <a:pathLst>
                <a:path extrusionOk="0" h="2823" w="4252">
                  <a:moveTo>
                    <a:pt x="2132" y="1"/>
                  </a:moveTo>
                  <a:cubicBezTo>
                    <a:pt x="2049" y="1"/>
                    <a:pt x="1965" y="84"/>
                    <a:pt x="1965" y="168"/>
                  </a:cubicBezTo>
                  <a:lnTo>
                    <a:pt x="1965" y="1418"/>
                  </a:lnTo>
                  <a:lnTo>
                    <a:pt x="1096" y="1418"/>
                  </a:lnTo>
                  <a:cubicBezTo>
                    <a:pt x="834" y="1418"/>
                    <a:pt x="596" y="1573"/>
                    <a:pt x="465" y="1787"/>
                  </a:cubicBezTo>
                  <a:lnTo>
                    <a:pt x="49" y="2585"/>
                  </a:lnTo>
                  <a:cubicBezTo>
                    <a:pt x="1" y="2656"/>
                    <a:pt x="37" y="2763"/>
                    <a:pt x="120" y="2799"/>
                  </a:cubicBezTo>
                  <a:cubicBezTo>
                    <a:pt x="148" y="2815"/>
                    <a:pt x="177" y="2823"/>
                    <a:pt x="205" y="2823"/>
                  </a:cubicBezTo>
                  <a:cubicBezTo>
                    <a:pt x="262" y="2823"/>
                    <a:pt x="314" y="2791"/>
                    <a:pt x="346" y="2727"/>
                  </a:cubicBezTo>
                  <a:lnTo>
                    <a:pt x="763" y="1942"/>
                  </a:lnTo>
                  <a:cubicBezTo>
                    <a:pt x="822" y="1823"/>
                    <a:pt x="953" y="1751"/>
                    <a:pt x="1096" y="1751"/>
                  </a:cubicBezTo>
                  <a:lnTo>
                    <a:pt x="3180" y="1751"/>
                  </a:lnTo>
                  <a:cubicBezTo>
                    <a:pt x="3311" y="1751"/>
                    <a:pt x="3430" y="1823"/>
                    <a:pt x="3501" y="1942"/>
                  </a:cubicBezTo>
                  <a:lnTo>
                    <a:pt x="3918" y="2716"/>
                  </a:lnTo>
                  <a:cubicBezTo>
                    <a:pt x="3954" y="2775"/>
                    <a:pt x="4013" y="2799"/>
                    <a:pt x="4073" y="2799"/>
                  </a:cubicBezTo>
                  <a:cubicBezTo>
                    <a:pt x="4097" y="2799"/>
                    <a:pt x="4132" y="2799"/>
                    <a:pt x="4144" y="2787"/>
                  </a:cubicBezTo>
                  <a:cubicBezTo>
                    <a:pt x="4216" y="2763"/>
                    <a:pt x="4251" y="2656"/>
                    <a:pt x="4204" y="2561"/>
                  </a:cubicBezTo>
                  <a:lnTo>
                    <a:pt x="3787" y="1787"/>
                  </a:lnTo>
                  <a:cubicBezTo>
                    <a:pt x="3668" y="1573"/>
                    <a:pt x="3430" y="1418"/>
                    <a:pt x="3180" y="1418"/>
                  </a:cubicBezTo>
                  <a:lnTo>
                    <a:pt x="2299" y="1418"/>
                  </a:lnTo>
                  <a:lnTo>
                    <a:pt x="2299" y="168"/>
                  </a:lnTo>
                  <a:cubicBezTo>
                    <a:pt x="2299" y="84"/>
                    <a:pt x="2227" y="1"/>
                    <a:pt x="21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74"/>
          <p:cNvGrpSpPr/>
          <p:nvPr/>
        </p:nvGrpSpPr>
        <p:grpSpPr>
          <a:xfrm>
            <a:off x="1843370" y="2171325"/>
            <a:ext cx="322505" cy="332336"/>
            <a:chOff x="5779408" y="3699191"/>
            <a:chExt cx="317645" cy="318757"/>
          </a:xfrm>
        </p:grpSpPr>
        <p:sp>
          <p:nvSpPr>
            <p:cNvPr id="941" name="Google Shape;941;p74"/>
            <p:cNvSpPr/>
            <p:nvPr/>
          </p:nvSpPr>
          <p:spPr>
            <a:xfrm>
              <a:off x="5892837" y="3700334"/>
              <a:ext cx="204216" cy="317614"/>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4"/>
            <p:cNvSpPr/>
            <p:nvPr/>
          </p:nvSpPr>
          <p:spPr>
            <a:xfrm>
              <a:off x="5779408" y="3699191"/>
              <a:ext cx="195134" cy="316883"/>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3" name="Google Shape;943;p74"/>
          <p:cNvSpPr txBox="1"/>
          <p:nvPr/>
        </p:nvSpPr>
        <p:spPr>
          <a:xfrm>
            <a:off x="3751975" y="1506825"/>
            <a:ext cx="33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accent3"/>
                </a:solidFill>
                <a:latin typeface="Montserrat"/>
                <a:ea typeface="Montserrat"/>
                <a:cs typeface="Montserrat"/>
                <a:sym typeface="Montserrat"/>
              </a:rPr>
              <a:t>Check for data types and nulls.</a:t>
            </a:r>
            <a:endParaRPr>
              <a:latin typeface="Montserrat"/>
              <a:ea typeface="Montserrat"/>
              <a:cs typeface="Montserrat"/>
              <a:sym typeface="Montserrat"/>
            </a:endParaRPr>
          </a:p>
        </p:txBody>
      </p:sp>
      <p:sp>
        <p:nvSpPr>
          <p:cNvPr id="944" name="Google Shape;944;p74"/>
          <p:cNvSpPr txBox="1"/>
          <p:nvPr/>
        </p:nvSpPr>
        <p:spPr>
          <a:xfrm>
            <a:off x="3751975" y="2045988"/>
            <a:ext cx="32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accent3"/>
                </a:solidFill>
                <a:latin typeface="Montserrat"/>
                <a:ea typeface="Montserrat"/>
                <a:cs typeface="Montserrat"/>
                <a:sym typeface="Montserrat"/>
              </a:rPr>
              <a:t>Replacing Nulls with ‘None’</a:t>
            </a:r>
            <a:endParaRPr>
              <a:latin typeface="Montserrat"/>
              <a:ea typeface="Montserrat"/>
              <a:cs typeface="Montserrat"/>
              <a:sym typeface="Montserrat"/>
            </a:endParaRPr>
          </a:p>
        </p:txBody>
      </p:sp>
      <p:sp>
        <p:nvSpPr>
          <p:cNvPr id="945" name="Google Shape;945;p74"/>
          <p:cNvSpPr txBox="1"/>
          <p:nvPr/>
        </p:nvSpPr>
        <p:spPr>
          <a:xfrm>
            <a:off x="3751975" y="2559013"/>
            <a:ext cx="3444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3"/>
                </a:solidFill>
                <a:latin typeface="Montserrat"/>
                <a:ea typeface="Montserrat"/>
                <a:cs typeface="Montserrat"/>
                <a:sym typeface="Montserrat"/>
              </a:rPr>
              <a:t>Creating Dummy Variables for Type 1 and Type 2 </a:t>
            </a:r>
            <a:endParaRPr sz="1300">
              <a:solidFill>
                <a:schemeClr val="accent3"/>
              </a:solidFill>
              <a:latin typeface="Montserrat"/>
              <a:ea typeface="Montserrat"/>
              <a:cs typeface="Montserrat"/>
              <a:sym typeface="Montserrat"/>
            </a:endParaRPr>
          </a:p>
        </p:txBody>
      </p:sp>
      <p:sp>
        <p:nvSpPr>
          <p:cNvPr id="946" name="Google Shape;946;p74"/>
          <p:cNvSpPr txBox="1"/>
          <p:nvPr/>
        </p:nvSpPr>
        <p:spPr>
          <a:xfrm>
            <a:off x="3751975" y="3224200"/>
            <a:ext cx="278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Montserrat"/>
                <a:ea typeface="Montserrat"/>
                <a:cs typeface="Montserrat"/>
                <a:sym typeface="Montserrat"/>
              </a:rPr>
              <a:t>Split into test and train data</a:t>
            </a:r>
            <a:endParaRPr>
              <a:solidFill>
                <a:schemeClr val="accent3"/>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892"/>
                                        </p:tgtEl>
                                        <p:attrNameLst>
                                          <p:attrName>style.visibility</p:attrName>
                                        </p:attrNameLst>
                                      </p:cBhvr>
                                      <p:to>
                                        <p:strVal val="visible"/>
                                      </p:to>
                                    </p:set>
                                    <p:anim calcmode="lin" valueType="num">
                                      <p:cBhvr additive="base">
                                        <p:cTn dur="1100"/>
                                        <p:tgtEl>
                                          <p:spTgt spid="89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pic>
        <p:nvPicPr>
          <p:cNvPr id="951" name="Google Shape;951;p75"/>
          <p:cNvPicPr preferRelativeResize="0"/>
          <p:nvPr/>
        </p:nvPicPr>
        <p:blipFill>
          <a:blip r:embed="rId3">
            <a:alphaModFix/>
          </a:blip>
          <a:stretch>
            <a:fillRect/>
          </a:stretch>
        </p:blipFill>
        <p:spPr>
          <a:xfrm>
            <a:off x="152400" y="1473000"/>
            <a:ext cx="8839201" cy="1326518"/>
          </a:xfrm>
          <a:prstGeom prst="rect">
            <a:avLst/>
          </a:prstGeom>
          <a:noFill/>
          <a:ln>
            <a:noFill/>
          </a:ln>
        </p:spPr>
      </p:pic>
      <p:pic>
        <p:nvPicPr>
          <p:cNvPr id="952" name="Google Shape;952;p75"/>
          <p:cNvPicPr preferRelativeResize="0"/>
          <p:nvPr/>
        </p:nvPicPr>
        <p:blipFill>
          <a:blip r:embed="rId4">
            <a:alphaModFix/>
          </a:blip>
          <a:stretch>
            <a:fillRect/>
          </a:stretch>
        </p:blipFill>
        <p:spPr>
          <a:xfrm>
            <a:off x="152400" y="3636743"/>
            <a:ext cx="7296150" cy="571500"/>
          </a:xfrm>
          <a:prstGeom prst="rect">
            <a:avLst/>
          </a:prstGeom>
          <a:noFill/>
          <a:ln>
            <a:noFill/>
          </a:ln>
        </p:spPr>
      </p:pic>
      <p:sp>
        <p:nvSpPr>
          <p:cNvPr id="953" name="Google Shape;953;p7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and Accuracy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7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Confusion Matrix Compared to Decision Tree</a:t>
            </a:r>
            <a:endParaRPr/>
          </a:p>
        </p:txBody>
      </p:sp>
      <p:pic>
        <p:nvPicPr>
          <p:cNvPr id="959" name="Google Shape;959;p76"/>
          <p:cNvPicPr preferRelativeResize="0"/>
          <p:nvPr/>
        </p:nvPicPr>
        <p:blipFill>
          <a:blip r:embed="rId3">
            <a:alphaModFix/>
          </a:blip>
          <a:stretch>
            <a:fillRect/>
          </a:stretch>
        </p:blipFill>
        <p:spPr>
          <a:xfrm>
            <a:off x="312700" y="1410725"/>
            <a:ext cx="4342939" cy="3490750"/>
          </a:xfrm>
          <a:prstGeom prst="rect">
            <a:avLst/>
          </a:prstGeom>
          <a:noFill/>
          <a:ln>
            <a:noFill/>
          </a:ln>
        </p:spPr>
      </p:pic>
      <p:pic>
        <p:nvPicPr>
          <p:cNvPr id="960" name="Google Shape;960;p76"/>
          <p:cNvPicPr preferRelativeResize="0"/>
          <p:nvPr/>
        </p:nvPicPr>
        <p:blipFill>
          <a:blip r:embed="rId4">
            <a:alphaModFix/>
          </a:blip>
          <a:stretch>
            <a:fillRect/>
          </a:stretch>
        </p:blipFill>
        <p:spPr>
          <a:xfrm>
            <a:off x="4841600" y="1410725"/>
            <a:ext cx="4120849" cy="349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77"/>
          <p:cNvSpPr txBox="1"/>
          <p:nvPr>
            <p:ph type="title"/>
          </p:nvPr>
        </p:nvSpPr>
        <p:spPr>
          <a:xfrm>
            <a:off x="2874600" y="276625"/>
            <a:ext cx="33948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a:t>
            </a:r>
            <a:endParaRPr/>
          </a:p>
        </p:txBody>
      </p:sp>
      <p:pic>
        <p:nvPicPr>
          <p:cNvPr id="966" name="Google Shape;966;p77"/>
          <p:cNvPicPr preferRelativeResize="0"/>
          <p:nvPr/>
        </p:nvPicPr>
        <p:blipFill>
          <a:blip r:embed="rId3">
            <a:alphaModFix/>
          </a:blip>
          <a:stretch>
            <a:fillRect/>
          </a:stretch>
        </p:blipFill>
        <p:spPr>
          <a:xfrm>
            <a:off x="196463" y="798175"/>
            <a:ext cx="5048325" cy="4172451"/>
          </a:xfrm>
          <a:prstGeom prst="rect">
            <a:avLst/>
          </a:prstGeom>
          <a:noFill/>
          <a:ln>
            <a:noFill/>
          </a:ln>
        </p:spPr>
      </p:pic>
      <p:sp>
        <p:nvSpPr>
          <p:cNvPr id="967" name="Google Shape;967;p77"/>
          <p:cNvSpPr txBox="1"/>
          <p:nvPr>
            <p:ph idx="4294967295" type="subTitle"/>
          </p:nvPr>
        </p:nvSpPr>
        <p:spPr>
          <a:xfrm>
            <a:off x="5609100" y="1797400"/>
            <a:ext cx="2367900" cy="9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models trained by XGBoost perform similarly.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65"/>
                                        </p:tgtEl>
                                        <p:attrNameLst>
                                          <p:attrName>style.visibility</p:attrName>
                                        </p:attrNameLst>
                                      </p:cBhvr>
                                      <p:to>
                                        <p:strVal val="visible"/>
                                      </p:to>
                                    </p:set>
                                    <p:anim calcmode="lin" valueType="num">
                                      <p:cBhvr additive="base">
                                        <p:cTn dur="1000"/>
                                        <p:tgtEl>
                                          <p:spTgt spid="9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60"/>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706" name="Google Shape;706;p60"/>
          <p:cNvSpPr txBox="1"/>
          <p:nvPr>
            <p:ph idx="1" type="subTitle"/>
          </p:nvPr>
        </p:nvSpPr>
        <p:spPr>
          <a:xfrm>
            <a:off x="1573800" y="1547449"/>
            <a:ext cx="268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INTRO TO XGBOOST</a:t>
            </a:r>
            <a:endParaRPr sz="1900"/>
          </a:p>
        </p:txBody>
      </p:sp>
      <p:sp>
        <p:nvSpPr>
          <p:cNvPr id="707" name="Google Shape;707;p60"/>
          <p:cNvSpPr txBox="1"/>
          <p:nvPr>
            <p:ph idx="2" type="subTitle"/>
          </p:nvPr>
        </p:nvSpPr>
        <p:spPr>
          <a:xfrm>
            <a:off x="1573800" y="1715425"/>
            <a:ext cx="26802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What it is and how it works?</a:t>
            </a:r>
            <a:endParaRPr sz="1500"/>
          </a:p>
        </p:txBody>
      </p:sp>
      <p:sp>
        <p:nvSpPr>
          <p:cNvPr id="708" name="Google Shape;708;p60"/>
          <p:cNvSpPr txBox="1"/>
          <p:nvPr>
            <p:ph idx="3" type="title"/>
          </p:nvPr>
        </p:nvSpPr>
        <p:spPr>
          <a:xfrm>
            <a:off x="718284" y="1482811"/>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100"/>
              <a:t>1.</a:t>
            </a:r>
            <a:endParaRPr sz="4100"/>
          </a:p>
        </p:txBody>
      </p:sp>
      <p:sp>
        <p:nvSpPr>
          <p:cNvPr id="709" name="Google Shape;709;p60"/>
          <p:cNvSpPr txBox="1"/>
          <p:nvPr>
            <p:ph idx="7" type="subTitle"/>
          </p:nvPr>
        </p:nvSpPr>
        <p:spPr>
          <a:xfrm>
            <a:off x="1573800" y="3583849"/>
            <a:ext cx="268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DATASET 2: POKEMON</a:t>
            </a:r>
            <a:endParaRPr sz="1900"/>
          </a:p>
        </p:txBody>
      </p:sp>
      <p:sp>
        <p:nvSpPr>
          <p:cNvPr id="710" name="Google Shape;710;p60"/>
          <p:cNvSpPr txBox="1"/>
          <p:nvPr>
            <p:ph idx="8" type="subTitle"/>
          </p:nvPr>
        </p:nvSpPr>
        <p:spPr>
          <a:xfrm>
            <a:off x="1573800" y="3751825"/>
            <a:ext cx="26802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Determine Legendary Pokemon</a:t>
            </a:r>
            <a:endParaRPr sz="1500"/>
          </a:p>
        </p:txBody>
      </p:sp>
      <p:sp>
        <p:nvSpPr>
          <p:cNvPr id="711" name="Google Shape;711;p60"/>
          <p:cNvSpPr txBox="1"/>
          <p:nvPr>
            <p:ph idx="9" type="title"/>
          </p:nvPr>
        </p:nvSpPr>
        <p:spPr>
          <a:xfrm>
            <a:off x="718284" y="3519211"/>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100"/>
              <a:t>3.</a:t>
            </a:r>
            <a:endParaRPr sz="4100"/>
          </a:p>
        </p:txBody>
      </p:sp>
      <p:sp>
        <p:nvSpPr>
          <p:cNvPr id="712" name="Google Shape;712;p60"/>
          <p:cNvSpPr txBox="1"/>
          <p:nvPr>
            <p:ph idx="13" type="subTitle"/>
          </p:nvPr>
        </p:nvSpPr>
        <p:spPr>
          <a:xfrm>
            <a:off x="5261925" y="1547449"/>
            <a:ext cx="268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DATASET 1: CARS93</a:t>
            </a:r>
            <a:endParaRPr sz="1900"/>
          </a:p>
        </p:txBody>
      </p:sp>
      <p:sp>
        <p:nvSpPr>
          <p:cNvPr id="713" name="Google Shape;713;p60"/>
          <p:cNvSpPr txBox="1"/>
          <p:nvPr>
            <p:ph idx="14" type="subTitle"/>
          </p:nvPr>
        </p:nvSpPr>
        <p:spPr>
          <a:xfrm>
            <a:off x="5261925" y="1715425"/>
            <a:ext cx="26802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Predict Car Prices</a:t>
            </a:r>
            <a:endParaRPr sz="1500"/>
          </a:p>
        </p:txBody>
      </p:sp>
      <p:sp>
        <p:nvSpPr>
          <p:cNvPr id="714" name="Google Shape;714;p60"/>
          <p:cNvSpPr txBox="1"/>
          <p:nvPr>
            <p:ph idx="15" type="title"/>
          </p:nvPr>
        </p:nvSpPr>
        <p:spPr>
          <a:xfrm>
            <a:off x="4406409" y="1482811"/>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100"/>
              <a:t>2.</a:t>
            </a:r>
            <a:endParaRPr sz="4100"/>
          </a:p>
        </p:txBody>
      </p:sp>
      <p:sp>
        <p:nvSpPr>
          <p:cNvPr id="715" name="Google Shape;715;p60"/>
          <p:cNvSpPr txBox="1"/>
          <p:nvPr>
            <p:ph idx="19" type="subTitle"/>
          </p:nvPr>
        </p:nvSpPr>
        <p:spPr>
          <a:xfrm>
            <a:off x="5261925" y="3583850"/>
            <a:ext cx="2989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DATASET 3: HEART DISEASE</a:t>
            </a:r>
            <a:endParaRPr sz="1900"/>
          </a:p>
        </p:txBody>
      </p:sp>
      <p:sp>
        <p:nvSpPr>
          <p:cNvPr id="716" name="Google Shape;716;p60"/>
          <p:cNvSpPr txBox="1"/>
          <p:nvPr>
            <p:ph idx="20" type="subTitle"/>
          </p:nvPr>
        </p:nvSpPr>
        <p:spPr>
          <a:xfrm>
            <a:off x="5261925" y="3751825"/>
            <a:ext cx="28608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Heart Disease Classification</a:t>
            </a:r>
            <a:endParaRPr sz="1500"/>
          </a:p>
        </p:txBody>
      </p:sp>
      <p:sp>
        <p:nvSpPr>
          <p:cNvPr id="717" name="Google Shape;717;p60"/>
          <p:cNvSpPr txBox="1"/>
          <p:nvPr>
            <p:ph idx="21" type="title"/>
          </p:nvPr>
        </p:nvSpPr>
        <p:spPr>
          <a:xfrm>
            <a:off x="4406409" y="3519211"/>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100"/>
              <a:t>4.</a:t>
            </a:r>
            <a:endParaRPr sz="4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000"/>
                                        <p:tgtEl>
                                          <p:spTgt spid="708"/>
                                        </p:tgtEl>
                                      </p:cBhvr>
                                    </p:animEffect>
                                  </p:childTnLst>
                                </p:cTn>
                              </p:par>
                              <p:par>
                                <p:cTn fill="hold" nodeType="with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1000"/>
                                        <p:tgtEl>
                                          <p:spTgt spid="711"/>
                                        </p:tgtEl>
                                      </p:cBhvr>
                                    </p:animEffect>
                                  </p:childTnLst>
                                </p:cTn>
                              </p:par>
                              <p:par>
                                <p:cTn fill="hold" nodeType="with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1000"/>
                                        <p:tgtEl>
                                          <p:spTgt spid="714"/>
                                        </p:tgtEl>
                                      </p:cBhvr>
                                    </p:animEffect>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8"/>
          <p:cNvSpPr/>
          <p:nvPr/>
        </p:nvSpPr>
        <p:spPr>
          <a:xfrm>
            <a:off x="3874600" y="820825"/>
            <a:ext cx="1394746" cy="1394746"/>
          </a:xfrm>
          <a:custGeom>
            <a:rect b="b" l="l" r="r" t="t"/>
            <a:pathLst>
              <a:path extrusionOk="0" h="45090" w="4509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8"/>
          <p:cNvSpPr txBox="1"/>
          <p:nvPr>
            <p:ph type="title"/>
          </p:nvPr>
        </p:nvSpPr>
        <p:spPr>
          <a:xfrm>
            <a:off x="2439450" y="2337500"/>
            <a:ext cx="49725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Heart Disease Classification with XGBoost</a:t>
            </a:r>
            <a:endParaRPr sz="3000"/>
          </a:p>
        </p:txBody>
      </p:sp>
      <p:sp>
        <p:nvSpPr>
          <p:cNvPr id="974" name="Google Shape;974;p78"/>
          <p:cNvSpPr txBox="1"/>
          <p:nvPr>
            <p:ph idx="2" type="title"/>
          </p:nvPr>
        </p:nvSpPr>
        <p:spPr>
          <a:xfrm>
            <a:off x="3082350" y="867950"/>
            <a:ext cx="2979300" cy="13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3"/>
                                        </p:tgtEl>
                                        <p:attrNameLst>
                                          <p:attrName>style.visibility</p:attrName>
                                        </p:attrNameLst>
                                      </p:cBhvr>
                                      <p:to>
                                        <p:strVal val="visible"/>
                                      </p:to>
                                    </p:set>
                                    <p:anim calcmode="lin" valueType="num">
                                      <p:cBhvr additive="base">
                                        <p:cTn dur="1000"/>
                                        <p:tgtEl>
                                          <p:spTgt spid="9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1000"/>
                                        <p:tgtEl>
                                          <p:spTgt spid="972"/>
                                        </p:tgtEl>
                                      </p:cBhvr>
                                    </p:animEffect>
                                  </p:childTnLst>
                                </p:cTn>
                              </p:par>
                              <p:par>
                                <p:cTn fill="hold" nodeType="withEffect" presetClass="entr" presetID="10" presetSubtype="0">
                                  <p:stCondLst>
                                    <p:cond delay="0"/>
                                  </p:stCondLst>
                                  <p:childTnLst>
                                    <p:set>
                                      <p:cBhvr>
                                        <p:cTn dur="1" fill="hold">
                                          <p:stCondLst>
                                            <p:cond delay="0"/>
                                          </p:stCondLst>
                                        </p:cTn>
                                        <p:tgtEl>
                                          <p:spTgt spid="974"/>
                                        </p:tgtEl>
                                        <p:attrNameLst>
                                          <p:attrName>style.visibility</p:attrName>
                                        </p:attrNameLst>
                                      </p:cBhvr>
                                      <p:to>
                                        <p:strVal val="visible"/>
                                      </p:to>
                                    </p:set>
                                    <p:animEffect filter="fade" transition="in">
                                      <p:cBhvr>
                                        <p:cTn dur="1000"/>
                                        <p:tgtEl>
                                          <p:spTgt spid="9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79"/>
          <p:cNvSpPr txBox="1"/>
          <p:nvPr>
            <p:ph idx="4" type="subTitle"/>
          </p:nvPr>
        </p:nvSpPr>
        <p:spPr>
          <a:xfrm>
            <a:off x="1165275" y="3447375"/>
            <a:ext cx="2200200" cy="6423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The data has 311,936 rows and 18 columns</a:t>
            </a:r>
            <a:endParaRPr/>
          </a:p>
        </p:txBody>
      </p:sp>
      <p:sp>
        <p:nvSpPr>
          <p:cNvPr id="980" name="Google Shape;980;p79"/>
          <p:cNvSpPr txBox="1"/>
          <p:nvPr>
            <p:ph idx="3" type="subTitle"/>
          </p:nvPr>
        </p:nvSpPr>
        <p:spPr>
          <a:xfrm>
            <a:off x="1165275" y="3087973"/>
            <a:ext cx="2200200" cy="359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Size</a:t>
            </a:r>
            <a:endParaRPr/>
          </a:p>
        </p:txBody>
      </p:sp>
      <p:sp>
        <p:nvSpPr>
          <p:cNvPr id="981" name="Google Shape;981;p79"/>
          <p:cNvSpPr txBox="1"/>
          <p:nvPr>
            <p:ph idx="1" type="subTitle"/>
          </p:nvPr>
        </p:nvSpPr>
        <p:spPr>
          <a:xfrm>
            <a:off x="1165275" y="1629800"/>
            <a:ext cx="2200200" cy="359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Source</a:t>
            </a:r>
            <a:endParaRPr/>
          </a:p>
        </p:txBody>
      </p:sp>
      <p:sp>
        <p:nvSpPr>
          <p:cNvPr id="982" name="Google Shape;982;p79"/>
          <p:cNvSpPr txBox="1"/>
          <p:nvPr>
            <p:ph idx="2" type="subTitle"/>
          </p:nvPr>
        </p:nvSpPr>
        <p:spPr>
          <a:xfrm>
            <a:off x="1165275" y="1989126"/>
            <a:ext cx="2200200" cy="6423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The data was sourced from kaggle.</a:t>
            </a:r>
            <a:endParaRPr/>
          </a:p>
        </p:txBody>
      </p:sp>
      <p:sp>
        <p:nvSpPr>
          <p:cNvPr id="983" name="Google Shape;983;p79"/>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Characteristics</a:t>
            </a:r>
            <a:endParaRPr/>
          </a:p>
        </p:txBody>
      </p:sp>
      <p:sp>
        <p:nvSpPr>
          <p:cNvPr id="984" name="Google Shape;984;p79"/>
          <p:cNvSpPr txBox="1"/>
          <p:nvPr>
            <p:ph idx="5" type="subTitle"/>
          </p:nvPr>
        </p:nvSpPr>
        <p:spPr>
          <a:xfrm>
            <a:off x="5778525" y="1629800"/>
            <a:ext cx="220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Balance</a:t>
            </a:r>
            <a:endParaRPr/>
          </a:p>
        </p:txBody>
      </p:sp>
      <p:sp>
        <p:nvSpPr>
          <p:cNvPr id="985" name="Google Shape;985;p79"/>
          <p:cNvSpPr txBox="1"/>
          <p:nvPr>
            <p:ph idx="6" type="subTitle"/>
          </p:nvPr>
        </p:nvSpPr>
        <p:spPr>
          <a:xfrm>
            <a:off x="5778525" y="1989125"/>
            <a:ext cx="2464200" cy="6423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The data is imbalanced with 292,422 negatives vs 27,373 positive cases</a:t>
            </a:r>
            <a:endParaRPr/>
          </a:p>
        </p:txBody>
      </p:sp>
      <p:sp>
        <p:nvSpPr>
          <p:cNvPr id="986" name="Google Shape;986;p79"/>
          <p:cNvSpPr txBox="1"/>
          <p:nvPr>
            <p:ph idx="7" type="subTitle"/>
          </p:nvPr>
        </p:nvSpPr>
        <p:spPr>
          <a:xfrm>
            <a:off x="5778525" y="3087973"/>
            <a:ext cx="220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Types</a:t>
            </a:r>
            <a:endParaRPr/>
          </a:p>
        </p:txBody>
      </p:sp>
      <p:sp>
        <p:nvSpPr>
          <p:cNvPr id="987" name="Google Shape;987;p79"/>
          <p:cNvSpPr txBox="1"/>
          <p:nvPr>
            <p:ph idx="8" type="subTitle"/>
          </p:nvPr>
        </p:nvSpPr>
        <p:spPr>
          <a:xfrm>
            <a:off x="5778525" y="3447375"/>
            <a:ext cx="2464200" cy="6423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The data has a combination of categorical and numeric values</a:t>
            </a:r>
            <a:endParaRPr/>
          </a:p>
        </p:txBody>
      </p:sp>
      <p:grpSp>
        <p:nvGrpSpPr>
          <p:cNvPr id="988" name="Google Shape;988;p79"/>
          <p:cNvGrpSpPr/>
          <p:nvPr/>
        </p:nvGrpSpPr>
        <p:grpSpPr>
          <a:xfrm>
            <a:off x="5164925" y="3347526"/>
            <a:ext cx="458786" cy="427296"/>
            <a:chOff x="7070872" y="2410871"/>
            <a:chExt cx="398321" cy="371013"/>
          </a:xfrm>
        </p:grpSpPr>
        <p:sp>
          <p:nvSpPr>
            <p:cNvPr id="989" name="Google Shape;989;p79"/>
            <p:cNvSpPr/>
            <p:nvPr/>
          </p:nvSpPr>
          <p:spPr>
            <a:xfrm>
              <a:off x="7204643" y="2603364"/>
              <a:ext cx="123586" cy="107641"/>
            </a:xfrm>
            <a:custGeom>
              <a:rect b="b" l="l" r="r" t="t"/>
              <a:pathLst>
                <a:path extrusionOk="0" h="3382" w="3883">
                  <a:moveTo>
                    <a:pt x="1942" y="1"/>
                  </a:moveTo>
                  <a:cubicBezTo>
                    <a:pt x="1846" y="1"/>
                    <a:pt x="1751" y="96"/>
                    <a:pt x="1751" y="203"/>
                  </a:cubicBezTo>
                  <a:lnTo>
                    <a:pt x="1751" y="2072"/>
                  </a:lnTo>
                  <a:lnTo>
                    <a:pt x="132" y="3013"/>
                  </a:lnTo>
                  <a:cubicBezTo>
                    <a:pt x="37" y="3072"/>
                    <a:pt x="1" y="3192"/>
                    <a:pt x="60" y="3287"/>
                  </a:cubicBezTo>
                  <a:cubicBezTo>
                    <a:pt x="84" y="3346"/>
                    <a:pt x="156" y="3382"/>
                    <a:pt x="215" y="3382"/>
                  </a:cubicBezTo>
                  <a:cubicBezTo>
                    <a:pt x="251" y="3382"/>
                    <a:pt x="298" y="3370"/>
                    <a:pt x="322" y="3358"/>
                  </a:cubicBezTo>
                  <a:lnTo>
                    <a:pt x="1942" y="2418"/>
                  </a:lnTo>
                  <a:lnTo>
                    <a:pt x="3573" y="3358"/>
                  </a:lnTo>
                  <a:cubicBezTo>
                    <a:pt x="3596" y="3370"/>
                    <a:pt x="3632" y="3382"/>
                    <a:pt x="3668" y="3382"/>
                  </a:cubicBezTo>
                  <a:cubicBezTo>
                    <a:pt x="3751" y="3382"/>
                    <a:pt x="3811" y="3358"/>
                    <a:pt x="3835" y="3287"/>
                  </a:cubicBezTo>
                  <a:cubicBezTo>
                    <a:pt x="3882" y="3192"/>
                    <a:pt x="3847" y="3072"/>
                    <a:pt x="3763" y="3013"/>
                  </a:cubicBezTo>
                  <a:lnTo>
                    <a:pt x="2144" y="2072"/>
                  </a:lnTo>
                  <a:lnTo>
                    <a:pt x="2144" y="203"/>
                  </a:lnTo>
                  <a:cubicBezTo>
                    <a:pt x="2144" y="96"/>
                    <a:pt x="2049" y="1"/>
                    <a:pt x="19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9"/>
            <p:cNvSpPr/>
            <p:nvPr/>
          </p:nvSpPr>
          <p:spPr>
            <a:xfrm>
              <a:off x="7203147" y="2410871"/>
              <a:ext cx="133421" cy="178902"/>
            </a:xfrm>
            <a:custGeom>
              <a:rect b="b" l="l" r="r" t="t"/>
              <a:pathLst>
                <a:path extrusionOk="0" h="5621" w="4192">
                  <a:moveTo>
                    <a:pt x="2131" y="405"/>
                  </a:moveTo>
                  <a:cubicBezTo>
                    <a:pt x="2631" y="405"/>
                    <a:pt x="3048" y="822"/>
                    <a:pt x="3048" y="1322"/>
                  </a:cubicBezTo>
                  <a:lnTo>
                    <a:pt x="3048" y="1441"/>
                  </a:lnTo>
                  <a:lnTo>
                    <a:pt x="3036" y="1441"/>
                  </a:lnTo>
                  <a:cubicBezTo>
                    <a:pt x="2762" y="1381"/>
                    <a:pt x="2679" y="1012"/>
                    <a:pt x="2679" y="1012"/>
                  </a:cubicBezTo>
                  <a:cubicBezTo>
                    <a:pt x="2667" y="941"/>
                    <a:pt x="2608" y="881"/>
                    <a:pt x="2524" y="858"/>
                  </a:cubicBezTo>
                  <a:cubicBezTo>
                    <a:pt x="2515" y="856"/>
                    <a:pt x="2506" y="855"/>
                    <a:pt x="2497" y="855"/>
                  </a:cubicBezTo>
                  <a:cubicBezTo>
                    <a:pt x="2435" y="855"/>
                    <a:pt x="2375" y="889"/>
                    <a:pt x="2334" y="941"/>
                  </a:cubicBezTo>
                  <a:cubicBezTo>
                    <a:pt x="1977" y="1417"/>
                    <a:pt x="1191" y="1429"/>
                    <a:pt x="1179" y="1429"/>
                  </a:cubicBezTo>
                  <a:cubicBezTo>
                    <a:pt x="1143" y="1429"/>
                    <a:pt x="1131" y="1429"/>
                    <a:pt x="1119" y="1441"/>
                  </a:cubicBezTo>
                  <a:lnTo>
                    <a:pt x="1119" y="1322"/>
                  </a:lnTo>
                  <a:cubicBezTo>
                    <a:pt x="1119" y="822"/>
                    <a:pt x="1536" y="405"/>
                    <a:pt x="2036" y="405"/>
                  </a:cubicBezTo>
                  <a:close/>
                  <a:moveTo>
                    <a:pt x="976" y="1965"/>
                  </a:moveTo>
                  <a:lnTo>
                    <a:pt x="976" y="2215"/>
                  </a:lnTo>
                  <a:cubicBezTo>
                    <a:pt x="941" y="2191"/>
                    <a:pt x="905" y="2143"/>
                    <a:pt x="905" y="2084"/>
                  </a:cubicBezTo>
                  <a:cubicBezTo>
                    <a:pt x="905" y="2036"/>
                    <a:pt x="917" y="2012"/>
                    <a:pt x="953" y="1977"/>
                  </a:cubicBezTo>
                  <a:cubicBezTo>
                    <a:pt x="965" y="1977"/>
                    <a:pt x="965" y="1977"/>
                    <a:pt x="976" y="1965"/>
                  </a:cubicBezTo>
                  <a:close/>
                  <a:moveTo>
                    <a:pt x="3215" y="1977"/>
                  </a:moveTo>
                  <a:cubicBezTo>
                    <a:pt x="3239" y="2012"/>
                    <a:pt x="3251" y="2048"/>
                    <a:pt x="3251" y="2084"/>
                  </a:cubicBezTo>
                  <a:cubicBezTo>
                    <a:pt x="3251" y="2143"/>
                    <a:pt x="3227" y="2179"/>
                    <a:pt x="3191" y="2215"/>
                  </a:cubicBezTo>
                  <a:lnTo>
                    <a:pt x="3191" y="1977"/>
                  </a:lnTo>
                  <a:close/>
                  <a:moveTo>
                    <a:pt x="2441" y="1393"/>
                  </a:moveTo>
                  <a:cubicBezTo>
                    <a:pt x="2512" y="1536"/>
                    <a:pt x="2631" y="1679"/>
                    <a:pt x="2810" y="1750"/>
                  </a:cubicBezTo>
                  <a:lnTo>
                    <a:pt x="2810" y="2322"/>
                  </a:lnTo>
                  <a:cubicBezTo>
                    <a:pt x="2810" y="2679"/>
                    <a:pt x="2524" y="2941"/>
                    <a:pt x="2191" y="2941"/>
                  </a:cubicBezTo>
                  <a:lnTo>
                    <a:pt x="2012" y="2941"/>
                  </a:lnTo>
                  <a:cubicBezTo>
                    <a:pt x="1667" y="2941"/>
                    <a:pt x="1381" y="2667"/>
                    <a:pt x="1381" y="2322"/>
                  </a:cubicBezTo>
                  <a:lnTo>
                    <a:pt x="1381" y="1798"/>
                  </a:lnTo>
                  <a:cubicBezTo>
                    <a:pt x="1631" y="1774"/>
                    <a:pt x="2096" y="1679"/>
                    <a:pt x="2441" y="1393"/>
                  </a:cubicBezTo>
                  <a:close/>
                  <a:moveTo>
                    <a:pt x="2286" y="3346"/>
                  </a:moveTo>
                  <a:lnTo>
                    <a:pt x="2286" y="3453"/>
                  </a:lnTo>
                  <a:lnTo>
                    <a:pt x="2310" y="3453"/>
                  </a:lnTo>
                  <a:lnTo>
                    <a:pt x="2084" y="3679"/>
                  </a:lnTo>
                  <a:lnTo>
                    <a:pt x="1869" y="3477"/>
                  </a:lnTo>
                  <a:lnTo>
                    <a:pt x="1869" y="3346"/>
                  </a:lnTo>
                  <a:close/>
                  <a:moveTo>
                    <a:pt x="2048" y="0"/>
                  </a:moveTo>
                  <a:cubicBezTo>
                    <a:pt x="1322" y="0"/>
                    <a:pt x="726" y="596"/>
                    <a:pt x="726" y="1322"/>
                  </a:cubicBezTo>
                  <a:lnTo>
                    <a:pt x="726" y="1667"/>
                  </a:lnTo>
                  <a:cubicBezTo>
                    <a:pt x="607" y="1774"/>
                    <a:pt x="512" y="1917"/>
                    <a:pt x="512" y="2096"/>
                  </a:cubicBezTo>
                  <a:cubicBezTo>
                    <a:pt x="512" y="2393"/>
                    <a:pt x="738" y="2632"/>
                    <a:pt x="1036" y="2643"/>
                  </a:cubicBezTo>
                  <a:cubicBezTo>
                    <a:pt x="1107" y="2882"/>
                    <a:pt x="1274" y="3096"/>
                    <a:pt x="1500" y="3215"/>
                  </a:cubicBezTo>
                  <a:lnTo>
                    <a:pt x="1500" y="3322"/>
                  </a:lnTo>
                  <a:lnTo>
                    <a:pt x="691" y="3632"/>
                  </a:lnTo>
                  <a:cubicBezTo>
                    <a:pt x="619" y="3655"/>
                    <a:pt x="0" y="3917"/>
                    <a:pt x="0" y="4715"/>
                  </a:cubicBezTo>
                  <a:lnTo>
                    <a:pt x="0" y="5418"/>
                  </a:lnTo>
                  <a:cubicBezTo>
                    <a:pt x="0" y="5525"/>
                    <a:pt x="84" y="5608"/>
                    <a:pt x="191" y="5608"/>
                  </a:cubicBezTo>
                  <a:lnTo>
                    <a:pt x="691" y="5608"/>
                  </a:lnTo>
                  <a:cubicBezTo>
                    <a:pt x="798" y="5608"/>
                    <a:pt x="893" y="5525"/>
                    <a:pt x="893" y="5418"/>
                  </a:cubicBezTo>
                  <a:cubicBezTo>
                    <a:pt x="893" y="5310"/>
                    <a:pt x="798" y="5227"/>
                    <a:pt x="691" y="5227"/>
                  </a:cubicBezTo>
                  <a:lnTo>
                    <a:pt x="393" y="5227"/>
                  </a:lnTo>
                  <a:lnTo>
                    <a:pt x="393" y="4715"/>
                  </a:lnTo>
                  <a:cubicBezTo>
                    <a:pt x="393" y="4167"/>
                    <a:pt x="834" y="4013"/>
                    <a:pt x="846" y="4001"/>
                  </a:cubicBezTo>
                  <a:lnTo>
                    <a:pt x="857" y="4001"/>
                  </a:lnTo>
                  <a:lnTo>
                    <a:pt x="1608" y="3715"/>
                  </a:lnTo>
                  <a:lnTo>
                    <a:pt x="1989" y="4108"/>
                  </a:lnTo>
                  <a:cubicBezTo>
                    <a:pt x="2024" y="4132"/>
                    <a:pt x="2084" y="4167"/>
                    <a:pt x="2119" y="4167"/>
                  </a:cubicBezTo>
                  <a:cubicBezTo>
                    <a:pt x="2179" y="4167"/>
                    <a:pt x="2227" y="4132"/>
                    <a:pt x="2262" y="4108"/>
                  </a:cubicBezTo>
                  <a:lnTo>
                    <a:pt x="2631" y="3715"/>
                  </a:lnTo>
                  <a:lnTo>
                    <a:pt x="3370" y="4013"/>
                  </a:lnTo>
                  <a:lnTo>
                    <a:pt x="3393" y="4013"/>
                  </a:lnTo>
                  <a:cubicBezTo>
                    <a:pt x="3405" y="4013"/>
                    <a:pt x="3834" y="4179"/>
                    <a:pt x="3834" y="4727"/>
                  </a:cubicBezTo>
                  <a:lnTo>
                    <a:pt x="3834" y="5239"/>
                  </a:lnTo>
                  <a:lnTo>
                    <a:pt x="1334" y="5239"/>
                  </a:lnTo>
                  <a:cubicBezTo>
                    <a:pt x="1227" y="5239"/>
                    <a:pt x="1143" y="5322"/>
                    <a:pt x="1143" y="5430"/>
                  </a:cubicBezTo>
                  <a:cubicBezTo>
                    <a:pt x="1143" y="5537"/>
                    <a:pt x="1227" y="5620"/>
                    <a:pt x="1334" y="5620"/>
                  </a:cubicBezTo>
                  <a:lnTo>
                    <a:pt x="4048" y="5620"/>
                  </a:lnTo>
                  <a:cubicBezTo>
                    <a:pt x="4108" y="5608"/>
                    <a:pt x="4191" y="5525"/>
                    <a:pt x="4191" y="5418"/>
                  </a:cubicBezTo>
                  <a:lnTo>
                    <a:pt x="4191" y="4715"/>
                  </a:lnTo>
                  <a:cubicBezTo>
                    <a:pt x="4191" y="3917"/>
                    <a:pt x="3572" y="3655"/>
                    <a:pt x="3501" y="3632"/>
                  </a:cubicBezTo>
                  <a:lnTo>
                    <a:pt x="2703" y="3322"/>
                  </a:lnTo>
                  <a:lnTo>
                    <a:pt x="2703" y="3215"/>
                  </a:lnTo>
                  <a:cubicBezTo>
                    <a:pt x="2917" y="3096"/>
                    <a:pt x="3084" y="2882"/>
                    <a:pt x="3167" y="2643"/>
                  </a:cubicBezTo>
                  <a:cubicBezTo>
                    <a:pt x="3453" y="2620"/>
                    <a:pt x="3679" y="2382"/>
                    <a:pt x="3679" y="2096"/>
                  </a:cubicBezTo>
                  <a:cubicBezTo>
                    <a:pt x="3679" y="1917"/>
                    <a:pt x="3596" y="1774"/>
                    <a:pt x="3465" y="1667"/>
                  </a:cubicBezTo>
                  <a:lnTo>
                    <a:pt x="3465" y="1322"/>
                  </a:lnTo>
                  <a:cubicBezTo>
                    <a:pt x="3465" y="596"/>
                    <a:pt x="2870" y="0"/>
                    <a:pt x="2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9"/>
            <p:cNvSpPr/>
            <p:nvPr/>
          </p:nvSpPr>
          <p:spPr>
            <a:xfrm>
              <a:off x="7334245" y="2602600"/>
              <a:ext cx="134949" cy="179284"/>
            </a:xfrm>
            <a:custGeom>
              <a:rect b="b" l="l" r="r" t="t"/>
              <a:pathLst>
                <a:path extrusionOk="0" h="5633" w="4240">
                  <a:moveTo>
                    <a:pt x="2144" y="394"/>
                  </a:moveTo>
                  <a:cubicBezTo>
                    <a:pt x="2656" y="394"/>
                    <a:pt x="3073" y="810"/>
                    <a:pt x="3073" y="1311"/>
                  </a:cubicBezTo>
                  <a:lnTo>
                    <a:pt x="3073" y="1430"/>
                  </a:lnTo>
                  <a:lnTo>
                    <a:pt x="3049" y="1430"/>
                  </a:lnTo>
                  <a:cubicBezTo>
                    <a:pt x="2787" y="1370"/>
                    <a:pt x="2692" y="1001"/>
                    <a:pt x="2692" y="1001"/>
                  </a:cubicBezTo>
                  <a:cubicBezTo>
                    <a:pt x="2680" y="930"/>
                    <a:pt x="2620" y="870"/>
                    <a:pt x="2549" y="846"/>
                  </a:cubicBezTo>
                  <a:cubicBezTo>
                    <a:pt x="2539" y="845"/>
                    <a:pt x="2530" y="844"/>
                    <a:pt x="2521" y="844"/>
                  </a:cubicBezTo>
                  <a:cubicBezTo>
                    <a:pt x="2456" y="844"/>
                    <a:pt x="2389" y="878"/>
                    <a:pt x="2358" y="930"/>
                  </a:cubicBezTo>
                  <a:cubicBezTo>
                    <a:pt x="2001" y="1418"/>
                    <a:pt x="1203" y="1430"/>
                    <a:pt x="1191" y="1430"/>
                  </a:cubicBezTo>
                  <a:lnTo>
                    <a:pt x="1132" y="1430"/>
                  </a:lnTo>
                  <a:lnTo>
                    <a:pt x="1132" y="1311"/>
                  </a:lnTo>
                  <a:cubicBezTo>
                    <a:pt x="1132" y="810"/>
                    <a:pt x="1549" y="394"/>
                    <a:pt x="2061" y="394"/>
                  </a:cubicBezTo>
                  <a:close/>
                  <a:moveTo>
                    <a:pt x="3227" y="1965"/>
                  </a:moveTo>
                  <a:cubicBezTo>
                    <a:pt x="3263" y="2001"/>
                    <a:pt x="3275" y="2037"/>
                    <a:pt x="3275" y="2073"/>
                  </a:cubicBezTo>
                  <a:cubicBezTo>
                    <a:pt x="3275" y="2132"/>
                    <a:pt x="3251" y="2180"/>
                    <a:pt x="3215" y="2203"/>
                  </a:cubicBezTo>
                  <a:lnTo>
                    <a:pt x="3215" y="1965"/>
                  </a:lnTo>
                  <a:close/>
                  <a:moveTo>
                    <a:pt x="1001" y="1965"/>
                  </a:moveTo>
                  <a:lnTo>
                    <a:pt x="1001" y="2215"/>
                  </a:lnTo>
                  <a:cubicBezTo>
                    <a:pt x="953" y="2192"/>
                    <a:pt x="929" y="2144"/>
                    <a:pt x="929" y="2084"/>
                  </a:cubicBezTo>
                  <a:cubicBezTo>
                    <a:pt x="929" y="2037"/>
                    <a:pt x="941" y="2013"/>
                    <a:pt x="965" y="1977"/>
                  </a:cubicBezTo>
                  <a:cubicBezTo>
                    <a:pt x="989" y="1977"/>
                    <a:pt x="989" y="1977"/>
                    <a:pt x="1001" y="1965"/>
                  </a:cubicBezTo>
                  <a:close/>
                  <a:moveTo>
                    <a:pt x="2442" y="1406"/>
                  </a:moveTo>
                  <a:cubicBezTo>
                    <a:pt x="2513" y="1537"/>
                    <a:pt x="2632" y="1680"/>
                    <a:pt x="2811" y="1763"/>
                  </a:cubicBezTo>
                  <a:lnTo>
                    <a:pt x="2811" y="2323"/>
                  </a:lnTo>
                  <a:cubicBezTo>
                    <a:pt x="2834" y="2668"/>
                    <a:pt x="2549" y="2954"/>
                    <a:pt x="2191" y="2954"/>
                  </a:cubicBezTo>
                  <a:lnTo>
                    <a:pt x="2013" y="2954"/>
                  </a:lnTo>
                  <a:cubicBezTo>
                    <a:pt x="1668" y="2954"/>
                    <a:pt x="1382" y="2668"/>
                    <a:pt x="1382" y="2323"/>
                  </a:cubicBezTo>
                  <a:lnTo>
                    <a:pt x="1382" y="1799"/>
                  </a:lnTo>
                  <a:cubicBezTo>
                    <a:pt x="1644" y="1775"/>
                    <a:pt x="2084" y="1680"/>
                    <a:pt x="2442" y="1406"/>
                  </a:cubicBezTo>
                  <a:close/>
                  <a:moveTo>
                    <a:pt x="2311" y="3335"/>
                  </a:moveTo>
                  <a:lnTo>
                    <a:pt x="2322" y="3442"/>
                  </a:lnTo>
                  <a:lnTo>
                    <a:pt x="2096" y="3668"/>
                  </a:lnTo>
                  <a:lnTo>
                    <a:pt x="1894" y="3466"/>
                  </a:lnTo>
                  <a:lnTo>
                    <a:pt x="1894" y="3335"/>
                  </a:lnTo>
                  <a:close/>
                  <a:moveTo>
                    <a:pt x="2061" y="1"/>
                  </a:moveTo>
                  <a:cubicBezTo>
                    <a:pt x="1322" y="1"/>
                    <a:pt x="727" y="596"/>
                    <a:pt x="727" y="1322"/>
                  </a:cubicBezTo>
                  <a:lnTo>
                    <a:pt x="727" y="1668"/>
                  </a:lnTo>
                  <a:cubicBezTo>
                    <a:pt x="608" y="1775"/>
                    <a:pt x="525" y="1918"/>
                    <a:pt x="525" y="2096"/>
                  </a:cubicBezTo>
                  <a:cubicBezTo>
                    <a:pt x="525" y="2394"/>
                    <a:pt x="739" y="2632"/>
                    <a:pt x="1037" y="2656"/>
                  </a:cubicBezTo>
                  <a:cubicBezTo>
                    <a:pt x="1120" y="2894"/>
                    <a:pt x="1275" y="3096"/>
                    <a:pt x="1501" y="3216"/>
                  </a:cubicBezTo>
                  <a:lnTo>
                    <a:pt x="1501" y="3323"/>
                  </a:lnTo>
                  <a:lnTo>
                    <a:pt x="703" y="3632"/>
                  </a:lnTo>
                  <a:cubicBezTo>
                    <a:pt x="620" y="3668"/>
                    <a:pt x="1" y="3918"/>
                    <a:pt x="1" y="4716"/>
                  </a:cubicBezTo>
                  <a:lnTo>
                    <a:pt x="1" y="5418"/>
                  </a:lnTo>
                  <a:cubicBezTo>
                    <a:pt x="1" y="5525"/>
                    <a:pt x="84" y="5609"/>
                    <a:pt x="191" y="5609"/>
                  </a:cubicBezTo>
                  <a:lnTo>
                    <a:pt x="703" y="5609"/>
                  </a:lnTo>
                  <a:cubicBezTo>
                    <a:pt x="798" y="5609"/>
                    <a:pt x="894" y="5525"/>
                    <a:pt x="894" y="5418"/>
                  </a:cubicBezTo>
                  <a:cubicBezTo>
                    <a:pt x="894" y="5311"/>
                    <a:pt x="798" y="5228"/>
                    <a:pt x="703" y="5228"/>
                  </a:cubicBezTo>
                  <a:lnTo>
                    <a:pt x="406" y="5228"/>
                  </a:lnTo>
                  <a:lnTo>
                    <a:pt x="406" y="4716"/>
                  </a:lnTo>
                  <a:cubicBezTo>
                    <a:pt x="406" y="4168"/>
                    <a:pt x="834" y="4025"/>
                    <a:pt x="846" y="4001"/>
                  </a:cubicBezTo>
                  <a:lnTo>
                    <a:pt x="858" y="4001"/>
                  </a:lnTo>
                  <a:lnTo>
                    <a:pt x="1608" y="3727"/>
                  </a:lnTo>
                  <a:lnTo>
                    <a:pt x="1989" y="4108"/>
                  </a:lnTo>
                  <a:cubicBezTo>
                    <a:pt x="2025" y="4144"/>
                    <a:pt x="2084" y="4168"/>
                    <a:pt x="2132" y="4168"/>
                  </a:cubicBezTo>
                  <a:cubicBezTo>
                    <a:pt x="2191" y="4168"/>
                    <a:pt x="2227" y="4144"/>
                    <a:pt x="2263" y="4108"/>
                  </a:cubicBezTo>
                  <a:lnTo>
                    <a:pt x="2632" y="3727"/>
                  </a:lnTo>
                  <a:lnTo>
                    <a:pt x="3382" y="4025"/>
                  </a:lnTo>
                  <a:lnTo>
                    <a:pt x="3394" y="4025"/>
                  </a:lnTo>
                  <a:cubicBezTo>
                    <a:pt x="3406" y="4025"/>
                    <a:pt x="3835" y="4180"/>
                    <a:pt x="3835" y="4739"/>
                  </a:cubicBezTo>
                  <a:lnTo>
                    <a:pt x="3835" y="5240"/>
                  </a:lnTo>
                  <a:lnTo>
                    <a:pt x="1334" y="5240"/>
                  </a:lnTo>
                  <a:cubicBezTo>
                    <a:pt x="1239" y="5240"/>
                    <a:pt x="1144" y="5335"/>
                    <a:pt x="1144" y="5430"/>
                  </a:cubicBezTo>
                  <a:cubicBezTo>
                    <a:pt x="1144" y="5537"/>
                    <a:pt x="1239" y="5632"/>
                    <a:pt x="1334" y="5632"/>
                  </a:cubicBezTo>
                  <a:lnTo>
                    <a:pt x="4049" y="5632"/>
                  </a:lnTo>
                  <a:cubicBezTo>
                    <a:pt x="4156" y="5632"/>
                    <a:pt x="4239" y="5537"/>
                    <a:pt x="4239" y="5430"/>
                  </a:cubicBezTo>
                  <a:lnTo>
                    <a:pt x="4239" y="4739"/>
                  </a:lnTo>
                  <a:cubicBezTo>
                    <a:pt x="4204" y="3918"/>
                    <a:pt x="3573" y="3668"/>
                    <a:pt x="3501" y="3632"/>
                  </a:cubicBezTo>
                  <a:lnTo>
                    <a:pt x="2715" y="3323"/>
                  </a:lnTo>
                  <a:lnTo>
                    <a:pt x="2715" y="3216"/>
                  </a:lnTo>
                  <a:cubicBezTo>
                    <a:pt x="2918" y="3096"/>
                    <a:pt x="3084" y="2894"/>
                    <a:pt x="3168" y="2656"/>
                  </a:cubicBezTo>
                  <a:cubicBezTo>
                    <a:pt x="3454" y="2620"/>
                    <a:pt x="3680" y="2382"/>
                    <a:pt x="3680" y="2096"/>
                  </a:cubicBezTo>
                  <a:cubicBezTo>
                    <a:pt x="3680" y="1918"/>
                    <a:pt x="3608" y="1775"/>
                    <a:pt x="3465" y="1668"/>
                  </a:cubicBezTo>
                  <a:lnTo>
                    <a:pt x="3465" y="1322"/>
                  </a:lnTo>
                  <a:cubicBezTo>
                    <a:pt x="3465" y="596"/>
                    <a:pt x="2870" y="1"/>
                    <a:pt x="2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9"/>
            <p:cNvSpPr/>
            <p:nvPr/>
          </p:nvSpPr>
          <p:spPr>
            <a:xfrm>
              <a:off x="7070872" y="2602600"/>
              <a:ext cx="134949" cy="179284"/>
            </a:xfrm>
            <a:custGeom>
              <a:rect b="b" l="l" r="r" t="t"/>
              <a:pathLst>
                <a:path extrusionOk="0" h="5633" w="4240">
                  <a:moveTo>
                    <a:pt x="2144" y="394"/>
                  </a:moveTo>
                  <a:cubicBezTo>
                    <a:pt x="2656" y="394"/>
                    <a:pt x="3073" y="810"/>
                    <a:pt x="3073" y="1311"/>
                  </a:cubicBezTo>
                  <a:lnTo>
                    <a:pt x="3073" y="1430"/>
                  </a:lnTo>
                  <a:lnTo>
                    <a:pt x="3049" y="1430"/>
                  </a:lnTo>
                  <a:cubicBezTo>
                    <a:pt x="2787" y="1370"/>
                    <a:pt x="2692" y="1001"/>
                    <a:pt x="2692" y="1001"/>
                  </a:cubicBezTo>
                  <a:cubicBezTo>
                    <a:pt x="2680" y="930"/>
                    <a:pt x="2620" y="870"/>
                    <a:pt x="2549" y="846"/>
                  </a:cubicBezTo>
                  <a:cubicBezTo>
                    <a:pt x="2540" y="845"/>
                    <a:pt x="2530" y="844"/>
                    <a:pt x="2521" y="844"/>
                  </a:cubicBezTo>
                  <a:cubicBezTo>
                    <a:pt x="2457" y="844"/>
                    <a:pt x="2389" y="878"/>
                    <a:pt x="2358" y="930"/>
                  </a:cubicBezTo>
                  <a:cubicBezTo>
                    <a:pt x="2001" y="1418"/>
                    <a:pt x="1203" y="1430"/>
                    <a:pt x="1192" y="1430"/>
                  </a:cubicBezTo>
                  <a:lnTo>
                    <a:pt x="1132" y="1430"/>
                  </a:lnTo>
                  <a:lnTo>
                    <a:pt x="1132" y="1311"/>
                  </a:lnTo>
                  <a:cubicBezTo>
                    <a:pt x="1132" y="810"/>
                    <a:pt x="1549" y="394"/>
                    <a:pt x="2061" y="394"/>
                  </a:cubicBezTo>
                  <a:close/>
                  <a:moveTo>
                    <a:pt x="3227" y="1965"/>
                  </a:moveTo>
                  <a:cubicBezTo>
                    <a:pt x="3263" y="2001"/>
                    <a:pt x="3275" y="2037"/>
                    <a:pt x="3275" y="2073"/>
                  </a:cubicBezTo>
                  <a:cubicBezTo>
                    <a:pt x="3275" y="2132"/>
                    <a:pt x="3239" y="2180"/>
                    <a:pt x="3216" y="2203"/>
                  </a:cubicBezTo>
                  <a:lnTo>
                    <a:pt x="3216" y="1965"/>
                  </a:lnTo>
                  <a:close/>
                  <a:moveTo>
                    <a:pt x="1001" y="1965"/>
                  </a:moveTo>
                  <a:lnTo>
                    <a:pt x="1001" y="2215"/>
                  </a:lnTo>
                  <a:cubicBezTo>
                    <a:pt x="953" y="2192"/>
                    <a:pt x="930" y="2144"/>
                    <a:pt x="930" y="2084"/>
                  </a:cubicBezTo>
                  <a:cubicBezTo>
                    <a:pt x="930" y="2037"/>
                    <a:pt x="941" y="2013"/>
                    <a:pt x="965" y="1977"/>
                  </a:cubicBezTo>
                  <a:cubicBezTo>
                    <a:pt x="989" y="1977"/>
                    <a:pt x="989" y="1977"/>
                    <a:pt x="1001" y="1965"/>
                  </a:cubicBezTo>
                  <a:close/>
                  <a:moveTo>
                    <a:pt x="2454" y="1406"/>
                  </a:moveTo>
                  <a:cubicBezTo>
                    <a:pt x="2525" y="1537"/>
                    <a:pt x="2644" y="1680"/>
                    <a:pt x="2823" y="1763"/>
                  </a:cubicBezTo>
                  <a:lnTo>
                    <a:pt x="2823" y="2323"/>
                  </a:lnTo>
                  <a:cubicBezTo>
                    <a:pt x="2835" y="2668"/>
                    <a:pt x="2549" y="2954"/>
                    <a:pt x="2204" y="2954"/>
                  </a:cubicBezTo>
                  <a:lnTo>
                    <a:pt x="2025" y="2954"/>
                  </a:lnTo>
                  <a:cubicBezTo>
                    <a:pt x="1680" y="2954"/>
                    <a:pt x="1406" y="2668"/>
                    <a:pt x="1406" y="2323"/>
                  </a:cubicBezTo>
                  <a:lnTo>
                    <a:pt x="1406" y="1799"/>
                  </a:lnTo>
                  <a:cubicBezTo>
                    <a:pt x="1656" y="1775"/>
                    <a:pt x="2120" y="1680"/>
                    <a:pt x="2454" y="1406"/>
                  </a:cubicBezTo>
                  <a:close/>
                  <a:moveTo>
                    <a:pt x="2311" y="3335"/>
                  </a:moveTo>
                  <a:lnTo>
                    <a:pt x="2323" y="3442"/>
                  </a:lnTo>
                  <a:lnTo>
                    <a:pt x="2096" y="3668"/>
                  </a:lnTo>
                  <a:lnTo>
                    <a:pt x="1894" y="3466"/>
                  </a:lnTo>
                  <a:lnTo>
                    <a:pt x="1894" y="3335"/>
                  </a:lnTo>
                  <a:close/>
                  <a:moveTo>
                    <a:pt x="2061" y="1"/>
                  </a:moveTo>
                  <a:cubicBezTo>
                    <a:pt x="1322" y="1"/>
                    <a:pt x="727" y="596"/>
                    <a:pt x="727" y="1322"/>
                  </a:cubicBezTo>
                  <a:lnTo>
                    <a:pt x="727" y="1668"/>
                  </a:lnTo>
                  <a:cubicBezTo>
                    <a:pt x="608" y="1775"/>
                    <a:pt x="525" y="1918"/>
                    <a:pt x="525" y="2096"/>
                  </a:cubicBezTo>
                  <a:cubicBezTo>
                    <a:pt x="525" y="2394"/>
                    <a:pt x="739" y="2632"/>
                    <a:pt x="1037" y="2656"/>
                  </a:cubicBezTo>
                  <a:cubicBezTo>
                    <a:pt x="1120" y="2894"/>
                    <a:pt x="1275" y="3096"/>
                    <a:pt x="1501" y="3216"/>
                  </a:cubicBezTo>
                  <a:lnTo>
                    <a:pt x="1501" y="3323"/>
                  </a:lnTo>
                  <a:lnTo>
                    <a:pt x="703" y="3632"/>
                  </a:lnTo>
                  <a:cubicBezTo>
                    <a:pt x="620" y="3668"/>
                    <a:pt x="1" y="3918"/>
                    <a:pt x="1" y="4716"/>
                  </a:cubicBezTo>
                  <a:lnTo>
                    <a:pt x="1" y="5418"/>
                  </a:lnTo>
                  <a:cubicBezTo>
                    <a:pt x="1" y="5525"/>
                    <a:pt x="84" y="5609"/>
                    <a:pt x="191" y="5609"/>
                  </a:cubicBezTo>
                  <a:lnTo>
                    <a:pt x="703" y="5609"/>
                  </a:lnTo>
                  <a:cubicBezTo>
                    <a:pt x="799" y="5609"/>
                    <a:pt x="894" y="5525"/>
                    <a:pt x="894" y="5418"/>
                  </a:cubicBezTo>
                  <a:cubicBezTo>
                    <a:pt x="894" y="5311"/>
                    <a:pt x="799" y="5228"/>
                    <a:pt x="703" y="5228"/>
                  </a:cubicBezTo>
                  <a:lnTo>
                    <a:pt x="406" y="5228"/>
                  </a:lnTo>
                  <a:lnTo>
                    <a:pt x="406" y="4716"/>
                  </a:lnTo>
                  <a:cubicBezTo>
                    <a:pt x="406" y="4168"/>
                    <a:pt x="834" y="4025"/>
                    <a:pt x="846" y="4001"/>
                  </a:cubicBezTo>
                  <a:lnTo>
                    <a:pt x="858" y="4001"/>
                  </a:lnTo>
                  <a:lnTo>
                    <a:pt x="1608" y="3727"/>
                  </a:lnTo>
                  <a:lnTo>
                    <a:pt x="1989" y="4108"/>
                  </a:lnTo>
                  <a:cubicBezTo>
                    <a:pt x="2025" y="4144"/>
                    <a:pt x="2084" y="4168"/>
                    <a:pt x="2132" y="4168"/>
                  </a:cubicBezTo>
                  <a:cubicBezTo>
                    <a:pt x="2192" y="4168"/>
                    <a:pt x="2227" y="4144"/>
                    <a:pt x="2263" y="4108"/>
                  </a:cubicBezTo>
                  <a:lnTo>
                    <a:pt x="2632" y="3727"/>
                  </a:lnTo>
                  <a:lnTo>
                    <a:pt x="3382" y="4025"/>
                  </a:lnTo>
                  <a:lnTo>
                    <a:pt x="3394" y="4025"/>
                  </a:lnTo>
                  <a:cubicBezTo>
                    <a:pt x="3406" y="4025"/>
                    <a:pt x="3835" y="4180"/>
                    <a:pt x="3835" y="4739"/>
                  </a:cubicBezTo>
                  <a:lnTo>
                    <a:pt x="3835" y="5240"/>
                  </a:lnTo>
                  <a:lnTo>
                    <a:pt x="1334" y="5240"/>
                  </a:lnTo>
                  <a:cubicBezTo>
                    <a:pt x="1239" y="5240"/>
                    <a:pt x="1144" y="5335"/>
                    <a:pt x="1144" y="5430"/>
                  </a:cubicBezTo>
                  <a:cubicBezTo>
                    <a:pt x="1144" y="5537"/>
                    <a:pt x="1239" y="5632"/>
                    <a:pt x="1334" y="5632"/>
                  </a:cubicBezTo>
                  <a:lnTo>
                    <a:pt x="4049" y="5632"/>
                  </a:lnTo>
                  <a:cubicBezTo>
                    <a:pt x="4156" y="5632"/>
                    <a:pt x="4240" y="5537"/>
                    <a:pt x="4240" y="5430"/>
                  </a:cubicBezTo>
                  <a:lnTo>
                    <a:pt x="4240" y="4739"/>
                  </a:lnTo>
                  <a:cubicBezTo>
                    <a:pt x="4216" y="3918"/>
                    <a:pt x="3573" y="3668"/>
                    <a:pt x="3501" y="3632"/>
                  </a:cubicBezTo>
                  <a:lnTo>
                    <a:pt x="2716" y="3323"/>
                  </a:lnTo>
                  <a:lnTo>
                    <a:pt x="2716" y="3216"/>
                  </a:lnTo>
                  <a:cubicBezTo>
                    <a:pt x="2918" y="3096"/>
                    <a:pt x="3085" y="2894"/>
                    <a:pt x="3168" y="2656"/>
                  </a:cubicBezTo>
                  <a:cubicBezTo>
                    <a:pt x="3454" y="2620"/>
                    <a:pt x="3680" y="2382"/>
                    <a:pt x="3680" y="2096"/>
                  </a:cubicBezTo>
                  <a:cubicBezTo>
                    <a:pt x="3680" y="1918"/>
                    <a:pt x="3608" y="1775"/>
                    <a:pt x="3466" y="1668"/>
                  </a:cubicBezTo>
                  <a:lnTo>
                    <a:pt x="3466" y="1322"/>
                  </a:lnTo>
                  <a:cubicBezTo>
                    <a:pt x="3466" y="596"/>
                    <a:pt x="2870" y="1"/>
                    <a:pt x="2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3" name="Google Shape;993;p79"/>
          <p:cNvSpPr/>
          <p:nvPr/>
        </p:nvSpPr>
        <p:spPr>
          <a:xfrm>
            <a:off x="3541575" y="3297775"/>
            <a:ext cx="358800" cy="410700"/>
          </a:xfrm>
          <a:prstGeom prst="pie">
            <a:avLst>
              <a:gd fmla="val 20131259" name="adj1"/>
              <a:gd fmla="val 16200000"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9"/>
          <p:cNvSpPr/>
          <p:nvPr/>
        </p:nvSpPr>
        <p:spPr>
          <a:xfrm>
            <a:off x="5241775" y="1954625"/>
            <a:ext cx="358800" cy="359389"/>
          </a:xfrm>
          <a:custGeom>
            <a:rect b="b" l="l" r="r" t="t"/>
            <a:pathLst>
              <a:path extrusionOk="0" h="11216" w="10895">
                <a:moveTo>
                  <a:pt x="5454" y="322"/>
                </a:moveTo>
                <a:cubicBezTo>
                  <a:pt x="5740" y="322"/>
                  <a:pt x="5954" y="548"/>
                  <a:pt x="5954" y="834"/>
                </a:cubicBezTo>
                <a:cubicBezTo>
                  <a:pt x="5954" y="1012"/>
                  <a:pt x="5871" y="1155"/>
                  <a:pt x="5716" y="1250"/>
                </a:cubicBezTo>
                <a:lnTo>
                  <a:pt x="5704" y="1262"/>
                </a:lnTo>
                <a:lnTo>
                  <a:pt x="5692" y="1262"/>
                </a:lnTo>
                <a:cubicBezTo>
                  <a:pt x="5680" y="1262"/>
                  <a:pt x="5680" y="1274"/>
                  <a:pt x="5656" y="1274"/>
                </a:cubicBezTo>
                <a:lnTo>
                  <a:pt x="5644" y="1274"/>
                </a:lnTo>
                <a:cubicBezTo>
                  <a:pt x="5644" y="1274"/>
                  <a:pt x="5632" y="1274"/>
                  <a:pt x="5632" y="1298"/>
                </a:cubicBezTo>
                <a:lnTo>
                  <a:pt x="5621" y="1298"/>
                </a:lnTo>
                <a:cubicBezTo>
                  <a:pt x="5597" y="1298"/>
                  <a:pt x="5597" y="1298"/>
                  <a:pt x="5585" y="1310"/>
                </a:cubicBezTo>
                <a:lnTo>
                  <a:pt x="5263" y="1310"/>
                </a:lnTo>
                <a:cubicBezTo>
                  <a:pt x="5240" y="1310"/>
                  <a:pt x="5240" y="1310"/>
                  <a:pt x="5228" y="1298"/>
                </a:cubicBezTo>
                <a:lnTo>
                  <a:pt x="5216" y="1298"/>
                </a:lnTo>
                <a:cubicBezTo>
                  <a:pt x="5216" y="1298"/>
                  <a:pt x="5204" y="1298"/>
                  <a:pt x="5204" y="1274"/>
                </a:cubicBezTo>
                <a:lnTo>
                  <a:pt x="5180" y="1274"/>
                </a:lnTo>
                <a:cubicBezTo>
                  <a:pt x="5168" y="1274"/>
                  <a:pt x="5168" y="1262"/>
                  <a:pt x="5156" y="1262"/>
                </a:cubicBezTo>
                <a:lnTo>
                  <a:pt x="5144" y="1262"/>
                </a:lnTo>
                <a:cubicBezTo>
                  <a:pt x="5144" y="1262"/>
                  <a:pt x="5120" y="1262"/>
                  <a:pt x="5120" y="1250"/>
                </a:cubicBezTo>
                <a:cubicBezTo>
                  <a:pt x="4989" y="1155"/>
                  <a:pt x="4882" y="1012"/>
                  <a:pt x="4882" y="834"/>
                </a:cubicBezTo>
                <a:cubicBezTo>
                  <a:pt x="4942" y="548"/>
                  <a:pt x="5168" y="322"/>
                  <a:pt x="5454" y="322"/>
                </a:cubicBezTo>
                <a:close/>
                <a:moveTo>
                  <a:pt x="5644" y="1631"/>
                </a:moveTo>
                <a:lnTo>
                  <a:pt x="5644" y="1834"/>
                </a:lnTo>
                <a:lnTo>
                  <a:pt x="5240" y="1834"/>
                </a:lnTo>
                <a:lnTo>
                  <a:pt x="5240" y="1631"/>
                </a:lnTo>
                <a:lnTo>
                  <a:pt x="5263" y="1631"/>
                </a:lnTo>
                <a:cubicBezTo>
                  <a:pt x="5275" y="1631"/>
                  <a:pt x="5287" y="1631"/>
                  <a:pt x="5287" y="1655"/>
                </a:cubicBezTo>
                <a:lnTo>
                  <a:pt x="5632" y="1655"/>
                </a:lnTo>
                <a:cubicBezTo>
                  <a:pt x="5621" y="1631"/>
                  <a:pt x="5632" y="1631"/>
                  <a:pt x="5644" y="1631"/>
                </a:cubicBezTo>
                <a:close/>
                <a:moveTo>
                  <a:pt x="7002" y="2143"/>
                </a:moveTo>
                <a:cubicBezTo>
                  <a:pt x="7418" y="2143"/>
                  <a:pt x="7799" y="2310"/>
                  <a:pt x="8085" y="2584"/>
                </a:cubicBezTo>
                <a:cubicBezTo>
                  <a:pt x="8335" y="2858"/>
                  <a:pt x="8680" y="3001"/>
                  <a:pt x="9050" y="3001"/>
                </a:cubicBezTo>
                <a:lnTo>
                  <a:pt x="10514" y="3001"/>
                </a:lnTo>
                <a:lnTo>
                  <a:pt x="10514" y="3334"/>
                </a:lnTo>
                <a:lnTo>
                  <a:pt x="9050" y="3334"/>
                </a:lnTo>
                <a:lnTo>
                  <a:pt x="9050" y="3346"/>
                </a:lnTo>
                <a:cubicBezTo>
                  <a:pt x="8597" y="3346"/>
                  <a:pt x="8180" y="3167"/>
                  <a:pt x="7859" y="2846"/>
                </a:cubicBezTo>
                <a:cubicBezTo>
                  <a:pt x="7645" y="2608"/>
                  <a:pt x="7323" y="2465"/>
                  <a:pt x="7002" y="2465"/>
                </a:cubicBezTo>
                <a:lnTo>
                  <a:pt x="3942" y="2465"/>
                </a:lnTo>
                <a:cubicBezTo>
                  <a:pt x="3573" y="2465"/>
                  <a:pt x="3227" y="2620"/>
                  <a:pt x="2977" y="2882"/>
                </a:cubicBezTo>
                <a:cubicBezTo>
                  <a:pt x="2715" y="3167"/>
                  <a:pt x="2311" y="3334"/>
                  <a:pt x="1894" y="3334"/>
                </a:cubicBezTo>
                <a:lnTo>
                  <a:pt x="370" y="3334"/>
                </a:lnTo>
                <a:lnTo>
                  <a:pt x="370" y="3001"/>
                </a:lnTo>
                <a:lnTo>
                  <a:pt x="1834" y="3001"/>
                </a:lnTo>
                <a:cubicBezTo>
                  <a:pt x="2203" y="3001"/>
                  <a:pt x="2549" y="2858"/>
                  <a:pt x="2799" y="2584"/>
                </a:cubicBezTo>
                <a:cubicBezTo>
                  <a:pt x="3073" y="2310"/>
                  <a:pt x="3477" y="2143"/>
                  <a:pt x="3894" y="2143"/>
                </a:cubicBezTo>
                <a:close/>
                <a:moveTo>
                  <a:pt x="1525" y="3894"/>
                </a:moveTo>
                <a:lnTo>
                  <a:pt x="2644" y="6382"/>
                </a:lnTo>
                <a:lnTo>
                  <a:pt x="406" y="6382"/>
                </a:lnTo>
                <a:lnTo>
                  <a:pt x="1525" y="3894"/>
                </a:lnTo>
                <a:close/>
                <a:moveTo>
                  <a:pt x="9371" y="3894"/>
                </a:moveTo>
                <a:lnTo>
                  <a:pt x="10478" y="6382"/>
                </a:lnTo>
                <a:lnTo>
                  <a:pt x="8252" y="6382"/>
                </a:lnTo>
                <a:lnTo>
                  <a:pt x="9371" y="3894"/>
                </a:lnTo>
                <a:close/>
                <a:moveTo>
                  <a:pt x="2739" y="6692"/>
                </a:moveTo>
                <a:cubicBezTo>
                  <a:pt x="2727" y="7335"/>
                  <a:pt x="2227" y="7847"/>
                  <a:pt x="1596" y="7847"/>
                </a:cubicBezTo>
                <a:lnTo>
                  <a:pt x="1477" y="7847"/>
                </a:lnTo>
                <a:cubicBezTo>
                  <a:pt x="858" y="7847"/>
                  <a:pt x="334" y="7335"/>
                  <a:pt x="334" y="6692"/>
                </a:cubicBezTo>
                <a:close/>
                <a:moveTo>
                  <a:pt x="10574" y="6692"/>
                </a:moveTo>
                <a:cubicBezTo>
                  <a:pt x="10574" y="7335"/>
                  <a:pt x="10050" y="7847"/>
                  <a:pt x="9431" y="7847"/>
                </a:cubicBezTo>
                <a:lnTo>
                  <a:pt x="9300" y="7847"/>
                </a:lnTo>
                <a:cubicBezTo>
                  <a:pt x="8680" y="7847"/>
                  <a:pt x="8157" y="7335"/>
                  <a:pt x="8157" y="6692"/>
                </a:cubicBezTo>
                <a:close/>
                <a:moveTo>
                  <a:pt x="7645" y="9585"/>
                </a:moveTo>
                <a:cubicBezTo>
                  <a:pt x="7728" y="9585"/>
                  <a:pt x="7811" y="9656"/>
                  <a:pt x="7811" y="9763"/>
                </a:cubicBezTo>
                <a:lnTo>
                  <a:pt x="7811" y="10049"/>
                </a:lnTo>
                <a:lnTo>
                  <a:pt x="4418" y="10049"/>
                </a:lnTo>
                <a:cubicBezTo>
                  <a:pt x="4335" y="10049"/>
                  <a:pt x="4263" y="10121"/>
                  <a:pt x="4263" y="10204"/>
                </a:cubicBezTo>
                <a:cubicBezTo>
                  <a:pt x="4263" y="10299"/>
                  <a:pt x="4335" y="10371"/>
                  <a:pt x="4418" y="10371"/>
                </a:cubicBezTo>
                <a:lnTo>
                  <a:pt x="8407" y="10371"/>
                </a:lnTo>
                <a:cubicBezTo>
                  <a:pt x="8514" y="10371"/>
                  <a:pt x="8585" y="10442"/>
                  <a:pt x="8585" y="10549"/>
                </a:cubicBezTo>
                <a:lnTo>
                  <a:pt x="8585" y="10906"/>
                </a:lnTo>
                <a:lnTo>
                  <a:pt x="2275" y="10906"/>
                </a:lnTo>
                <a:lnTo>
                  <a:pt x="2275" y="10549"/>
                </a:lnTo>
                <a:cubicBezTo>
                  <a:pt x="2275" y="10442"/>
                  <a:pt x="2358" y="10371"/>
                  <a:pt x="2453" y="10371"/>
                </a:cubicBezTo>
                <a:lnTo>
                  <a:pt x="3382" y="10371"/>
                </a:lnTo>
                <a:cubicBezTo>
                  <a:pt x="3465" y="10371"/>
                  <a:pt x="3549" y="10299"/>
                  <a:pt x="3549" y="10204"/>
                </a:cubicBezTo>
                <a:cubicBezTo>
                  <a:pt x="3549" y="10121"/>
                  <a:pt x="3465" y="10049"/>
                  <a:pt x="3382" y="10049"/>
                </a:cubicBezTo>
                <a:lnTo>
                  <a:pt x="3073" y="10049"/>
                </a:lnTo>
                <a:lnTo>
                  <a:pt x="3073" y="9763"/>
                </a:lnTo>
                <a:cubicBezTo>
                  <a:pt x="3073" y="9668"/>
                  <a:pt x="3144" y="9585"/>
                  <a:pt x="3251" y="9585"/>
                </a:cubicBezTo>
                <a:close/>
                <a:moveTo>
                  <a:pt x="5454" y="0"/>
                </a:moveTo>
                <a:cubicBezTo>
                  <a:pt x="4989" y="0"/>
                  <a:pt x="4632" y="369"/>
                  <a:pt x="4632" y="822"/>
                </a:cubicBezTo>
                <a:cubicBezTo>
                  <a:pt x="4632" y="1072"/>
                  <a:pt x="4751" y="1298"/>
                  <a:pt x="4930" y="1453"/>
                </a:cubicBezTo>
                <a:lnTo>
                  <a:pt x="4930" y="1810"/>
                </a:lnTo>
                <a:lnTo>
                  <a:pt x="3894" y="1810"/>
                </a:lnTo>
                <a:cubicBezTo>
                  <a:pt x="3382" y="1810"/>
                  <a:pt x="2906" y="2024"/>
                  <a:pt x="2584" y="2370"/>
                </a:cubicBezTo>
                <a:cubicBezTo>
                  <a:pt x="2382" y="2572"/>
                  <a:pt x="2120" y="2691"/>
                  <a:pt x="1834" y="2691"/>
                </a:cubicBezTo>
                <a:lnTo>
                  <a:pt x="346" y="2691"/>
                </a:lnTo>
                <a:cubicBezTo>
                  <a:pt x="179" y="2691"/>
                  <a:pt x="48" y="2822"/>
                  <a:pt x="48" y="2989"/>
                </a:cubicBezTo>
                <a:lnTo>
                  <a:pt x="48" y="3382"/>
                </a:lnTo>
                <a:cubicBezTo>
                  <a:pt x="48" y="3536"/>
                  <a:pt x="179" y="3679"/>
                  <a:pt x="346" y="3679"/>
                </a:cubicBezTo>
                <a:lnTo>
                  <a:pt x="1263" y="3679"/>
                </a:lnTo>
                <a:lnTo>
                  <a:pt x="1" y="6477"/>
                </a:lnTo>
                <a:lnTo>
                  <a:pt x="1" y="6489"/>
                </a:lnTo>
                <a:lnTo>
                  <a:pt x="1" y="6501"/>
                </a:lnTo>
                <a:lnTo>
                  <a:pt x="1" y="6513"/>
                </a:lnTo>
                <a:lnTo>
                  <a:pt x="1" y="6537"/>
                </a:lnTo>
                <a:lnTo>
                  <a:pt x="1" y="6692"/>
                </a:lnTo>
                <a:cubicBezTo>
                  <a:pt x="1" y="7501"/>
                  <a:pt x="656" y="8168"/>
                  <a:pt x="1477" y="8168"/>
                </a:cubicBezTo>
                <a:lnTo>
                  <a:pt x="1596" y="8168"/>
                </a:lnTo>
                <a:cubicBezTo>
                  <a:pt x="2406" y="8168"/>
                  <a:pt x="3073" y="7513"/>
                  <a:pt x="3073" y="6692"/>
                </a:cubicBezTo>
                <a:lnTo>
                  <a:pt x="3073" y="6537"/>
                </a:lnTo>
                <a:lnTo>
                  <a:pt x="3073" y="6513"/>
                </a:lnTo>
                <a:lnTo>
                  <a:pt x="3073" y="6501"/>
                </a:lnTo>
                <a:lnTo>
                  <a:pt x="3073" y="6489"/>
                </a:lnTo>
                <a:lnTo>
                  <a:pt x="3073" y="6477"/>
                </a:lnTo>
                <a:lnTo>
                  <a:pt x="1811" y="3679"/>
                </a:lnTo>
                <a:lnTo>
                  <a:pt x="1930" y="3679"/>
                </a:lnTo>
                <a:cubicBezTo>
                  <a:pt x="2430" y="3679"/>
                  <a:pt x="2906" y="3465"/>
                  <a:pt x="3239" y="3120"/>
                </a:cubicBezTo>
                <a:cubicBezTo>
                  <a:pt x="3430" y="2917"/>
                  <a:pt x="3692" y="2798"/>
                  <a:pt x="3977" y="2798"/>
                </a:cubicBezTo>
                <a:lnTo>
                  <a:pt x="4942" y="2798"/>
                </a:lnTo>
                <a:lnTo>
                  <a:pt x="4942" y="9251"/>
                </a:lnTo>
                <a:lnTo>
                  <a:pt x="3275" y="9251"/>
                </a:lnTo>
                <a:cubicBezTo>
                  <a:pt x="3013" y="9251"/>
                  <a:pt x="2787" y="9478"/>
                  <a:pt x="2787" y="9752"/>
                </a:cubicBezTo>
                <a:lnTo>
                  <a:pt x="2787" y="10025"/>
                </a:lnTo>
                <a:lnTo>
                  <a:pt x="2501" y="10025"/>
                </a:lnTo>
                <a:cubicBezTo>
                  <a:pt x="2227" y="10025"/>
                  <a:pt x="2001" y="10252"/>
                  <a:pt x="2001" y="10537"/>
                </a:cubicBezTo>
                <a:lnTo>
                  <a:pt x="2001" y="11061"/>
                </a:lnTo>
                <a:cubicBezTo>
                  <a:pt x="2001" y="11145"/>
                  <a:pt x="2072" y="11216"/>
                  <a:pt x="2168" y="11216"/>
                </a:cubicBezTo>
                <a:lnTo>
                  <a:pt x="8799" y="11216"/>
                </a:lnTo>
                <a:cubicBezTo>
                  <a:pt x="8895" y="11216"/>
                  <a:pt x="8966" y="11145"/>
                  <a:pt x="8966" y="11061"/>
                </a:cubicBezTo>
                <a:lnTo>
                  <a:pt x="8966" y="10537"/>
                </a:lnTo>
                <a:cubicBezTo>
                  <a:pt x="8966" y="10252"/>
                  <a:pt x="8740" y="10025"/>
                  <a:pt x="8454" y="10025"/>
                </a:cubicBezTo>
                <a:lnTo>
                  <a:pt x="8180" y="10025"/>
                </a:lnTo>
                <a:lnTo>
                  <a:pt x="8180" y="9752"/>
                </a:lnTo>
                <a:cubicBezTo>
                  <a:pt x="8180" y="9478"/>
                  <a:pt x="7954" y="9251"/>
                  <a:pt x="7680" y="9251"/>
                </a:cubicBezTo>
                <a:lnTo>
                  <a:pt x="5978" y="9251"/>
                </a:lnTo>
                <a:lnTo>
                  <a:pt x="5978" y="4572"/>
                </a:lnTo>
                <a:cubicBezTo>
                  <a:pt x="5978" y="4477"/>
                  <a:pt x="5894" y="4406"/>
                  <a:pt x="5811" y="4406"/>
                </a:cubicBezTo>
                <a:cubicBezTo>
                  <a:pt x="5716" y="4406"/>
                  <a:pt x="5644" y="4477"/>
                  <a:pt x="5644" y="4572"/>
                </a:cubicBezTo>
                <a:lnTo>
                  <a:pt x="5644" y="9251"/>
                </a:lnTo>
                <a:lnTo>
                  <a:pt x="5240" y="9251"/>
                </a:lnTo>
                <a:lnTo>
                  <a:pt x="5240" y="2798"/>
                </a:lnTo>
                <a:lnTo>
                  <a:pt x="5644" y="2798"/>
                </a:lnTo>
                <a:lnTo>
                  <a:pt x="5644" y="3536"/>
                </a:lnTo>
                <a:cubicBezTo>
                  <a:pt x="5644" y="3632"/>
                  <a:pt x="5716" y="3703"/>
                  <a:pt x="5811" y="3703"/>
                </a:cubicBezTo>
                <a:cubicBezTo>
                  <a:pt x="5894" y="3703"/>
                  <a:pt x="5978" y="3632"/>
                  <a:pt x="5978" y="3536"/>
                </a:cubicBezTo>
                <a:lnTo>
                  <a:pt x="5978" y="2798"/>
                </a:lnTo>
                <a:lnTo>
                  <a:pt x="7002" y="2798"/>
                </a:lnTo>
                <a:cubicBezTo>
                  <a:pt x="7240" y="2798"/>
                  <a:pt x="7466" y="2905"/>
                  <a:pt x="7621" y="3060"/>
                </a:cubicBezTo>
                <a:cubicBezTo>
                  <a:pt x="8002" y="3453"/>
                  <a:pt x="8502" y="3679"/>
                  <a:pt x="9050" y="3679"/>
                </a:cubicBezTo>
                <a:lnTo>
                  <a:pt x="9097" y="3679"/>
                </a:lnTo>
                <a:lnTo>
                  <a:pt x="7835" y="6477"/>
                </a:lnTo>
                <a:lnTo>
                  <a:pt x="7835" y="6489"/>
                </a:lnTo>
                <a:lnTo>
                  <a:pt x="7835" y="6501"/>
                </a:lnTo>
                <a:lnTo>
                  <a:pt x="7835" y="6513"/>
                </a:lnTo>
                <a:lnTo>
                  <a:pt x="7835" y="6537"/>
                </a:lnTo>
                <a:lnTo>
                  <a:pt x="7835" y="6692"/>
                </a:lnTo>
                <a:cubicBezTo>
                  <a:pt x="7835" y="7501"/>
                  <a:pt x="8490" y="8168"/>
                  <a:pt x="9311" y="8168"/>
                </a:cubicBezTo>
                <a:lnTo>
                  <a:pt x="9431" y="8168"/>
                </a:lnTo>
                <a:cubicBezTo>
                  <a:pt x="10228" y="8168"/>
                  <a:pt x="10895" y="7513"/>
                  <a:pt x="10895" y="6692"/>
                </a:cubicBezTo>
                <a:lnTo>
                  <a:pt x="10895" y="6537"/>
                </a:lnTo>
                <a:lnTo>
                  <a:pt x="10895" y="6513"/>
                </a:lnTo>
                <a:lnTo>
                  <a:pt x="10895" y="6501"/>
                </a:lnTo>
                <a:lnTo>
                  <a:pt x="10895" y="6489"/>
                </a:lnTo>
                <a:lnTo>
                  <a:pt x="10895" y="6465"/>
                </a:lnTo>
                <a:lnTo>
                  <a:pt x="9633" y="3667"/>
                </a:lnTo>
                <a:lnTo>
                  <a:pt x="10562" y="3667"/>
                </a:lnTo>
                <a:cubicBezTo>
                  <a:pt x="10716" y="3667"/>
                  <a:pt x="10859" y="3536"/>
                  <a:pt x="10859" y="3370"/>
                </a:cubicBezTo>
                <a:lnTo>
                  <a:pt x="10859" y="2989"/>
                </a:lnTo>
                <a:cubicBezTo>
                  <a:pt x="10859" y="2822"/>
                  <a:pt x="10716" y="2691"/>
                  <a:pt x="10562" y="2691"/>
                </a:cubicBezTo>
                <a:lnTo>
                  <a:pt x="9073" y="2691"/>
                </a:lnTo>
                <a:cubicBezTo>
                  <a:pt x="8788" y="2691"/>
                  <a:pt x="8514" y="2572"/>
                  <a:pt x="8323" y="2370"/>
                </a:cubicBezTo>
                <a:cubicBezTo>
                  <a:pt x="8002" y="2012"/>
                  <a:pt x="7502" y="1810"/>
                  <a:pt x="7014" y="1810"/>
                </a:cubicBezTo>
                <a:lnTo>
                  <a:pt x="5978" y="1810"/>
                </a:lnTo>
                <a:lnTo>
                  <a:pt x="5978" y="1453"/>
                </a:lnTo>
                <a:cubicBezTo>
                  <a:pt x="6156" y="1310"/>
                  <a:pt x="6275" y="1072"/>
                  <a:pt x="6275" y="822"/>
                </a:cubicBezTo>
                <a:cubicBezTo>
                  <a:pt x="6275" y="358"/>
                  <a:pt x="5894" y="0"/>
                  <a:pt x="54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5" name="Google Shape;995;p79"/>
          <p:cNvGrpSpPr/>
          <p:nvPr/>
        </p:nvGrpSpPr>
        <p:grpSpPr>
          <a:xfrm>
            <a:off x="3605054" y="1954460"/>
            <a:ext cx="358808" cy="340218"/>
            <a:chOff x="5765817" y="3227724"/>
            <a:chExt cx="364865" cy="324822"/>
          </a:xfrm>
        </p:grpSpPr>
        <p:sp>
          <p:nvSpPr>
            <p:cNvPr id="996" name="Google Shape;996;p79"/>
            <p:cNvSpPr/>
            <p:nvPr/>
          </p:nvSpPr>
          <p:spPr>
            <a:xfrm>
              <a:off x="5765817" y="3227724"/>
              <a:ext cx="364865" cy="324822"/>
            </a:xfrm>
            <a:custGeom>
              <a:rect b="b" l="l" r="r" t="t"/>
              <a:pathLst>
                <a:path extrusionOk="0" h="10229" w="11490">
                  <a:moveTo>
                    <a:pt x="8287" y="370"/>
                  </a:moveTo>
                  <a:cubicBezTo>
                    <a:pt x="9871" y="370"/>
                    <a:pt x="11157" y="1656"/>
                    <a:pt x="11157" y="3251"/>
                  </a:cubicBezTo>
                  <a:cubicBezTo>
                    <a:pt x="11133" y="4037"/>
                    <a:pt x="10847" y="4870"/>
                    <a:pt x="10299" y="5751"/>
                  </a:cubicBezTo>
                  <a:cubicBezTo>
                    <a:pt x="9847" y="6442"/>
                    <a:pt x="9216" y="7156"/>
                    <a:pt x="8418" y="7871"/>
                  </a:cubicBezTo>
                  <a:cubicBezTo>
                    <a:pt x="7263" y="8918"/>
                    <a:pt x="6084" y="9645"/>
                    <a:pt x="5763" y="9835"/>
                  </a:cubicBezTo>
                  <a:cubicBezTo>
                    <a:pt x="5430" y="9645"/>
                    <a:pt x="4251" y="8930"/>
                    <a:pt x="3096" y="7895"/>
                  </a:cubicBezTo>
                  <a:cubicBezTo>
                    <a:pt x="2310" y="7180"/>
                    <a:pt x="1667" y="6466"/>
                    <a:pt x="1215" y="5763"/>
                  </a:cubicBezTo>
                  <a:cubicBezTo>
                    <a:pt x="667" y="4894"/>
                    <a:pt x="381" y="4049"/>
                    <a:pt x="381" y="3251"/>
                  </a:cubicBezTo>
                  <a:cubicBezTo>
                    <a:pt x="381" y="1668"/>
                    <a:pt x="1667" y="370"/>
                    <a:pt x="3263" y="370"/>
                  </a:cubicBezTo>
                  <a:cubicBezTo>
                    <a:pt x="4191" y="370"/>
                    <a:pt x="5084" y="834"/>
                    <a:pt x="5620" y="1608"/>
                  </a:cubicBezTo>
                  <a:cubicBezTo>
                    <a:pt x="5656" y="1656"/>
                    <a:pt x="5715" y="1679"/>
                    <a:pt x="5775" y="1679"/>
                  </a:cubicBezTo>
                  <a:cubicBezTo>
                    <a:pt x="5834" y="1679"/>
                    <a:pt x="5894" y="1656"/>
                    <a:pt x="5918" y="1608"/>
                  </a:cubicBezTo>
                  <a:cubicBezTo>
                    <a:pt x="6454" y="834"/>
                    <a:pt x="7335" y="370"/>
                    <a:pt x="8287" y="370"/>
                  </a:cubicBezTo>
                  <a:close/>
                  <a:moveTo>
                    <a:pt x="3227" y="1"/>
                  </a:moveTo>
                  <a:cubicBezTo>
                    <a:pt x="1441" y="1"/>
                    <a:pt x="0" y="1441"/>
                    <a:pt x="0" y="3227"/>
                  </a:cubicBezTo>
                  <a:cubicBezTo>
                    <a:pt x="0" y="4108"/>
                    <a:pt x="298" y="5013"/>
                    <a:pt x="893" y="5942"/>
                  </a:cubicBezTo>
                  <a:cubicBezTo>
                    <a:pt x="1370" y="6668"/>
                    <a:pt x="2001" y="7418"/>
                    <a:pt x="2822" y="8145"/>
                  </a:cubicBezTo>
                  <a:cubicBezTo>
                    <a:pt x="4203" y="9383"/>
                    <a:pt x="5620" y="10181"/>
                    <a:pt x="5632" y="10192"/>
                  </a:cubicBezTo>
                  <a:cubicBezTo>
                    <a:pt x="5668" y="10216"/>
                    <a:pt x="5692" y="10228"/>
                    <a:pt x="5727" y="10228"/>
                  </a:cubicBezTo>
                  <a:cubicBezTo>
                    <a:pt x="5751" y="10228"/>
                    <a:pt x="5787" y="10216"/>
                    <a:pt x="5811" y="10192"/>
                  </a:cubicBezTo>
                  <a:cubicBezTo>
                    <a:pt x="5834" y="10181"/>
                    <a:pt x="7239" y="9395"/>
                    <a:pt x="8632" y="8145"/>
                  </a:cubicBezTo>
                  <a:cubicBezTo>
                    <a:pt x="9442" y="7418"/>
                    <a:pt x="10097" y="6668"/>
                    <a:pt x="10561" y="5942"/>
                  </a:cubicBezTo>
                  <a:cubicBezTo>
                    <a:pt x="11157" y="5013"/>
                    <a:pt x="11454" y="4108"/>
                    <a:pt x="11454" y="3227"/>
                  </a:cubicBezTo>
                  <a:cubicBezTo>
                    <a:pt x="11490" y="1441"/>
                    <a:pt x="10049" y="1"/>
                    <a:pt x="8263" y="1"/>
                  </a:cubicBezTo>
                  <a:cubicBezTo>
                    <a:pt x="7275" y="1"/>
                    <a:pt x="6358" y="453"/>
                    <a:pt x="5739" y="1203"/>
                  </a:cubicBezTo>
                  <a:cubicBezTo>
                    <a:pt x="5132" y="453"/>
                    <a:pt x="4203" y="1"/>
                    <a:pt x="32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9"/>
            <p:cNvSpPr/>
            <p:nvPr/>
          </p:nvSpPr>
          <p:spPr>
            <a:xfrm>
              <a:off x="6022144" y="3250429"/>
              <a:ext cx="85484" cy="84341"/>
            </a:xfrm>
            <a:custGeom>
              <a:rect b="b" l="l" r="r" t="t"/>
              <a:pathLst>
                <a:path extrusionOk="0" h="2656" w="2692">
                  <a:moveTo>
                    <a:pt x="191" y="0"/>
                  </a:moveTo>
                  <a:cubicBezTo>
                    <a:pt x="84" y="0"/>
                    <a:pt x="1" y="72"/>
                    <a:pt x="1" y="179"/>
                  </a:cubicBezTo>
                  <a:cubicBezTo>
                    <a:pt x="1" y="286"/>
                    <a:pt x="84" y="357"/>
                    <a:pt x="191" y="357"/>
                  </a:cubicBezTo>
                  <a:cubicBezTo>
                    <a:pt x="1346" y="357"/>
                    <a:pt x="2311" y="1310"/>
                    <a:pt x="2334" y="2477"/>
                  </a:cubicBezTo>
                  <a:cubicBezTo>
                    <a:pt x="2334" y="2572"/>
                    <a:pt x="2406" y="2655"/>
                    <a:pt x="2513" y="2655"/>
                  </a:cubicBezTo>
                  <a:cubicBezTo>
                    <a:pt x="2608" y="2655"/>
                    <a:pt x="2692" y="2560"/>
                    <a:pt x="2692" y="2477"/>
                  </a:cubicBezTo>
                  <a:cubicBezTo>
                    <a:pt x="2668" y="1107"/>
                    <a:pt x="1561" y="0"/>
                    <a:pt x="1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9"/>
            <p:cNvSpPr/>
            <p:nvPr/>
          </p:nvSpPr>
          <p:spPr>
            <a:xfrm>
              <a:off x="5862987" y="3250429"/>
              <a:ext cx="73386" cy="43504"/>
            </a:xfrm>
            <a:custGeom>
              <a:rect b="b" l="l" r="r" t="t"/>
              <a:pathLst>
                <a:path extrusionOk="0" h="1370" w="2311">
                  <a:moveTo>
                    <a:pt x="179" y="0"/>
                  </a:moveTo>
                  <a:cubicBezTo>
                    <a:pt x="72" y="0"/>
                    <a:pt x="0" y="72"/>
                    <a:pt x="0" y="179"/>
                  </a:cubicBezTo>
                  <a:cubicBezTo>
                    <a:pt x="0" y="286"/>
                    <a:pt x="72" y="357"/>
                    <a:pt x="179" y="357"/>
                  </a:cubicBezTo>
                  <a:cubicBezTo>
                    <a:pt x="881" y="357"/>
                    <a:pt x="1548" y="703"/>
                    <a:pt x="1953" y="1298"/>
                  </a:cubicBezTo>
                  <a:cubicBezTo>
                    <a:pt x="1989" y="1334"/>
                    <a:pt x="2036" y="1369"/>
                    <a:pt x="2108" y="1369"/>
                  </a:cubicBezTo>
                  <a:cubicBezTo>
                    <a:pt x="2131" y="1369"/>
                    <a:pt x="2179" y="1357"/>
                    <a:pt x="2203" y="1334"/>
                  </a:cubicBezTo>
                  <a:cubicBezTo>
                    <a:pt x="2286" y="1286"/>
                    <a:pt x="2310" y="1179"/>
                    <a:pt x="2251" y="1084"/>
                  </a:cubicBezTo>
                  <a:cubicBezTo>
                    <a:pt x="1786" y="405"/>
                    <a:pt x="1012" y="0"/>
                    <a:pt x="1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8"/>
                                        </p:tgtEl>
                                        <p:attrNameLst>
                                          <p:attrName>style.visibility</p:attrName>
                                        </p:attrNameLst>
                                      </p:cBhvr>
                                      <p:to>
                                        <p:strVal val="visible"/>
                                      </p:to>
                                    </p:set>
                                    <p:animEffect filter="fade" transition="in">
                                      <p:cBhvr>
                                        <p:cTn dur="1000"/>
                                        <p:tgtEl>
                                          <p:spTgt spid="9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80"/>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1004" name="Google Shape;1004;p80"/>
          <p:cNvSpPr txBox="1"/>
          <p:nvPr/>
        </p:nvSpPr>
        <p:spPr>
          <a:xfrm>
            <a:off x="1960875" y="1264200"/>
            <a:ext cx="2257800" cy="28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Montserrat"/>
                <a:ea typeface="Montserrat"/>
                <a:cs typeface="Montserrat"/>
                <a:sym typeface="Montserrat"/>
              </a:rPr>
              <a:t>1.  Heart Disease</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2.  BMI</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3.  Smoking</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4.  Alcohol Drinking</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5.  Stroke</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6.  Physical Health</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7.  Mental Health</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8.  Driff Walking</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9.  Sex</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t/>
            </a:r>
            <a:endParaRPr>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a:solidFill>
                  <a:schemeClr val="accent3"/>
                </a:solidFill>
                <a:latin typeface="Montserrat"/>
                <a:ea typeface="Montserrat"/>
                <a:cs typeface="Montserrat"/>
                <a:sym typeface="Montserrat"/>
              </a:rPr>
              <a:t>  </a:t>
            </a:r>
            <a:endParaRPr>
              <a:solidFill>
                <a:schemeClr val="accent3"/>
              </a:solidFill>
              <a:latin typeface="Montserrat"/>
              <a:ea typeface="Montserrat"/>
              <a:cs typeface="Montserrat"/>
              <a:sym typeface="Montserrat"/>
            </a:endParaRPr>
          </a:p>
          <a:p>
            <a:pPr indent="0" lvl="0" marL="914400" rtl="0" algn="l">
              <a:spcBef>
                <a:spcPts val="0"/>
              </a:spcBef>
              <a:spcAft>
                <a:spcPts val="0"/>
              </a:spcAft>
              <a:buNone/>
            </a:pPr>
            <a:r>
              <a:t/>
            </a:r>
            <a:endParaRPr>
              <a:solidFill>
                <a:schemeClr val="accent3"/>
              </a:solidFill>
              <a:latin typeface="Montserrat"/>
              <a:ea typeface="Montserrat"/>
              <a:cs typeface="Montserrat"/>
              <a:sym typeface="Montserrat"/>
            </a:endParaRPr>
          </a:p>
        </p:txBody>
      </p:sp>
      <p:sp>
        <p:nvSpPr>
          <p:cNvPr id="1005" name="Google Shape;1005;p80"/>
          <p:cNvSpPr txBox="1"/>
          <p:nvPr/>
        </p:nvSpPr>
        <p:spPr>
          <a:xfrm>
            <a:off x="4990975" y="1264200"/>
            <a:ext cx="2334300" cy="28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Montserrat"/>
                <a:ea typeface="Montserrat"/>
                <a:cs typeface="Montserrat"/>
                <a:sym typeface="Montserrat"/>
              </a:rPr>
              <a:t>10. Age Group</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11.  Race</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12.  Diabetic</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13.  Physical Activity</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14.  General Health</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15.  Sleep Time</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16.  Asthma</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17.  Kidney Disease</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600">
                <a:solidFill>
                  <a:schemeClr val="accent3"/>
                </a:solidFill>
                <a:latin typeface="Montserrat"/>
                <a:ea typeface="Montserrat"/>
                <a:cs typeface="Montserrat"/>
                <a:sym typeface="Montserrat"/>
              </a:rPr>
              <a:t>18.  Skin Cancer</a:t>
            </a:r>
            <a:endParaRPr sz="1600">
              <a:solidFill>
                <a:schemeClr val="accent3"/>
              </a:solidFill>
              <a:latin typeface="Montserrat"/>
              <a:ea typeface="Montserrat"/>
              <a:cs typeface="Montserrat"/>
              <a:sym typeface="Montserrat"/>
            </a:endParaRPr>
          </a:p>
          <a:p>
            <a:pPr indent="0" lvl="0" marL="0" rtl="0" algn="l">
              <a:spcBef>
                <a:spcPts val="0"/>
              </a:spcBef>
              <a:spcAft>
                <a:spcPts val="0"/>
              </a:spcAft>
              <a:buNone/>
            </a:pPr>
            <a:r>
              <a:t/>
            </a:r>
            <a:endParaRPr>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a:solidFill>
                  <a:schemeClr val="accent3"/>
                </a:solidFill>
                <a:latin typeface="Montserrat"/>
                <a:ea typeface="Montserrat"/>
                <a:cs typeface="Montserrat"/>
                <a:sym typeface="Montserrat"/>
              </a:rPr>
              <a:t>  </a:t>
            </a:r>
            <a:endParaRPr>
              <a:solidFill>
                <a:schemeClr val="accent3"/>
              </a:solidFill>
              <a:latin typeface="Montserrat"/>
              <a:ea typeface="Montserrat"/>
              <a:cs typeface="Montserrat"/>
              <a:sym typeface="Montserrat"/>
            </a:endParaRPr>
          </a:p>
          <a:p>
            <a:pPr indent="0" lvl="0" marL="914400" rtl="0" algn="l">
              <a:spcBef>
                <a:spcPts val="0"/>
              </a:spcBef>
              <a:spcAft>
                <a:spcPts val="0"/>
              </a:spcAft>
              <a:buNone/>
            </a:pPr>
            <a:r>
              <a:t/>
            </a:r>
            <a:endParaRPr>
              <a:solidFill>
                <a:schemeClr val="accent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81"/>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1011" name="Google Shape;1011;p81"/>
          <p:cNvSpPr txBox="1"/>
          <p:nvPr>
            <p:ph idx="4294967295" type="subTitle"/>
          </p:nvPr>
        </p:nvSpPr>
        <p:spPr>
          <a:xfrm>
            <a:off x="2263375" y="2099050"/>
            <a:ext cx="1045500" cy="35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accent5"/>
                </a:solidFill>
                <a:latin typeface="Abel"/>
                <a:ea typeface="Abel"/>
                <a:cs typeface="Abel"/>
                <a:sym typeface="Abel"/>
              </a:rPr>
              <a:t>STAGE 2</a:t>
            </a:r>
            <a:endParaRPr sz="1800">
              <a:solidFill>
                <a:schemeClr val="accent5"/>
              </a:solidFill>
              <a:latin typeface="Abel"/>
              <a:ea typeface="Abel"/>
              <a:cs typeface="Abel"/>
              <a:sym typeface="Abel"/>
            </a:endParaRPr>
          </a:p>
        </p:txBody>
      </p:sp>
      <p:sp>
        <p:nvSpPr>
          <p:cNvPr id="1012" name="Google Shape;1012;p81"/>
          <p:cNvSpPr txBox="1"/>
          <p:nvPr>
            <p:ph idx="4294967295" type="subTitle"/>
          </p:nvPr>
        </p:nvSpPr>
        <p:spPr>
          <a:xfrm>
            <a:off x="3406375" y="3269588"/>
            <a:ext cx="4164300" cy="35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Split data into train and test.</a:t>
            </a:r>
            <a:endParaRPr/>
          </a:p>
        </p:txBody>
      </p:sp>
      <p:sp>
        <p:nvSpPr>
          <p:cNvPr id="1013" name="Google Shape;1013;p81"/>
          <p:cNvSpPr txBox="1"/>
          <p:nvPr>
            <p:ph idx="4294967295" type="subTitle"/>
          </p:nvPr>
        </p:nvSpPr>
        <p:spPr>
          <a:xfrm>
            <a:off x="2263375" y="3269575"/>
            <a:ext cx="1045500" cy="35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accent5"/>
                </a:solidFill>
                <a:latin typeface="Abel"/>
                <a:ea typeface="Abel"/>
                <a:cs typeface="Abel"/>
                <a:sym typeface="Abel"/>
              </a:rPr>
              <a:t>STAGE 4</a:t>
            </a:r>
            <a:endParaRPr sz="1800">
              <a:solidFill>
                <a:schemeClr val="accent5"/>
              </a:solidFill>
              <a:latin typeface="Abel"/>
              <a:ea typeface="Abel"/>
              <a:cs typeface="Abel"/>
              <a:sym typeface="Abel"/>
            </a:endParaRPr>
          </a:p>
        </p:txBody>
      </p:sp>
      <p:sp>
        <p:nvSpPr>
          <p:cNvPr id="1014" name="Google Shape;1014;p81"/>
          <p:cNvSpPr txBox="1"/>
          <p:nvPr>
            <p:ph idx="4294967295" type="subTitle"/>
          </p:nvPr>
        </p:nvSpPr>
        <p:spPr>
          <a:xfrm>
            <a:off x="3406375" y="2099063"/>
            <a:ext cx="4164300" cy="35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Removed outliers that were 3 standard </a:t>
            </a:r>
            <a:r>
              <a:rPr lang="en"/>
              <a:t>deviations</a:t>
            </a:r>
            <a:r>
              <a:rPr lang="en"/>
              <a:t> away in BMI and Sleep Time columns.</a:t>
            </a:r>
            <a:endParaRPr/>
          </a:p>
        </p:txBody>
      </p:sp>
      <p:sp>
        <p:nvSpPr>
          <p:cNvPr id="1015" name="Google Shape;1015;p81"/>
          <p:cNvSpPr txBox="1"/>
          <p:nvPr>
            <p:ph idx="4294967295" type="subTitle"/>
          </p:nvPr>
        </p:nvSpPr>
        <p:spPr>
          <a:xfrm>
            <a:off x="3406375" y="1513800"/>
            <a:ext cx="4164300" cy="35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Check for data types and nulls.</a:t>
            </a:r>
            <a:endParaRPr/>
          </a:p>
        </p:txBody>
      </p:sp>
      <p:sp>
        <p:nvSpPr>
          <p:cNvPr id="1016" name="Google Shape;1016;p81"/>
          <p:cNvSpPr txBox="1"/>
          <p:nvPr>
            <p:ph idx="4294967295" type="subTitle"/>
          </p:nvPr>
        </p:nvSpPr>
        <p:spPr>
          <a:xfrm>
            <a:off x="2263375" y="3854850"/>
            <a:ext cx="1045500" cy="35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Abel"/>
                <a:ea typeface="Abel"/>
                <a:cs typeface="Abel"/>
                <a:sym typeface="Abel"/>
              </a:rPr>
              <a:t>STAGE 5</a:t>
            </a:r>
            <a:endParaRPr sz="1800">
              <a:solidFill>
                <a:schemeClr val="accent5"/>
              </a:solidFill>
              <a:latin typeface="Abel"/>
              <a:ea typeface="Abel"/>
              <a:cs typeface="Abel"/>
              <a:sym typeface="Abel"/>
            </a:endParaRPr>
          </a:p>
        </p:txBody>
      </p:sp>
      <p:sp>
        <p:nvSpPr>
          <p:cNvPr id="1017" name="Google Shape;1017;p81"/>
          <p:cNvSpPr txBox="1"/>
          <p:nvPr>
            <p:ph idx="4294967295" type="subTitle"/>
          </p:nvPr>
        </p:nvSpPr>
        <p:spPr>
          <a:xfrm>
            <a:off x="3406375" y="3854850"/>
            <a:ext cx="4164300" cy="35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Rebalanced train data with a Random Over Sampler from imbalance learn </a:t>
            </a:r>
            <a:r>
              <a:rPr lang="en"/>
              <a:t>library</a:t>
            </a:r>
            <a:r>
              <a:rPr lang="en"/>
              <a:t>. </a:t>
            </a:r>
            <a:endParaRPr/>
          </a:p>
        </p:txBody>
      </p:sp>
      <p:sp>
        <p:nvSpPr>
          <p:cNvPr id="1018" name="Google Shape;1018;p81"/>
          <p:cNvSpPr txBox="1"/>
          <p:nvPr>
            <p:ph idx="4294967295" type="subTitle"/>
          </p:nvPr>
        </p:nvSpPr>
        <p:spPr>
          <a:xfrm>
            <a:off x="2263375" y="1513800"/>
            <a:ext cx="1045500" cy="35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Abel"/>
                <a:ea typeface="Abel"/>
                <a:cs typeface="Abel"/>
                <a:sym typeface="Abel"/>
              </a:rPr>
              <a:t>STAGE 1</a:t>
            </a:r>
            <a:endParaRPr sz="1800">
              <a:solidFill>
                <a:schemeClr val="accent5"/>
              </a:solidFill>
              <a:latin typeface="Abel"/>
              <a:ea typeface="Abel"/>
              <a:cs typeface="Abel"/>
              <a:sym typeface="Abel"/>
            </a:endParaRPr>
          </a:p>
        </p:txBody>
      </p:sp>
      <p:sp>
        <p:nvSpPr>
          <p:cNvPr id="1019" name="Google Shape;1019;p81"/>
          <p:cNvSpPr txBox="1"/>
          <p:nvPr>
            <p:ph idx="4294967295" type="subTitle"/>
          </p:nvPr>
        </p:nvSpPr>
        <p:spPr>
          <a:xfrm>
            <a:off x="2263375" y="2684325"/>
            <a:ext cx="1045500" cy="35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accent5"/>
                </a:solidFill>
                <a:latin typeface="Abel"/>
                <a:ea typeface="Abel"/>
                <a:cs typeface="Abel"/>
                <a:sym typeface="Abel"/>
              </a:rPr>
              <a:t>STAGE 3</a:t>
            </a:r>
            <a:endParaRPr sz="1800">
              <a:solidFill>
                <a:schemeClr val="accent5"/>
              </a:solidFill>
              <a:latin typeface="Abel"/>
              <a:ea typeface="Abel"/>
              <a:cs typeface="Abel"/>
              <a:sym typeface="Abel"/>
            </a:endParaRPr>
          </a:p>
        </p:txBody>
      </p:sp>
      <p:sp>
        <p:nvSpPr>
          <p:cNvPr id="1020" name="Google Shape;1020;p81"/>
          <p:cNvSpPr txBox="1"/>
          <p:nvPr>
            <p:ph idx="4294967295" type="subTitle"/>
          </p:nvPr>
        </p:nvSpPr>
        <p:spPr>
          <a:xfrm>
            <a:off x="3406375" y="2684325"/>
            <a:ext cx="4164300" cy="35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Create dummy variables for categorical columns (14 columns).</a:t>
            </a:r>
            <a:endParaRPr/>
          </a:p>
        </p:txBody>
      </p:sp>
      <p:grpSp>
        <p:nvGrpSpPr>
          <p:cNvPr id="1021" name="Google Shape;1021;p81"/>
          <p:cNvGrpSpPr/>
          <p:nvPr/>
        </p:nvGrpSpPr>
        <p:grpSpPr>
          <a:xfrm>
            <a:off x="1878798" y="2705824"/>
            <a:ext cx="251660" cy="350166"/>
            <a:chOff x="910723" y="1508212"/>
            <a:chExt cx="251660" cy="350166"/>
          </a:xfrm>
        </p:grpSpPr>
        <p:sp>
          <p:nvSpPr>
            <p:cNvPr id="1022" name="Google Shape;1022;p81"/>
            <p:cNvSpPr/>
            <p:nvPr/>
          </p:nvSpPr>
          <p:spPr>
            <a:xfrm>
              <a:off x="910723" y="1508212"/>
              <a:ext cx="251660" cy="350166"/>
            </a:xfrm>
            <a:custGeom>
              <a:rect b="b" l="l" r="r" t="t"/>
              <a:pathLst>
                <a:path extrusionOk="0" h="11002" w="7907">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1"/>
            <p:cNvSpPr/>
            <p:nvPr/>
          </p:nvSpPr>
          <p:spPr>
            <a:xfrm>
              <a:off x="1031604" y="1530205"/>
              <a:ext cx="10280" cy="10248"/>
            </a:xfrm>
            <a:custGeom>
              <a:rect b="b" l="l" r="r" t="t"/>
              <a:pathLst>
                <a:path extrusionOk="0" h="322" w="323">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1"/>
            <p:cNvSpPr/>
            <p:nvPr/>
          </p:nvSpPr>
          <p:spPr>
            <a:xfrm>
              <a:off x="932334" y="1551784"/>
              <a:ext cx="208088" cy="273653"/>
            </a:xfrm>
            <a:custGeom>
              <a:rect b="b" l="l" r="r" t="t"/>
              <a:pathLst>
                <a:path extrusionOk="0" h="8598" w="6538">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1"/>
            <p:cNvSpPr/>
            <p:nvPr/>
          </p:nvSpPr>
          <p:spPr>
            <a:xfrm>
              <a:off x="965689" y="1661302"/>
              <a:ext cx="32241" cy="32241"/>
            </a:xfrm>
            <a:custGeom>
              <a:rect b="b" l="l" r="r" t="t"/>
              <a:pathLst>
                <a:path extrusionOk="0" h="1013" w="1013">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1"/>
            <p:cNvSpPr/>
            <p:nvPr/>
          </p:nvSpPr>
          <p:spPr>
            <a:xfrm>
              <a:off x="965689" y="1710571"/>
              <a:ext cx="32241" cy="32241"/>
            </a:xfrm>
            <a:custGeom>
              <a:rect b="b" l="l" r="r" t="t"/>
              <a:pathLst>
                <a:path extrusionOk="0" h="1013" w="1013">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1"/>
            <p:cNvSpPr/>
            <p:nvPr/>
          </p:nvSpPr>
          <p:spPr>
            <a:xfrm>
              <a:off x="965689" y="1760604"/>
              <a:ext cx="32241" cy="31859"/>
            </a:xfrm>
            <a:custGeom>
              <a:rect b="b" l="l" r="r" t="t"/>
              <a:pathLst>
                <a:path extrusionOk="0" h="1001" w="1013">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81"/>
            <p:cNvSpPr/>
            <p:nvPr/>
          </p:nvSpPr>
          <p:spPr>
            <a:xfrm>
              <a:off x="1009643" y="1661302"/>
              <a:ext cx="59899" cy="10662"/>
            </a:xfrm>
            <a:custGeom>
              <a:rect b="b" l="l" r="r" t="t"/>
              <a:pathLst>
                <a:path extrusionOk="0" h="335" w="1882">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1"/>
            <p:cNvSpPr/>
            <p:nvPr/>
          </p:nvSpPr>
          <p:spPr>
            <a:xfrm>
              <a:off x="1009643" y="1683677"/>
              <a:ext cx="98188" cy="10630"/>
            </a:xfrm>
            <a:custGeom>
              <a:rect b="b" l="l" r="r" t="t"/>
              <a:pathLst>
                <a:path extrusionOk="0" h="334" w="3085">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1"/>
            <p:cNvSpPr/>
            <p:nvPr/>
          </p:nvSpPr>
          <p:spPr>
            <a:xfrm>
              <a:off x="1009643" y="1710571"/>
              <a:ext cx="59899" cy="10630"/>
            </a:xfrm>
            <a:custGeom>
              <a:rect b="b" l="l" r="r" t="t"/>
              <a:pathLst>
                <a:path extrusionOk="0" h="334" w="1882">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1"/>
            <p:cNvSpPr/>
            <p:nvPr/>
          </p:nvSpPr>
          <p:spPr>
            <a:xfrm>
              <a:off x="1009643" y="1732946"/>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1"/>
            <p:cNvSpPr/>
            <p:nvPr/>
          </p:nvSpPr>
          <p:spPr>
            <a:xfrm>
              <a:off x="1009643" y="1760604"/>
              <a:ext cx="59899" cy="10248"/>
            </a:xfrm>
            <a:custGeom>
              <a:rect b="b" l="l" r="r" t="t"/>
              <a:pathLst>
                <a:path extrusionOk="0" h="322" w="1882">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1"/>
            <p:cNvSpPr/>
            <p:nvPr/>
          </p:nvSpPr>
          <p:spPr>
            <a:xfrm>
              <a:off x="1009643" y="1782183"/>
              <a:ext cx="98188" cy="10662"/>
            </a:xfrm>
            <a:custGeom>
              <a:rect b="b" l="l" r="r" t="t"/>
              <a:pathLst>
                <a:path extrusionOk="0" h="335" w="3085">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1"/>
            <p:cNvSpPr/>
            <p:nvPr/>
          </p:nvSpPr>
          <p:spPr>
            <a:xfrm>
              <a:off x="1009643" y="1579473"/>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1"/>
            <p:cNvSpPr/>
            <p:nvPr/>
          </p:nvSpPr>
          <p:spPr>
            <a:xfrm>
              <a:off x="965689" y="1628711"/>
              <a:ext cx="142142" cy="10662"/>
            </a:xfrm>
            <a:custGeom>
              <a:rect b="b" l="l" r="r" t="t"/>
              <a:pathLst>
                <a:path extrusionOk="0" h="335" w="4466">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1"/>
            <p:cNvSpPr/>
            <p:nvPr/>
          </p:nvSpPr>
          <p:spPr>
            <a:xfrm>
              <a:off x="1009643" y="1601434"/>
              <a:ext cx="26926" cy="10280"/>
            </a:xfrm>
            <a:custGeom>
              <a:rect b="b" l="l" r="r" t="t"/>
              <a:pathLst>
                <a:path extrusionOk="0" h="323" w="846">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81"/>
            <p:cNvSpPr/>
            <p:nvPr/>
          </p:nvSpPr>
          <p:spPr>
            <a:xfrm>
              <a:off x="1047550" y="1601434"/>
              <a:ext cx="26926" cy="10280"/>
            </a:xfrm>
            <a:custGeom>
              <a:rect b="b" l="l" r="r" t="t"/>
              <a:pathLst>
                <a:path extrusionOk="0" h="323" w="846">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81"/>
            <p:cNvSpPr/>
            <p:nvPr/>
          </p:nvSpPr>
          <p:spPr>
            <a:xfrm>
              <a:off x="966071" y="1579473"/>
              <a:ext cx="32241" cy="32241"/>
            </a:xfrm>
            <a:custGeom>
              <a:rect b="b" l="l" r="r" t="t"/>
              <a:pathLst>
                <a:path extrusionOk="0" h="1013" w="1013">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9" name="Google Shape;1039;p81"/>
          <p:cNvCxnSpPr>
            <a:stCxn id="1018" idx="2"/>
            <a:endCxn id="1011" idx="0"/>
          </p:cNvCxnSpPr>
          <p:nvPr/>
        </p:nvCxnSpPr>
        <p:spPr>
          <a:xfrm>
            <a:off x="2786125" y="1873200"/>
            <a:ext cx="0" cy="225900"/>
          </a:xfrm>
          <a:prstGeom prst="straightConnector1">
            <a:avLst/>
          </a:prstGeom>
          <a:noFill/>
          <a:ln cap="flat" cmpd="sng" w="9525">
            <a:solidFill>
              <a:schemeClr val="accent5"/>
            </a:solidFill>
            <a:prstDash val="solid"/>
            <a:round/>
            <a:headEnd len="med" w="med" type="none"/>
            <a:tailEnd len="med" w="med" type="none"/>
          </a:ln>
        </p:spPr>
      </p:cxnSp>
      <p:cxnSp>
        <p:nvCxnSpPr>
          <p:cNvPr id="1040" name="Google Shape;1040;p81"/>
          <p:cNvCxnSpPr>
            <a:stCxn id="1011" idx="2"/>
            <a:endCxn id="1019" idx="0"/>
          </p:cNvCxnSpPr>
          <p:nvPr/>
        </p:nvCxnSpPr>
        <p:spPr>
          <a:xfrm>
            <a:off x="2786125" y="2458450"/>
            <a:ext cx="0" cy="225900"/>
          </a:xfrm>
          <a:prstGeom prst="straightConnector1">
            <a:avLst/>
          </a:prstGeom>
          <a:noFill/>
          <a:ln cap="flat" cmpd="sng" w="9525">
            <a:solidFill>
              <a:schemeClr val="accent5"/>
            </a:solidFill>
            <a:prstDash val="solid"/>
            <a:round/>
            <a:headEnd len="med" w="med" type="none"/>
            <a:tailEnd len="med" w="med" type="none"/>
          </a:ln>
        </p:spPr>
      </p:cxnSp>
      <p:cxnSp>
        <p:nvCxnSpPr>
          <p:cNvPr id="1041" name="Google Shape;1041;p81"/>
          <p:cNvCxnSpPr>
            <a:stCxn id="1019" idx="2"/>
            <a:endCxn id="1013" idx="0"/>
          </p:cNvCxnSpPr>
          <p:nvPr/>
        </p:nvCxnSpPr>
        <p:spPr>
          <a:xfrm>
            <a:off x="2786125" y="3043725"/>
            <a:ext cx="0" cy="225900"/>
          </a:xfrm>
          <a:prstGeom prst="straightConnector1">
            <a:avLst/>
          </a:prstGeom>
          <a:noFill/>
          <a:ln cap="flat" cmpd="sng" w="9525">
            <a:solidFill>
              <a:schemeClr val="accent5"/>
            </a:solidFill>
            <a:prstDash val="solid"/>
            <a:round/>
            <a:headEnd len="med" w="med" type="none"/>
            <a:tailEnd len="med" w="med" type="none"/>
          </a:ln>
        </p:spPr>
      </p:cxnSp>
      <p:cxnSp>
        <p:nvCxnSpPr>
          <p:cNvPr id="1042" name="Google Shape;1042;p81"/>
          <p:cNvCxnSpPr>
            <a:stCxn id="1013" idx="2"/>
            <a:endCxn id="1016" idx="0"/>
          </p:cNvCxnSpPr>
          <p:nvPr/>
        </p:nvCxnSpPr>
        <p:spPr>
          <a:xfrm>
            <a:off x="2786125" y="3628975"/>
            <a:ext cx="0" cy="225900"/>
          </a:xfrm>
          <a:prstGeom prst="straightConnector1">
            <a:avLst/>
          </a:prstGeom>
          <a:noFill/>
          <a:ln cap="flat" cmpd="sng" w="9525">
            <a:solidFill>
              <a:schemeClr val="accent5"/>
            </a:solidFill>
            <a:prstDash val="solid"/>
            <a:round/>
            <a:headEnd len="med" w="med" type="none"/>
            <a:tailEnd len="med" w="med" type="none"/>
          </a:ln>
        </p:spPr>
      </p:cxnSp>
      <p:grpSp>
        <p:nvGrpSpPr>
          <p:cNvPr id="1043" name="Google Shape;1043;p81"/>
          <p:cNvGrpSpPr/>
          <p:nvPr/>
        </p:nvGrpSpPr>
        <p:grpSpPr>
          <a:xfrm>
            <a:off x="1848152" y="1527337"/>
            <a:ext cx="356196" cy="332330"/>
            <a:chOff x="5216456" y="3725484"/>
            <a:chExt cx="356196" cy="265631"/>
          </a:xfrm>
        </p:grpSpPr>
        <p:sp>
          <p:nvSpPr>
            <p:cNvPr id="1044" name="Google Shape;1044;p81"/>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1"/>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6" name="Google Shape;1046;p81"/>
          <p:cNvSpPr/>
          <p:nvPr/>
        </p:nvSpPr>
        <p:spPr>
          <a:xfrm>
            <a:off x="1848150" y="3830975"/>
            <a:ext cx="322546" cy="332330"/>
          </a:xfrm>
          <a:custGeom>
            <a:rect b="b" l="l" r="r" t="t"/>
            <a:pathLst>
              <a:path extrusionOk="0" h="11216" w="10895">
                <a:moveTo>
                  <a:pt x="5454" y="322"/>
                </a:moveTo>
                <a:cubicBezTo>
                  <a:pt x="5740" y="322"/>
                  <a:pt x="5954" y="548"/>
                  <a:pt x="5954" y="834"/>
                </a:cubicBezTo>
                <a:cubicBezTo>
                  <a:pt x="5954" y="1012"/>
                  <a:pt x="5871" y="1155"/>
                  <a:pt x="5716" y="1250"/>
                </a:cubicBezTo>
                <a:lnTo>
                  <a:pt x="5704" y="1262"/>
                </a:lnTo>
                <a:lnTo>
                  <a:pt x="5692" y="1262"/>
                </a:lnTo>
                <a:cubicBezTo>
                  <a:pt x="5680" y="1262"/>
                  <a:pt x="5680" y="1274"/>
                  <a:pt x="5656" y="1274"/>
                </a:cubicBezTo>
                <a:lnTo>
                  <a:pt x="5644" y="1274"/>
                </a:lnTo>
                <a:cubicBezTo>
                  <a:pt x="5644" y="1274"/>
                  <a:pt x="5632" y="1274"/>
                  <a:pt x="5632" y="1298"/>
                </a:cubicBezTo>
                <a:lnTo>
                  <a:pt x="5621" y="1298"/>
                </a:lnTo>
                <a:cubicBezTo>
                  <a:pt x="5597" y="1298"/>
                  <a:pt x="5597" y="1298"/>
                  <a:pt x="5585" y="1310"/>
                </a:cubicBezTo>
                <a:lnTo>
                  <a:pt x="5263" y="1310"/>
                </a:lnTo>
                <a:cubicBezTo>
                  <a:pt x="5240" y="1310"/>
                  <a:pt x="5240" y="1310"/>
                  <a:pt x="5228" y="1298"/>
                </a:cubicBezTo>
                <a:lnTo>
                  <a:pt x="5216" y="1298"/>
                </a:lnTo>
                <a:cubicBezTo>
                  <a:pt x="5216" y="1298"/>
                  <a:pt x="5204" y="1298"/>
                  <a:pt x="5204" y="1274"/>
                </a:cubicBezTo>
                <a:lnTo>
                  <a:pt x="5180" y="1274"/>
                </a:lnTo>
                <a:cubicBezTo>
                  <a:pt x="5168" y="1274"/>
                  <a:pt x="5168" y="1262"/>
                  <a:pt x="5156" y="1262"/>
                </a:cubicBezTo>
                <a:lnTo>
                  <a:pt x="5144" y="1262"/>
                </a:lnTo>
                <a:cubicBezTo>
                  <a:pt x="5144" y="1262"/>
                  <a:pt x="5120" y="1262"/>
                  <a:pt x="5120" y="1250"/>
                </a:cubicBezTo>
                <a:cubicBezTo>
                  <a:pt x="4989" y="1155"/>
                  <a:pt x="4882" y="1012"/>
                  <a:pt x="4882" y="834"/>
                </a:cubicBezTo>
                <a:cubicBezTo>
                  <a:pt x="4942" y="548"/>
                  <a:pt x="5168" y="322"/>
                  <a:pt x="5454" y="322"/>
                </a:cubicBezTo>
                <a:close/>
                <a:moveTo>
                  <a:pt x="5644" y="1631"/>
                </a:moveTo>
                <a:lnTo>
                  <a:pt x="5644" y="1834"/>
                </a:lnTo>
                <a:lnTo>
                  <a:pt x="5240" y="1834"/>
                </a:lnTo>
                <a:lnTo>
                  <a:pt x="5240" y="1631"/>
                </a:lnTo>
                <a:lnTo>
                  <a:pt x="5263" y="1631"/>
                </a:lnTo>
                <a:cubicBezTo>
                  <a:pt x="5275" y="1631"/>
                  <a:pt x="5287" y="1631"/>
                  <a:pt x="5287" y="1655"/>
                </a:cubicBezTo>
                <a:lnTo>
                  <a:pt x="5632" y="1655"/>
                </a:lnTo>
                <a:cubicBezTo>
                  <a:pt x="5621" y="1631"/>
                  <a:pt x="5632" y="1631"/>
                  <a:pt x="5644" y="1631"/>
                </a:cubicBezTo>
                <a:close/>
                <a:moveTo>
                  <a:pt x="7002" y="2143"/>
                </a:moveTo>
                <a:cubicBezTo>
                  <a:pt x="7418" y="2143"/>
                  <a:pt x="7799" y="2310"/>
                  <a:pt x="8085" y="2584"/>
                </a:cubicBezTo>
                <a:cubicBezTo>
                  <a:pt x="8335" y="2858"/>
                  <a:pt x="8680" y="3001"/>
                  <a:pt x="9050" y="3001"/>
                </a:cubicBezTo>
                <a:lnTo>
                  <a:pt x="10514" y="3001"/>
                </a:lnTo>
                <a:lnTo>
                  <a:pt x="10514" y="3334"/>
                </a:lnTo>
                <a:lnTo>
                  <a:pt x="9050" y="3334"/>
                </a:lnTo>
                <a:lnTo>
                  <a:pt x="9050" y="3346"/>
                </a:lnTo>
                <a:cubicBezTo>
                  <a:pt x="8597" y="3346"/>
                  <a:pt x="8180" y="3167"/>
                  <a:pt x="7859" y="2846"/>
                </a:cubicBezTo>
                <a:cubicBezTo>
                  <a:pt x="7645" y="2608"/>
                  <a:pt x="7323" y="2465"/>
                  <a:pt x="7002" y="2465"/>
                </a:cubicBezTo>
                <a:lnTo>
                  <a:pt x="3942" y="2465"/>
                </a:lnTo>
                <a:cubicBezTo>
                  <a:pt x="3573" y="2465"/>
                  <a:pt x="3227" y="2620"/>
                  <a:pt x="2977" y="2882"/>
                </a:cubicBezTo>
                <a:cubicBezTo>
                  <a:pt x="2715" y="3167"/>
                  <a:pt x="2311" y="3334"/>
                  <a:pt x="1894" y="3334"/>
                </a:cubicBezTo>
                <a:lnTo>
                  <a:pt x="370" y="3334"/>
                </a:lnTo>
                <a:lnTo>
                  <a:pt x="370" y="3001"/>
                </a:lnTo>
                <a:lnTo>
                  <a:pt x="1834" y="3001"/>
                </a:lnTo>
                <a:cubicBezTo>
                  <a:pt x="2203" y="3001"/>
                  <a:pt x="2549" y="2858"/>
                  <a:pt x="2799" y="2584"/>
                </a:cubicBezTo>
                <a:cubicBezTo>
                  <a:pt x="3073" y="2310"/>
                  <a:pt x="3477" y="2143"/>
                  <a:pt x="3894" y="2143"/>
                </a:cubicBezTo>
                <a:close/>
                <a:moveTo>
                  <a:pt x="1525" y="3894"/>
                </a:moveTo>
                <a:lnTo>
                  <a:pt x="2644" y="6382"/>
                </a:lnTo>
                <a:lnTo>
                  <a:pt x="406" y="6382"/>
                </a:lnTo>
                <a:lnTo>
                  <a:pt x="1525" y="3894"/>
                </a:lnTo>
                <a:close/>
                <a:moveTo>
                  <a:pt x="9371" y="3894"/>
                </a:moveTo>
                <a:lnTo>
                  <a:pt x="10478" y="6382"/>
                </a:lnTo>
                <a:lnTo>
                  <a:pt x="8252" y="6382"/>
                </a:lnTo>
                <a:lnTo>
                  <a:pt x="9371" y="3894"/>
                </a:lnTo>
                <a:close/>
                <a:moveTo>
                  <a:pt x="2739" y="6692"/>
                </a:moveTo>
                <a:cubicBezTo>
                  <a:pt x="2727" y="7335"/>
                  <a:pt x="2227" y="7847"/>
                  <a:pt x="1596" y="7847"/>
                </a:cubicBezTo>
                <a:lnTo>
                  <a:pt x="1477" y="7847"/>
                </a:lnTo>
                <a:cubicBezTo>
                  <a:pt x="858" y="7847"/>
                  <a:pt x="334" y="7335"/>
                  <a:pt x="334" y="6692"/>
                </a:cubicBezTo>
                <a:close/>
                <a:moveTo>
                  <a:pt x="10574" y="6692"/>
                </a:moveTo>
                <a:cubicBezTo>
                  <a:pt x="10574" y="7335"/>
                  <a:pt x="10050" y="7847"/>
                  <a:pt x="9431" y="7847"/>
                </a:cubicBezTo>
                <a:lnTo>
                  <a:pt x="9300" y="7847"/>
                </a:lnTo>
                <a:cubicBezTo>
                  <a:pt x="8680" y="7847"/>
                  <a:pt x="8157" y="7335"/>
                  <a:pt x="8157" y="6692"/>
                </a:cubicBezTo>
                <a:close/>
                <a:moveTo>
                  <a:pt x="7645" y="9585"/>
                </a:moveTo>
                <a:cubicBezTo>
                  <a:pt x="7728" y="9585"/>
                  <a:pt x="7811" y="9656"/>
                  <a:pt x="7811" y="9763"/>
                </a:cubicBezTo>
                <a:lnTo>
                  <a:pt x="7811" y="10049"/>
                </a:lnTo>
                <a:lnTo>
                  <a:pt x="4418" y="10049"/>
                </a:lnTo>
                <a:cubicBezTo>
                  <a:pt x="4335" y="10049"/>
                  <a:pt x="4263" y="10121"/>
                  <a:pt x="4263" y="10204"/>
                </a:cubicBezTo>
                <a:cubicBezTo>
                  <a:pt x="4263" y="10299"/>
                  <a:pt x="4335" y="10371"/>
                  <a:pt x="4418" y="10371"/>
                </a:cubicBezTo>
                <a:lnTo>
                  <a:pt x="8407" y="10371"/>
                </a:lnTo>
                <a:cubicBezTo>
                  <a:pt x="8514" y="10371"/>
                  <a:pt x="8585" y="10442"/>
                  <a:pt x="8585" y="10549"/>
                </a:cubicBezTo>
                <a:lnTo>
                  <a:pt x="8585" y="10906"/>
                </a:lnTo>
                <a:lnTo>
                  <a:pt x="2275" y="10906"/>
                </a:lnTo>
                <a:lnTo>
                  <a:pt x="2275" y="10549"/>
                </a:lnTo>
                <a:cubicBezTo>
                  <a:pt x="2275" y="10442"/>
                  <a:pt x="2358" y="10371"/>
                  <a:pt x="2453" y="10371"/>
                </a:cubicBezTo>
                <a:lnTo>
                  <a:pt x="3382" y="10371"/>
                </a:lnTo>
                <a:cubicBezTo>
                  <a:pt x="3465" y="10371"/>
                  <a:pt x="3549" y="10299"/>
                  <a:pt x="3549" y="10204"/>
                </a:cubicBezTo>
                <a:cubicBezTo>
                  <a:pt x="3549" y="10121"/>
                  <a:pt x="3465" y="10049"/>
                  <a:pt x="3382" y="10049"/>
                </a:cubicBezTo>
                <a:lnTo>
                  <a:pt x="3073" y="10049"/>
                </a:lnTo>
                <a:lnTo>
                  <a:pt x="3073" y="9763"/>
                </a:lnTo>
                <a:cubicBezTo>
                  <a:pt x="3073" y="9668"/>
                  <a:pt x="3144" y="9585"/>
                  <a:pt x="3251" y="9585"/>
                </a:cubicBezTo>
                <a:close/>
                <a:moveTo>
                  <a:pt x="5454" y="0"/>
                </a:moveTo>
                <a:cubicBezTo>
                  <a:pt x="4989" y="0"/>
                  <a:pt x="4632" y="369"/>
                  <a:pt x="4632" y="822"/>
                </a:cubicBezTo>
                <a:cubicBezTo>
                  <a:pt x="4632" y="1072"/>
                  <a:pt x="4751" y="1298"/>
                  <a:pt x="4930" y="1453"/>
                </a:cubicBezTo>
                <a:lnTo>
                  <a:pt x="4930" y="1810"/>
                </a:lnTo>
                <a:lnTo>
                  <a:pt x="3894" y="1810"/>
                </a:lnTo>
                <a:cubicBezTo>
                  <a:pt x="3382" y="1810"/>
                  <a:pt x="2906" y="2024"/>
                  <a:pt x="2584" y="2370"/>
                </a:cubicBezTo>
                <a:cubicBezTo>
                  <a:pt x="2382" y="2572"/>
                  <a:pt x="2120" y="2691"/>
                  <a:pt x="1834" y="2691"/>
                </a:cubicBezTo>
                <a:lnTo>
                  <a:pt x="346" y="2691"/>
                </a:lnTo>
                <a:cubicBezTo>
                  <a:pt x="179" y="2691"/>
                  <a:pt x="48" y="2822"/>
                  <a:pt x="48" y="2989"/>
                </a:cubicBezTo>
                <a:lnTo>
                  <a:pt x="48" y="3382"/>
                </a:lnTo>
                <a:cubicBezTo>
                  <a:pt x="48" y="3536"/>
                  <a:pt x="179" y="3679"/>
                  <a:pt x="346" y="3679"/>
                </a:cubicBezTo>
                <a:lnTo>
                  <a:pt x="1263" y="3679"/>
                </a:lnTo>
                <a:lnTo>
                  <a:pt x="1" y="6477"/>
                </a:lnTo>
                <a:lnTo>
                  <a:pt x="1" y="6489"/>
                </a:lnTo>
                <a:lnTo>
                  <a:pt x="1" y="6501"/>
                </a:lnTo>
                <a:lnTo>
                  <a:pt x="1" y="6513"/>
                </a:lnTo>
                <a:lnTo>
                  <a:pt x="1" y="6537"/>
                </a:lnTo>
                <a:lnTo>
                  <a:pt x="1" y="6692"/>
                </a:lnTo>
                <a:cubicBezTo>
                  <a:pt x="1" y="7501"/>
                  <a:pt x="656" y="8168"/>
                  <a:pt x="1477" y="8168"/>
                </a:cubicBezTo>
                <a:lnTo>
                  <a:pt x="1596" y="8168"/>
                </a:lnTo>
                <a:cubicBezTo>
                  <a:pt x="2406" y="8168"/>
                  <a:pt x="3073" y="7513"/>
                  <a:pt x="3073" y="6692"/>
                </a:cubicBezTo>
                <a:lnTo>
                  <a:pt x="3073" y="6537"/>
                </a:lnTo>
                <a:lnTo>
                  <a:pt x="3073" y="6513"/>
                </a:lnTo>
                <a:lnTo>
                  <a:pt x="3073" y="6501"/>
                </a:lnTo>
                <a:lnTo>
                  <a:pt x="3073" y="6489"/>
                </a:lnTo>
                <a:lnTo>
                  <a:pt x="3073" y="6477"/>
                </a:lnTo>
                <a:lnTo>
                  <a:pt x="1811" y="3679"/>
                </a:lnTo>
                <a:lnTo>
                  <a:pt x="1930" y="3679"/>
                </a:lnTo>
                <a:cubicBezTo>
                  <a:pt x="2430" y="3679"/>
                  <a:pt x="2906" y="3465"/>
                  <a:pt x="3239" y="3120"/>
                </a:cubicBezTo>
                <a:cubicBezTo>
                  <a:pt x="3430" y="2917"/>
                  <a:pt x="3692" y="2798"/>
                  <a:pt x="3977" y="2798"/>
                </a:cubicBezTo>
                <a:lnTo>
                  <a:pt x="4942" y="2798"/>
                </a:lnTo>
                <a:lnTo>
                  <a:pt x="4942" y="9251"/>
                </a:lnTo>
                <a:lnTo>
                  <a:pt x="3275" y="9251"/>
                </a:lnTo>
                <a:cubicBezTo>
                  <a:pt x="3013" y="9251"/>
                  <a:pt x="2787" y="9478"/>
                  <a:pt x="2787" y="9752"/>
                </a:cubicBezTo>
                <a:lnTo>
                  <a:pt x="2787" y="10025"/>
                </a:lnTo>
                <a:lnTo>
                  <a:pt x="2501" y="10025"/>
                </a:lnTo>
                <a:cubicBezTo>
                  <a:pt x="2227" y="10025"/>
                  <a:pt x="2001" y="10252"/>
                  <a:pt x="2001" y="10537"/>
                </a:cubicBezTo>
                <a:lnTo>
                  <a:pt x="2001" y="11061"/>
                </a:lnTo>
                <a:cubicBezTo>
                  <a:pt x="2001" y="11145"/>
                  <a:pt x="2072" y="11216"/>
                  <a:pt x="2168" y="11216"/>
                </a:cubicBezTo>
                <a:lnTo>
                  <a:pt x="8799" y="11216"/>
                </a:lnTo>
                <a:cubicBezTo>
                  <a:pt x="8895" y="11216"/>
                  <a:pt x="8966" y="11145"/>
                  <a:pt x="8966" y="11061"/>
                </a:cubicBezTo>
                <a:lnTo>
                  <a:pt x="8966" y="10537"/>
                </a:lnTo>
                <a:cubicBezTo>
                  <a:pt x="8966" y="10252"/>
                  <a:pt x="8740" y="10025"/>
                  <a:pt x="8454" y="10025"/>
                </a:cubicBezTo>
                <a:lnTo>
                  <a:pt x="8180" y="10025"/>
                </a:lnTo>
                <a:lnTo>
                  <a:pt x="8180" y="9752"/>
                </a:lnTo>
                <a:cubicBezTo>
                  <a:pt x="8180" y="9478"/>
                  <a:pt x="7954" y="9251"/>
                  <a:pt x="7680" y="9251"/>
                </a:cubicBezTo>
                <a:lnTo>
                  <a:pt x="5978" y="9251"/>
                </a:lnTo>
                <a:lnTo>
                  <a:pt x="5978" y="4572"/>
                </a:lnTo>
                <a:cubicBezTo>
                  <a:pt x="5978" y="4477"/>
                  <a:pt x="5894" y="4406"/>
                  <a:pt x="5811" y="4406"/>
                </a:cubicBezTo>
                <a:cubicBezTo>
                  <a:pt x="5716" y="4406"/>
                  <a:pt x="5644" y="4477"/>
                  <a:pt x="5644" y="4572"/>
                </a:cubicBezTo>
                <a:lnTo>
                  <a:pt x="5644" y="9251"/>
                </a:lnTo>
                <a:lnTo>
                  <a:pt x="5240" y="9251"/>
                </a:lnTo>
                <a:lnTo>
                  <a:pt x="5240" y="2798"/>
                </a:lnTo>
                <a:lnTo>
                  <a:pt x="5644" y="2798"/>
                </a:lnTo>
                <a:lnTo>
                  <a:pt x="5644" y="3536"/>
                </a:lnTo>
                <a:cubicBezTo>
                  <a:pt x="5644" y="3632"/>
                  <a:pt x="5716" y="3703"/>
                  <a:pt x="5811" y="3703"/>
                </a:cubicBezTo>
                <a:cubicBezTo>
                  <a:pt x="5894" y="3703"/>
                  <a:pt x="5978" y="3632"/>
                  <a:pt x="5978" y="3536"/>
                </a:cubicBezTo>
                <a:lnTo>
                  <a:pt x="5978" y="2798"/>
                </a:lnTo>
                <a:lnTo>
                  <a:pt x="7002" y="2798"/>
                </a:lnTo>
                <a:cubicBezTo>
                  <a:pt x="7240" y="2798"/>
                  <a:pt x="7466" y="2905"/>
                  <a:pt x="7621" y="3060"/>
                </a:cubicBezTo>
                <a:cubicBezTo>
                  <a:pt x="8002" y="3453"/>
                  <a:pt x="8502" y="3679"/>
                  <a:pt x="9050" y="3679"/>
                </a:cubicBezTo>
                <a:lnTo>
                  <a:pt x="9097" y="3679"/>
                </a:lnTo>
                <a:lnTo>
                  <a:pt x="7835" y="6477"/>
                </a:lnTo>
                <a:lnTo>
                  <a:pt x="7835" y="6489"/>
                </a:lnTo>
                <a:lnTo>
                  <a:pt x="7835" y="6501"/>
                </a:lnTo>
                <a:lnTo>
                  <a:pt x="7835" y="6513"/>
                </a:lnTo>
                <a:lnTo>
                  <a:pt x="7835" y="6537"/>
                </a:lnTo>
                <a:lnTo>
                  <a:pt x="7835" y="6692"/>
                </a:lnTo>
                <a:cubicBezTo>
                  <a:pt x="7835" y="7501"/>
                  <a:pt x="8490" y="8168"/>
                  <a:pt x="9311" y="8168"/>
                </a:cubicBezTo>
                <a:lnTo>
                  <a:pt x="9431" y="8168"/>
                </a:lnTo>
                <a:cubicBezTo>
                  <a:pt x="10228" y="8168"/>
                  <a:pt x="10895" y="7513"/>
                  <a:pt x="10895" y="6692"/>
                </a:cubicBezTo>
                <a:lnTo>
                  <a:pt x="10895" y="6537"/>
                </a:lnTo>
                <a:lnTo>
                  <a:pt x="10895" y="6513"/>
                </a:lnTo>
                <a:lnTo>
                  <a:pt x="10895" y="6501"/>
                </a:lnTo>
                <a:lnTo>
                  <a:pt x="10895" y="6489"/>
                </a:lnTo>
                <a:lnTo>
                  <a:pt x="10895" y="6465"/>
                </a:lnTo>
                <a:lnTo>
                  <a:pt x="9633" y="3667"/>
                </a:lnTo>
                <a:lnTo>
                  <a:pt x="10562" y="3667"/>
                </a:lnTo>
                <a:cubicBezTo>
                  <a:pt x="10716" y="3667"/>
                  <a:pt x="10859" y="3536"/>
                  <a:pt x="10859" y="3370"/>
                </a:cubicBezTo>
                <a:lnTo>
                  <a:pt x="10859" y="2989"/>
                </a:lnTo>
                <a:cubicBezTo>
                  <a:pt x="10859" y="2822"/>
                  <a:pt x="10716" y="2691"/>
                  <a:pt x="10562" y="2691"/>
                </a:cubicBezTo>
                <a:lnTo>
                  <a:pt x="9073" y="2691"/>
                </a:lnTo>
                <a:cubicBezTo>
                  <a:pt x="8788" y="2691"/>
                  <a:pt x="8514" y="2572"/>
                  <a:pt x="8323" y="2370"/>
                </a:cubicBezTo>
                <a:cubicBezTo>
                  <a:pt x="8002" y="2012"/>
                  <a:pt x="7502" y="1810"/>
                  <a:pt x="7014" y="1810"/>
                </a:cubicBezTo>
                <a:lnTo>
                  <a:pt x="5978" y="1810"/>
                </a:lnTo>
                <a:lnTo>
                  <a:pt x="5978" y="1453"/>
                </a:lnTo>
                <a:cubicBezTo>
                  <a:pt x="6156" y="1310"/>
                  <a:pt x="6275" y="1072"/>
                  <a:pt x="6275" y="822"/>
                </a:cubicBezTo>
                <a:cubicBezTo>
                  <a:pt x="6275" y="358"/>
                  <a:pt x="5894" y="0"/>
                  <a:pt x="54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7" name="Google Shape;1047;p81"/>
          <p:cNvGrpSpPr/>
          <p:nvPr/>
        </p:nvGrpSpPr>
        <p:grpSpPr>
          <a:xfrm>
            <a:off x="1864983" y="3258151"/>
            <a:ext cx="322540" cy="332330"/>
            <a:chOff x="7978465" y="1969392"/>
            <a:chExt cx="361147" cy="360797"/>
          </a:xfrm>
        </p:grpSpPr>
        <p:sp>
          <p:nvSpPr>
            <p:cNvPr id="1048" name="Google Shape;1048;p81"/>
            <p:cNvSpPr/>
            <p:nvPr/>
          </p:nvSpPr>
          <p:spPr>
            <a:xfrm>
              <a:off x="8136871" y="2285821"/>
              <a:ext cx="44368" cy="44368"/>
            </a:xfrm>
            <a:custGeom>
              <a:rect b="b" l="l" r="r" t="t"/>
              <a:pathLst>
                <a:path extrusionOk="0" h="1394" w="1394">
                  <a:moveTo>
                    <a:pt x="691" y="322"/>
                  </a:moveTo>
                  <a:cubicBezTo>
                    <a:pt x="905" y="322"/>
                    <a:pt x="1072" y="488"/>
                    <a:pt x="1072" y="703"/>
                  </a:cubicBezTo>
                  <a:cubicBezTo>
                    <a:pt x="1072" y="905"/>
                    <a:pt x="893" y="1072"/>
                    <a:pt x="691" y="1072"/>
                  </a:cubicBezTo>
                  <a:cubicBezTo>
                    <a:pt x="488" y="1072"/>
                    <a:pt x="322" y="905"/>
                    <a:pt x="322" y="703"/>
                  </a:cubicBezTo>
                  <a:cubicBezTo>
                    <a:pt x="322" y="488"/>
                    <a:pt x="488" y="322"/>
                    <a:pt x="691" y="322"/>
                  </a:cubicBezTo>
                  <a:close/>
                  <a:moveTo>
                    <a:pt x="691" y="0"/>
                  </a:moveTo>
                  <a:cubicBezTo>
                    <a:pt x="310" y="0"/>
                    <a:pt x="0" y="310"/>
                    <a:pt x="0" y="703"/>
                  </a:cubicBezTo>
                  <a:cubicBezTo>
                    <a:pt x="0" y="1084"/>
                    <a:pt x="310" y="1393"/>
                    <a:pt x="691" y="1393"/>
                  </a:cubicBezTo>
                  <a:cubicBezTo>
                    <a:pt x="1084" y="1393"/>
                    <a:pt x="1393" y="1084"/>
                    <a:pt x="1393" y="703"/>
                  </a:cubicBezTo>
                  <a:cubicBezTo>
                    <a:pt x="1393" y="310"/>
                    <a:pt x="1084" y="0"/>
                    <a:pt x="6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1"/>
            <p:cNvSpPr/>
            <p:nvPr/>
          </p:nvSpPr>
          <p:spPr>
            <a:xfrm>
              <a:off x="8210010" y="2121719"/>
              <a:ext cx="56112" cy="56112"/>
            </a:xfrm>
            <a:custGeom>
              <a:rect b="b" l="l" r="r" t="t"/>
              <a:pathLst>
                <a:path extrusionOk="0" h="1763" w="1763">
                  <a:moveTo>
                    <a:pt x="881" y="334"/>
                  </a:moveTo>
                  <a:cubicBezTo>
                    <a:pt x="1191" y="334"/>
                    <a:pt x="1429" y="572"/>
                    <a:pt x="1429" y="882"/>
                  </a:cubicBezTo>
                  <a:cubicBezTo>
                    <a:pt x="1417" y="1180"/>
                    <a:pt x="1179" y="1430"/>
                    <a:pt x="881" y="1430"/>
                  </a:cubicBezTo>
                  <a:cubicBezTo>
                    <a:pt x="583" y="1430"/>
                    <a:pt x="333" y="1191"/>
                    <a:pt x="333" y="882"/>
                  </a:cubicBezTo>
                  <a:cubicBezTo>
                    <a:pt x="333" y="584"/>
                    <a:pt x="572" y="334"/>
                    <a:pt x="881" y="334"/>
                  </a:cubicBezTo>
                  <a:close/>
                  <a:moveTo>
                    <a:pt x="881" y="1"/>
                  </a:moveTo>
                  <a:cubicBezTo>
                    <a:pt x="405" y="1"/>
                    <a:pt x="0" y="394"/>
                    <a:pt x="0" y="882"/>
                  </a:cubicBezTo>
                  <a:cubicBezTo>
                    <a:pt x="0" y="1358"/>
                    <a:pt x="393" y="1763"/>
                    <a:pt x="881" y="1763"/>
                  </a:cubicBezTo>
                  <a:cubicBezTo>
                    <a:pt x="1357" y="1763"/>
                    <a:pt x="1762" y="1370"/>
                    <a:pt x="1762" y="882"/>
                  </a:cubicBezTo>
                  <a:cubicBezTo>
                    <a:pt x="1762" y="406"/>
                    <a:pt x="1357" y="1"/>
                    <a:pt x="8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81"/>
            <p:cNvSpPr/>
            <p:nvPr/>
          </p:nvSpPr>
          <p:spPr>
            <a:xfrm>
              <a:off x="8051987" y="2121719"/>
              <a:ext cx="55730" cy="56112"/>
            </a:xfrm>
            <a:custGeom>
              <a:rect b="b" l="l" r="r" t="t"/>
              <a:pathLst>
                <a:path extrusionOk="0" h="1763" w="1751">
                  <a:moveTo>
                    <a:pt x="881" y="334"/>
                  </a:moveTo>
                  <a:cubicBezTo>
                    <a:pt x="1179" y="334"/>
                    <a:pt x="1429" y="572"/>
                    <a:pt x="1429" y="882"/>
                  </a:cubicBezTo>
                  <a:cubicBezTo>
                    <a:pt x="1417" y="1180"/>
                    <a:pt x="1179" y="1430"/>
                    <a:pt x="881" y="1430"/>
                  </a:cubicBezTo>
                  <a:cubicBezTo>
                    <a:pt x="584" y="1430"/>
                    <a:pt x="322" y="1191"/>
                    <a:pt x="322" y="882"/>
                  </a:cubicBezTo>
                  <a:cubicBezTo>
                    <a:pt x="322" y="572"/>
                    <a:pt x="560" y="334"/>
                    <a:pt x="881" y="334"/>
                  </a:cubicBezTo>
                  <a:close/>
                  <a:moveTo>
                    <a:pt x="881" y="1"/>
                  </a:moveTo>
                  <a:cubicBezTo>
                    <a:pt x="405" y="1"/>
                    <a:pt x="0" y="394"/>
                    <a:pt x="0" y="882"/>
                  </a:cubicBezTo>
                  <a:cubicBezTo>
                    <a:pt x="0" y="1358"/>
                    <a:pt x="381" y="1763"/>
                    <a:pt x="881" y="1763"/>
                  </a:cubicBezTo>
                  <a:cubicBezTo>
                    <a:pt x="1357" y="1763"/>
                    <a:pt x="1750" y="1370"/>
                    <a:pt x="1750" y="882"/>
                  </a:cubicBezTo>
                  <a:cubicBezTo>
                    <a:pt x="1750" y="406"/>
                    <a:pt x="1357" y="1"/>
                    <a:pt x="8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81"/>
            <p:cNvSpPr/>
            <p:nvPr/>
          </p:nvSpPr>
          <p:spPr>
            <a:xfrm>
              <a:off x="7978465" y="2285821"/>
              <a:ext cx="44749" cy="44368"/>
            </a:xfrm>
            <a:custGeom>
              <a:rect b="b" l="l" r="r" t="t"/>
              <a:pathLst>
                <a:path extrusionOk="0" h="1394" w="1406">
                  <a:moveTo>
                    <a:pt x="703" y="322"/>
                  </a:moveTo>
                  <a:cubicBezTo>
                    <a:pt x="905" y="322"/>
                    <a:pt x="1072" y="488"/>
                    <a:pt x="1072" y="703"/>
                  </a:cubicBezTo>
                  <a:cubicBezTo>
                    <a:pt x="1072" y="905"/>
                    <a:pt x="893" y="1072"/>
                    <a:pt x="703" y="1072"/>
                  </a:cubicBezTo>
                  <a:cubicBezTo>
                    <a:pt x="489" y="1072"/>
                    <a:pt x="334" y="905"/>
                    <a:pt x="334" y="703"/>
                  </a:cubicBezTo>
                  <a:cubicBezTo>
                    <a:pt x="334" y="488"/>
                    <a:pt x="489"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1"/>
            <p:cNvSpPr/>
            <p:nvPr/>
          </p:nvSpPr>
          <p:spPr>
            <a:xfrm>
              <a:off x="8294894" y="2285821"/>
              <a:ext cx="44718" cy="44368"/>
            </a:xfrm>
            <a:custGeom>
              <a:rect b="b" l="l" r="r" t="t"/>
              <a:pathLst>
                <a:path extrusionOk="0" h="1394" w="1405">
                  <a:moveTo>
                    <a:pt x="703" y="322"/>
                  </a:moveTo>
                  <a:cubicBezTo>
                    <a:pt x="905" y="322"/>
                    <a:pt x="1072" y="488"/>
                    <a:pt x="1072" y="703"/>
                  </a:cubicBezTo>
                  <a:cubicBezTo>
                    <a:pt x="1072" y="905"/>
                    <a:pt x="893" y="1072"/>
                    <a:pt x="703" y="1072"/>
                  </a:cubicBezTo>
                  <a:cubicBezTo>
                    <a:pt x="488" y="1072"/>
                    <a:pt x="333" y="905"/>
                    <a:pt x="333" y="703"/>
                  </a:cubicBezTo>
                  <a:cubicBezTo>
                    <a:pt x="333" y="488"/>
                    <a:pt x="488"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1"/>
            <p:cNvSpPr/>
            <p:nvPr/>
          </p:nvSpPr>
          <p:spPr>
            <a:xfrm>
              <a:off x="8119811" y="1969392"/>
              <a:ext cx="78455" cy="78487"/>
            </a:xfrm>
            <a:custGeom>
              <a:rect b="b" l="l" r="r" t="t"/>
              <a:pathLst>
                <a:path extrusionOk="0" h="2466" w="2465">
                  <a:moveTo>
                    <a:pt x="1227" y="346"/>
                  </a:moveTo>
                  <a:cubicBezTo>
                    <a:pt x="1727" y="346"/>
                    <a:pt x="2120" y="739"/>
                    <a:pt x="2120" y="1239"/>
                  </a:cubicBezTo>
                  <a:cubicBezTo>
                    <a:pt x="2120" y="1727"/>
                    <a:pt x="1727" y="2132"/>
                    <a:pt x="1227" y="2132"/>
                  </a:cubicBezTo>
                  <a:cubicBezTo>
                    <a:pt x="739" y="2132"/>
                    <a:pt x="334" y="1727"/>
                    <a:pt x="334" y="1239"/>
                  </a:cubicBezTo>
                  <a:cubicBezTo>
                    <a:pt x="334" y="739"/>
                    <a:pt x="739" y="346"/>
                    <a:pt x="1227" y="346"/>
                  </a:cubicBezTo>
                  <a:close/>
                  <a:moveTo>
                    <a:pt x="1227" y="1"/>
                  </a:moveTo>
                  <a:cubicBezTo>
                    <a:pt x="548" y="1"/>
                    <a:pt x="0" y="548"/>
                    <a:pt x="0" y="1239"/>
                  </a:cubicBezTo>
                  <a:cubicBezTo>
                    <a:pt x="0" y="1917"/>
                    <a:pt x="548" y="2465"/>
                    <a:pt x="1227" y="2465"/>
                  </a:cubicBezTo>
                  <a:cubicBezTo>
                    <a:pt x="1917" y="2465"/>
                    <a:pt x="2465" y="1917"/>
                    <a:pt x="2465" y="1239"/>
                  </a:cubicBezTo>
                  <a:cubicBezTo>
                    <a:pt x="2465" y="548"/>
                    <a:pt x="1905" y="1"/>
                    <a:pt x="12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81"/>
            <p:cNvSpPr/>
            <p:nvPr/>
          </p:nvSpPr>
          <p:spPr>
            <a:xfrm>
              <a:off x="8012202" y="2189575"/>
              <a:ext cx="134917" cy="89690"/>
            </a:xfrm>
            <a:custGeom>
              <a:rect b="b" l="l" r="r" t="t"/>
              <a:pathLst>
                <a:path extrusionOk="0" h="2818" w="4239">
                  <a:moveTo>
                    <a:pt x="2107" y="0"/>
                  </a:moveTo>
                  <a:cubicBezTo>
                    <a:pt x="2024" y="0"/>
                    <a:pt x="1953" y="71"/>
                    <a:pt x="1953" y="167"/>
                  </a:cubicBezTo>
                  <a:lnTo>
                    <a:pt x="1953" y="1417"/>
                  </a:lnTo>
                  <a:lnTo>
                    <a:pt x="1072" y="1417"/>
                  </a:lnTo>
                  <a:cubicBezTo>
                    <a:pt x="822" y="1417"/>
                    <a:pt x="583" y="1560"/>
                    <a:pt x="464" y="1786"/>
                  </a:cubicBezTo>
                  <a:lnTo>
                    <a:pt x="48" y="2560"/>
                  </a:lnTo>
                  <a:cubicBezTo>
                    <a:pt x="0" y="2631"/>
                    <a:pt x="24" y="2738"/>
                    <a:pt x="119" y="2786"/>
                  </a:cubicBezTo>
                  <a:cubicBezTo>
                    <a:pt x="143" y="2798"/>
                    <a:pt x="167" y="2798"/>
                    <a:pt x="191" y="2798"/>
                  </a:cubicBezTo>
                  <a:cubicBezTo>
                    <a:pt x="250" y="2798"/>
                    <a:pt x="310" y="2774"/>
                    <a:pt x="345" y="2715"/>
                  </a:cubicBezTo>
                  <a:lnTo>
                    <a:pt x="762" y="1941"/>
                  </a:lnTo>
                  <a:cubicBezTo>
                    <a:pt x="822" y="1822"/>
                    <a:pt x="953" y="1738"/>
                    <a:pt x="1083" y="1738"/>
                  </a:cubicBezTo>
                  <a:lnTo>
                    <a:pt x="3167" y="1738"/>
                  </a:lnTo>
                  <a:cubicBezTo>
                    <a:pt x="3298" y="1738"/>
                    <a:pt x="3417" y="1822"/>
                    <a:pt x="3500" y="1941"/>
                  </a:cubicBezTo>
                  <a:lnTo>
                    <a:pt x="3917" y="2727"/>
                  </a:lnTo>
                  <a:cubicBezTo>
                    <a:pt x="3943" y="2778"/>
                    <a:pt x="4006" y="2817"/>
                    <a:pt x="4066" y="2817"/>
                  </a:cubicBezTo>
                  <a:cubicBezTo>
                    <a:pt x="4089" y="2817"/>
                    <a:pt x="4112" y="2811"/>
                    <a:pt x="4131" y="2798"/>
                  </a:cubicBezTo>
                  <a:cubicBezTo>
                    <a:pt x="4215" y="2774"/>
                    <a:pt x="4239" y="2667"/>
                    <a:pt x="4191" y="2572"/>
                  </a:cubicBezTo>
                  <a:lnTo>
                    <a:pt x="3774" y="1786"/>
                  </a:lnTo>
                  <a:cubicBezTo>
                    <a:pt x="3655" y="1560"/>
                    <a:pt x="3417" y="1417"/>
                    <a:pt x="3155" y="1417"/>
                  </a:cubicBezTo>
                  <a:lnTo>
                    <a:pt x="2274" y="1417"/>
                  </a:lnTo>
                  <a:lnTo>
                    <a:pt x="2274" y="167"/>
                  </a:lnTo>
                  <a:cubicBezTo>
                    <a:pt x="2274" y="71"/>
                    <a:pt x="2203" y="0"/>
                    <a:pt x="21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1"/>
            <p:cNvSpPr/>
            <p:nvPr/>
          </p:nvSpPr>
          <p:spPr>
            <a:xfrm>
              <a:off x="8099346" y="2059973"/>
              <a:ext cx="119385" cy="56016"/>
            </a:xfrm>
            <a:custGeom>
              <a:rect b="b" l="l" r="r" t="t"/>
              <a:pathLst>
                <a:path extrusionOk="0" h="1760" w="3751">
                  <a:moveTo>
                    <a:pt x="1870" y="0"/>
                  </a:moveTo>
                  <a:cubicBezTo>
                    <a:pt x="1786" y="0"/>
                    <a:pt x="1715" y="72"/>
                    <a:pt x="1715" y="155"/>
                  </a:cubicBezTo>
                  <a:lnTo>
                    <a:pt x="1715" y="714"/>
                  </a:lnTo>
                  <a:lnTo>
                    <a:pt x="774" y="714"/>
                  </a:lnTo>
                  <a:cubicBezTo>
                    <a:pt x="584" y="714"/>
                    <a:pt x="405" y="810"/>
                    <a:pt x="310" y="988"/>
                  </a:cubicBezTo>
                  <a:lnTo>
                    <a:pt x="48" y="1512"/>
                  </a:lnTo>
                  <a:cubicBezTo>
                    <a:pt x="0" y="1584"/>
                    <a:pt x="24" y="1691"/>
                    <a:pt x="120" y="1738"/>
                  </a:cubicBezTo>
                  <a:cubicBezTo>
                    <a:pt x="141" y="1753"/>
                    <a:pt x="167" y="1760"/>
                    <a:pt x="192" y="1760"/>
                  </a:cubicBezTo>
                  <a:cubicBezTo>
                    <a:pt x="251" y="1760"/>
                    <a:pt x="313" y="1725"/>
                    <a:pt x="346" y="1667"/>
                  </a:cubicBezTo>
                  <a:lnTo>
                    <a:pt x="608" y="1143"/>
                  </a:lnTo>
                  <a:cubicBezTo>
                    <a:pt x="643" y="1084"/>
                    <a:pt x="715" y="1036"/>
                    <a:pt x="774" y="1036"/>
                  </a:cubicBezTo>
                  <a:lnTo>
                    <a:pt x="2977" y="1036"/>
                  </a:lnTo>
                  <a:cubicBezTo>
                    <a:pt x="3048" y="1036"/>
                    <a:pt x="3108" y="1084"/>
                    <a:pt x="3144" y="1143"/>
                  </a:cubicBezTo>
                  <a:lnTo>
                    <a:pt x="3406" y="1667"/>
                  </a:lnTo>
                  <a:cubicBezTo>
                    <a:pt x="3441" y="1727"/>
                    <a:pt x="3501" y="1750"/>
                    <a:pt x="3560" y="1750"/>
                  </a:cubicBezTo>
                  <a:cubicBezTo>
                    <a:pt x="3584" y="1750"/>
                    <a:pt x="3620" y="1750"/>
                    <a:pt x="3632" y="1738"/>
                  </a:cubicBezTo>
                  <a:cubicBezTo>
                    <a:pt x="3715" y="1691"/>
                    <a:pt x="3751" y="1584"/>
                    <a:pt x="3703" y="1512"/>
                  </a:cubicBezTo>
                  <a:lnTo>
                    <a:pt x="3441" y="988"/>
                  </a:lnTo>
                  <a:cubicBezTo>
                    <a:pt x="3346" y="810"/>
                    <a:pt x="3168" y="714"/>
                    <a:pt x="2977" y="714"/>
                  </a:cubicBezTo>
                  <a:lnTo>
                    <a:pt x="2036" y="714"/>
                  </a:lnTo>
                  <a:lnTo>
                    <a:pt x="2036" y="155"/>
                  </a:lnTo>
                  <a:cubicBezTo>
                    <a:pt x="2036" y="72"/>
                    <a:pt x="1965" y="0"/>
                    <a:pt x="18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1"/>
            <p:cNvSpPr/>
            <p:nvPr/>
          </p:nvSpPr>
          <p:spPr>
            <a:xfrm>
              <a:off x="8170194" y="2189925"/>
              <a:ext cx="135331" cy="89849"/>
            </a:xfrm>
            <a:custGeom>
              <a:rect b="b" l="l" r="r" t="t"/>
              <a:pathLst>
                <a:path extrusionOk="0" h="2823" w="4252">
                  <a:moveTo>
                    <a:pt x="2132" y="1"/>
                  </a:moveTo>
                  <a:cubicBezTo>
                    <a:pt x="2049" y="1"/>
                    <a:pt x="1965" y="84"/>
                    <a:pt x="1965" y="168"/>
                  </a:cubicBezTo>
                  <a:lnTo>
                    <a:pt x="1965" y="1418"/>
                  </a:lnTo>
                  <a:lnTo>
                    <a:pt x="1096" y="1418"/>
                  </a:lnTo>
                  <a:cubicBezTo>
                    <a:pt x="834" y="1418"/>
                    <a:pt x="596" y="1573"/>
                    <a:pt x="465" y="1787"/>
                  </a:cubicBezTo>
                  <a:lnTo>
                    <a:pt x="49" y="2585"/>
                  </a:lnTo>
                  <a:cubicBezTo>
                    <a:pt x="1" y="2656"/>
                    <a:pt x="37" y="2763"/>
                    <a:pt x="120" y="2799"/>
                  </a:cubicBezTo>
                  <a:cubicBezTo>
                    <a:pt x="148" y="2815"/>
                    <a:pt x="177" y="2823"/>
                    <a:pt x="205" y="2823"/>
                  </a:cubicBezTo>
                  <a:cubicBezTo>
                    <a:pt x="262" y="2823"/>
                    <a:pt x="314" y="2791"/>
                    <a:pt x="346" y="2727"/>
                  </a:cubicBezTo>
                  <a:lnTo>
                    <a:pt x="763" y="1942"/>
                  </a:lnTo>
                  <a:cubicBezTo>
                    <a:pt x="822" y="1823"/>
                    <a:pt x="953" y="1751"/>
                    <a:pt x="1096" y="1751"/>
                  </a:cubicBezTo>
                  <a:lnTo>
                    <a:pt x="3180" y="1751"/>
                  </a:lnTo>
                  <a:cubicBezTo>
                    <a:pt x="3311" y="1751"/>
                    <a:pt x="3430" y="1823"/>
                    <a:pt x="3501" y="1942"/>
                  </a:cubicBezTo>
                  <a:lnTo>
                    <a:pt x="3918" y="2716"/>
                  </a:lnTo>
                  <a:cubicBezTo>
                    <a:pt x="3954" y="2775"/>
                    <a:pt x="4013" y="2799"/>
                    <a:pt x="4073" y="2799"/>
                  </a:cubicBezTo>
                  <a:cubicBezTo>
                    <a:pt x="4097" y="2799"/>
                    <a:pt x="4132" y="2799"/>
                    <a:pt x="4144" y="2787"/>
                  </a:cubicBezTo>
                  <a:cubicBezTo>
                    <a:pt x="4216" y="2763"/>
                    <a:pt x="4251" y="2656"/>
                    <a:pt x="4204" y="2561"/>
                  </a:cubicBezTo>
                  <a:lnTo>
                    <a:pt x="3787" y="1787"/>
                  </a:lnTo>
                  <a:cubicBezTo>
                    <a:pt x="3668" y="1573"/>
                    <a:pt x="3430" y="1418"/>
                    <a:pt x="3180" y="1418"/>
                  </a:cubicBezTo>
                  <a:lnTo>
                    <a:pt x="2299" y="1418"/>
                  </a:lnTo>
                  <a:lnTo>
                    <a:pt x="2299" y="168"/>
                  </a:lnTo>
                  <a:cubicBezTo>
                    <a:pt x="2299" y="84"/>
                    <a:pt x="2227" y="1"/>
                    <a:pt x="21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81"/>
          <p:cNvGrpSpPr/>
          <p:nvPr/>
        </p:nvGrpSpPr>
        <p:grpSpPr>
          <a:xfrm>
            <a:off x="1843370" y="2171325"/>
            <a:ext cx="322505" cy="332336"/>
            <a:chOff x="5779408" y="3699191"/>
            <a:chExt cx="317645" cy="318757"/>
          </a:xfrm>
        </p:grpSpPr>
        <p:sp>
          <p:nvSpPr>
            <p:cNvPr id="1058" name="Google Shape;1058;p81"/>
            <p:cNvSpPr/>
            <p:nvPr/>
          </p:nvSpPr>
          <p:spPr>
            <a:xfrm>
              <a:off x="5892837" y="3700334"/>
              <a:ext cx="204216" cy="317614"/>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1"/>
            <p:cNvSpPr/>
            <p:nvPr/>
          </p:nvSpPr>
          <p:spPr>
            <a:xfrm>
              <a:off x="5779408" y="3699191"/>
              <a:ext cx="195134" cy="316883"/>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5"/>
                                        </p:tgtEl>
                                        <p:attrNameLst>
                                          <p:attrName>style.visibility</p:attrName>
                                        </p:attrNameLst>
                                      </p:cBhvr>
                                      <p:to>
                                        <p:strVal val="visible"/>
                                      </p:to>
                                    </p:set>
                                    <p:animEffect filter="fade" transition="in">
                                      <p:cBhvr>
                                        <p:cTn dur="1000"/>
                                        <p:tgtEl>
                                          <p:spTgt spid="1015"/>
                                        </p:tgtEl>
                                      </p:cBhvr>
                                    </p:animEffect>
                                  </p:childTnLst>
                                </p:cTn>
                              </p:par>
                              <p:par>
                                <p:cTn fill="hold" nodeType="with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1000"/>
                                        <p:tgtEl>
                                          <p:spTgt spid="10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9"/>
                                        </p:tgtEl>
                                        <p:attrNameLst>
                                          <p:attrName>style.visibility</p:attrName>
                                        </p:attrNameLst>
                                      </p:cBhvr>
                                      <p:to>
                                        <p:strVal val="visible"/>
                                      </p:to>
                                    </p:set>
                                    <p:animEffect filter="fade" transition="in">
                                      <p:cBhvr>
                                        <p:cTn dur="1000"/>
                                        <p:tgtEl>
                                          <p:spTgt spid="10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gtEl>
                                        <p:attrNameLst>
                                          <p:attrName>style.visibility</p:attrName>
                                        </p:attrNameLst>
                                      </p:cBhvr>
                                      <p:to>
                                        <p:strVal val="visible"/>
                                      </p:to>
                                    </p:set>
                                    <p:animEffect filter="fade" transition="in">
                                      <p:cBhvr>
                                        <p:cTn dur="1000"/>
                                        <p:tgtEl>
                                          <p:spTgt spid="1011"/>
                                        </p:tgtEl>
                                      </p:cBhvr>
                                    </p:animEffect>
                                  </p:childTnLst>
                                </p:cTn>
                              </p:par>
                              <p:par>
                                <p:cTn fill="hold" nodeType="withEffect" presetClass="entr" presetID="10" presetSubtype="0">
                                  <p:stCondLst>
                                    <p:cond delay="0"/>
                                  </p:stCondLst>
                                  <p:childTnLst>
                                    <p:set>
                                      <p:cBhvr>
                                        <p:cTn dur="1" fill="hold">
                                          <p:stCondLst>
                                            <p:cond delay="0"/>
                                          </p:stCondLst>
                                        </p:cTn>
                                        <p:tgtEl>
                                          <p:spTgt spid="1014"/>
                                        </p:tgtEl>
                                        <p:attrNameLst>
                                          <p:attrName>style.visibility</p:attrName>
                                        </p:attrNameLst>
                                      </p:cBhvr>
                                      <p:to>
                                        <p:strVal val="visible"/>
                                      </p:to>
                                    </p:set>
                                    <p:animEffect filter="fade" transition="in">
                                      <p:cBhvr>
                                        <p:cTn dur="1000"/>
                                        <p:tgtEl>
                                          <p:spTgt spid="10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0"/>
                                        </p:tgtEl>
                                        <p:attrNameLst>
                                          <p:attrName>style.visibility</p:attrName>
                                        </p:attrNameLst>
                                      </p:cBhvr>
                                      <p:to>
                                        <p:strVal val="visible"/>
                                      </p:to>
                                    </p:set>
                                    <p:animEffect filter="fade" transition="in">
                                      <p:cBhvr>
                                        <p:cTn dur="1000"/>
                                        <p:tgtEl>
                                          <p:spTgt spid="10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9"/>
                                        </p:tgtEl>
                                        <p:attrNameLst>
                                          <p:attrName>style.visibility</p:attrName>
                                        </p:attrNameLst>
                                      </p:cBhvr>
                                      <p:to>
                                        <p:strVal val="visible"/>
                                      </p:to>
                                    </p:set>
                                    <p:animEffect filter="fade" transition="in">
                                      <p:cBhvr>
                                        <p:cTn dur="1000"/>
                                        <p:tgtEl>
                                          <p:spTgt spid="1019"/>
                                        </p:tgtEl>
                                      </p:cBhvr>
                                    </p:animEffect>
                                  </p:childTnLst>
                                </p:cTn>
                              </p:par>
                              <p:par>
                                <p:cTn fill="hold" nodeType="withEffect" presetClass="entr" presetID="10" presetSubtype="0">
                                  <p:stCondLst>
                                    <p:cond delay="0"/>
                                  </p:stCondLst>
                                  <p:childTnLst>
                                    <p:set>
                                      <p:cBhvr>
                                        <p:cTn dur="1" fill="hold">
                                          <p:stCondLst>
                                            <p:cond delay="0"/>
                                          </p:stCondLst>
                                        </p:cTn>
                                        <p:tgtEl>
                                          <p:spTgt spid="1020"/>
                                        </p:tgtEl>
                                        <p:attrNameLst>
                                          <p:attrName>style.visibility</p:attrName>
                                        </p:attrNameLst>
                                      </p:cBhvr>
                                      <p:to>
                                        <p:strVal val="visible"/>
                                      </p:to>
                                    </p:set>
                                    <p:animEffect filter="fade" transition="in">
                                      <p:cBhvr>
                                        <p:cTn dur="1000"/>
                                        <p:tgtEl>
                                          <p:spTgt spid="10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1"/>
                                        </p:tgtEl>
                                        <p:attrNameLst>
                                          <p:attrName>style.visibility</p:attrName>
                                        </p:attrNameLst>
                                      </p:cBhvr>
                                      <p:to>
                                        <p:strVal val="visible"/>
                                      </p:to>
                                    </p:set>
                                    <p:animEffect filter="fade" transition="in">
                                      <p:cBhvr>
                                        <p:cTn dur="1000"/>
                                        <p:tgtEl>
                                          <p:spTgt spid="10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2"/>
                                        </p:tgtEl>
                                        <p:attrNameLst>
                                          <p:attrName>style.visibility</p:attrName>
                                        </p:attrNameLst>
                                      </p:cBhvr>
                                      <p:to>
                                        <p:strVal val="visible"/>
                                      </p:to>
                                    </p:set>
                                    <p:animEffect filter="fade" transition="in">
                                      <p:cBhvr>
                                        <p:cTn dur="1000"/>
                                        <p:tgtEl>
                                          <p:spTgt spid="1012"/>
                                        </p:tgtEl>
                                      </p:cBhvr>
                                    </p:animEffect>
                                  </p:childTnLst>
                                </p:cTn>
                              </p:par>
                              <p:par>
                                <p:cTn fill="hold" nodeType="withEffect" presetClass="entr" presetID="10" presetSubtype="0">
                                  <p:stCondLst>
                                    <p:cond delay="0"/>
                                  </p:stCondLst>
                                  <p:childTnLst>
                                    <p:set>
                                      <p:cBhvr>
                                        <p:cTn dur="1" fill="hold">
                                          <p:stCondLst>
                                            <p:cond delay="0"/>
                                          </p:stCondLst>
                                        </p:cTn>
                                        <p:tgtEl>
                                          <p:spTgt spid="1013"/>
                                        </p:tgtEl>
                                        <p:attrNameLst>
                                          <p:attrName>style.visibility</p:attrName>
                                        </p:attrNameLst>
                                      </p:cBhvr>
                                      <p:to>
                                        <p:strVal val="visible"/>
                                      </p:to>
                                    </p:set>
                                    <p:animEffect filter="fade" transition="in">
                                      <p:cBhvr>
                                        <p:cTn dur="1000"/>
                                        <p:tgtEl>
                                          <p:spTgt spid="10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2"/>
                                        </p:tgtEl>
                                        <p:attrNameLst>
                                          <p:attrName>style.visibility</p:attrName>
                                        </p:attrNameLst>
                                      </p:cBhvr>
                                      <p:to>
                                        <p:strVal val="visible"/>
                                      </p:to>
                                    </p:set>
                                    <p:animEffect filter="fade" transition="in">
                                      <p:cBhvr>
                                        <p:cTn dur="1000"/>
                                        <p:tgtEl>
                                          <p:spTgt spid="10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1000"/>
                                        <p:tgtEl>
                                          <p:spTgt spid="1016"/>
                                        </p:tgtEl>
                                      </p:cBhvr>
                                    </p:animEffect>
                                  </p:childTnLst>
                                </p:cTn>
                              </p:par>
                              <p:par>
                                <p:cTn fill="hold" nodeType="withEffect" presetClass="entr" presetID="10" presetSubtype="0">
                                  <p:stCondLst>
                                    <p:cond delay="0"/>
                                  </p:stCondLst>
                                  <p:childTnLst>
                                    <p:set>
                                      <p:cBhvr>
                                        <p:cTn dur="1" fill="hold">
                                          <p:stCondLst>
                                            <p:cond delay="0"/>
                                          </p:stCondLst>
                                        </p:cTn>
                                        <p:tgtEl>
                                          <p:spTgt spid="1017"/>
                                        </p:tgtEl>
                                        <p:attrNameLst>
                                          <p:attrName>style.visibility</p:attrName>
                                        </p:attrNameLst>
                                      </p:cBhvr>
                                      <p:to>
                                        <p:strVal val="visible"/>
                                      </p:to>
                                    </p:set>
                                    <p:animEffect filter="fade" transition="in">
                                      <p:cBhvr>
                                        <p:cTn dur="1000"/>
                                        <p:tgtEl>
                                          <p:spTgt spid="1017"/>
                                        </p:tgtEl>
                                      </p:cBhvr>
                                    </p:animEffect>
                                  </p:childTnLst>
                                </p:cTn>
                              </p:par>
                              <p:par>
                                <p:cTn fill="hold" nodeType="withEffect" presetClass="entr" presetID="10" presetSubtype="0">
                                  <p:stCondLst>
                                    <p:cond delay="0"/>
                                  </p:stCondLst>
                                  <p:childTnLst>
                                    <p:set>
                                      <p:cBhvr>
                                        <p:cTn dur="1" fill="hold">
                                          <p:stCondLst>
                                            <p:cond delay="0"/>
                                          </p:stCondLst>
                                        </p:cTn>
                                        <p:tgtEl>
                                          <p:spTgt spid="1021"/>
                                        </p:tgtEl>
                                        <p:attrNameLst>
                                          <p:attrName>style.visibility</p:attrName>
                                        </p:attrNameLst>
                                      </p:cBhvr>
                                      <p:to>
                                        <p:strVal val="visible"/>
                                      </p:to>
                                    </p:set>
                                    <p:animEffect filter="fade" transition="in">
                                      <p:cBhvr>
                                        <p:cTn dur="1000"/>
                                        <p:tgtEl>
                                          <p:spTgt spid="10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pic>
        <p:nvPicPr>
          <p:cNvPr id="1064" name="Google Shape;1064;p82"/>
          <p:cNvPicPr preferRelativeResize="0"/>
          <p:nvPr/>
        </p:nvPicPr>
        <p:blipFill>
          <a:blip r:embed="rId3">
            <a:alphaModFix/>
          </a:blip>
          <a:stretch>
            <a:fillRect/>
          </a:stretch>
        </p:blipFill>
        <p:spPr>
          <a:xfrm>
            <a:off x="1141400" y="1065875"/>
            <a:ext cx="3484224" cy="3647425"/>
          </a:xfrm>
          <a:prstGeom prst="rect">
            <a:avLst/>
          </a:prstGeom>
          <a:noFill/>
          <a:ln>
            <a:noFill/>
          </a:ln>
        </p:spPr>
      </p:pic>
      <p:pic>
        <p:nvPicPr>
          <p:cNvPr id="1065" name="Google Shape;1065;p82"/>
          <p:cNvPicPr preferRelativeResize="0"/>
          <p:nvPr/>
        </p:nvPicPr>
        <p:blipFill>
          <a:blip r:embed="rId4">
            <a:alphaModFix/>
          </a:blip>
          <a:stretch>
            <a:fillRect/>
          </a:stretch>
        </p:blipFill>
        <p:spPr>
          <a:xfrm>
            <a:off x="4683400" y="1065875"/>
            <a:ext cx="3484224" cy="3647425"/>
          </a:xfrm>
          <a:prstGeom prst="rect">
            <a:avLst/>
          </a:prstGeom>
          <a:noFill/>
          <a:ln>
            <a:noFill/>
          </a:ln>
        </p:spPr>
      </p:pic>
      <p:sp>
        <p:nvSpPr>
          <p:cNvPr id="1066" name="Google Shape;1066;p82"/>
          <p:cNvSpPr txBox="1"/>
          <p:nvPr>
            <p:ph type="title"/>
          </p:nvPr>
        </p:nvSpPr>
        <p:spPr>
          <a:xfrm>
            <a:off x="1917525" y="31662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Over Sampling</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pic>
        <p:nvPicPr>
          <p:cNvPr id="1071" name="Google Shape;1071;p83"/>
          <p:cNvPicPr preferRelativeResize="0"/>
          <p:nvPr/>
        </p:nvPicPr>
        <p:blipFill>
          <a:blip r:embed="rId3">
            <a:alphaModFix/>
          </a:blip>
          <a:stretch>
            <a:fillRect/>
          </a:stretch>
        </p:blipFill>
        <p:spPr>
          <a:xfrm>
            <a:off x="3365925" y="818288"/>
            <a:ext cx="4313200" cy="2550100"/>
          </a:xfrm>
          <a:prstGeom prst="rect">
            <a:avLst/>
          </a:prstGeom>
          <a:noFill/>
          <a:ln>
            <a:noFill/>
          </a:ln>
        </p:spPr>
      </p:pic>
      <p:pic>
        <p:nvPicPr>
          <p:cNvPr id="1072" name="Google Shape;1072;p83"/>
          <p:cNvPicPr preferRelativeResize="0"/>
          <p:nvPr/>
        </p:nvPicPr>
        <p:blipFill>
          <a:blip r:embed="rId4">
            <a:alphaModFix/>
          </a:blip>
          <a:stretch>
            <a:fillRect/>
          </a:stretch>
        </p:blipFill>
        <p:spPr>
          <a:xfrm>
            <a:off x="3397925" y="3416975"/>
            <a:ext cx="4313200" cy="1342425"/>
          </a:xfrm>
          <a:prstGeom prst="rect">
            <a:avLst/>
          </a:prstGeom>
          <a:noFill/>
          <a:ln>
            <a:noFill/>
          </a:ln>
        </p:spPr>
      </p:pic>
      <p:pic>
        <p:nvPicPr>
          <p:cNvPr id="1073" name="Google Shape;1073;p83"/>
          <p:cNvPicPr preferRelativeResize="0"/>
          <p:nvPr/>
        </p:nvPicPr>
        <p:blipFill>
          <a:blip r:embed="rId5">
            <a:alphaModFix/>
          </a:blip>
          <a:stretch>
            <a:fillRect/>
          </a:stretch>
        </p:blipFill>
        <p:spPr>
          <a:xfrm>
            <a:off x="137950" y="229950"/>
            <a:ext cx="3091175" cy="4717825"/>
          </a:xfrm>
          <a:prstGeom prst="rect">
            <a:avLst/>
          </a:prstGeom>
          <a:noFill/>
          <a:ln>
            <a:noFill/>
          </a:ln>
        </p:spPr>
      </p:pic>
      <p:sp>
        <p:nvSpPr>
          <p:cNvPr id="1074" name="Google Shape;1074;p83"/>
          <p:cNvSpPr txBox="1"/>
          <p:nvPr>
            <p:ph type="title"/>
          </p:nvPr>
        </p:nvSpPr>
        <p:spPr>
          <a:xfrm>
            <a:off x="2979475" y="22995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GridSearchCV</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84"/>
          <p:cNvSpPr txBox="1"/>
          <p:nvPr>
            <p:ph idx="1" type="subTitle"/>
          </p:nvPr>
        </p:nvSpPr>
        <p:spPr>
          <a:xfrm>
            <a:off x="4797075" y="1004675"/>
            <a:ext cx="3711000" cy="13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a:t>
            </a:r>
            <a:r>
              <a:rPr lang="en"/>
              <a:t>Decision</a:t>
            </a:r>
            <a:r>
              <a:rPr lang="en"/>
              <a:t> Tree and Random Forest did well on the training data they tend to overfit. Using the test set we can see Logistic  Regression and and </a:t>
            </a:r>
            <a:r>
              <a:rPr lang="en"/>
              <a:t>Gradient</a:t>
            </a:r>
            <a:r>
              <a:rPr lang="en"/>
              <a:t> Boosting got </a:t>
            </a:r>
            <a:r>
              <a:rPr lang="en"/>
              <a:t>similar</a:t>
            </a:r>
            <a:r>
              <a:rPr lang="en"/>
              <a:t> score to their </a:t>
            </a:r>
            <a:r>
              <a:rPr lang="en"/>
              <a:t>training</a:t>
            </a:r>
            <a:r>
              <a:rPr lang="en"/>
              <a:t> scores.</a:t>
            </a:r>
            <a:endParaRPr/>
          </a:p>
        </p:txBody>
      </p:sp>
      <p:sp>
        <p:nvSpPr>
          <p:cNvPr id="1080" name="Google Shape;1080;p84"/>
          <p:cNvSpPr txBox="1"/>
          <p:nvPr>
            <p:ph type="title"/>
          </p:nvPr>
        </p:nvSpPr>
        <p:spPr>
          <a:xfrm>
            <a:off x="2874600" y="276625"/>
            <a:ext cx="33948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a:t>
            </a:r>
            <a:endParaRPr/>
          </a:p>
        </p:txBody>
      </p:sp>
      <p:pic>
        <p:nvPicPr>
          <p:cNvPr id="1081" name="Google Shape;1081;p84"/>
          <p:cNvPicPr preferRelativeResize="0"/>
          <p:nvPr/>
        </p:nvPicPr>
        <p:blipFill>
          <a:blip r:embed="rId3">
            <a:alphaModFix/>
          </a:blip>
          <a:stretch>
            <a:fillRect/>
          </a:stretch>
        </p:blipFill>
        <p:spPr>
          <a:xfrm>
            <a:off x="194800" y="932650"/>
            <a:ext cx="4506725" cy="3900226"/>
          </a:xfrm>
          <a:prstGeom prst="rect">
            <a:avLst/>
          </a:prstGeom>
          <a:noFill/>
          <a:ln>
            <a:noFill/>
          </a:ln>
        </p:spPr>
      </p:pic>
      <p:graphicFrame>
        <p:nvGraphicFramePr>
          <p:cNvPr id="1082" name="Google Shape;1082;p84"/>
          <p:cNvGraphicFramePr/>
          <p:nvPr/>
        </p:nvGraphicFramePr>
        <p:xfrm>
          <a:off x="4955175" y="2449950"/>
          <a:ext cx="3000000" cy="3000000"/>
        </p:xfrm>
        <a:graphic>
          <a:graphicData uri="http://schemas.openxmlformats.org/drawingml/2006/table">
            <a:tbl>
              <a:tblPr>
                <a:noFill/>
                <a:tableStyleId>{032AFE6E-DE81-41DF-8BC9-634C4CE037BB}</a:tableStyleId>
              </a:tblPr>
              <a:tblGrid>
                <a:gridCol w="1516950"/>
                <a:gridCol w="949925"/>
                <a:gridCol w="1086025"/>
              </a:tblGrid>
              <a:tr h="409600">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Model</a:t>
                      </a:r>
                      <a:endParaRPr sz="1000">
                        <a:solidFill>
                          <a:schemeClr val="accent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Train Score</a:t>
                      </a:r>
                      <a:endParaRPr sz="1000">
                        <a:solidFill>
                          <a:schemeClr val="accent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Test Score</a:t>
                      </a:r>
                      <a:endParaRPr sz="1000">
                        <a:solidFill>
                          <a:schemeClr val="accent3"/>
                        </a:solidFill>
                        <a:latin typeface="Montserrat"/>
                        <a:ea typeface="Montserrat"/>
                        <a:cs typeface="Montserrat"/>
                        <a:sym typeface="Montserrat"/>
                      </a:endParaRPr>
                    </a:p>
                  </a:txBody>
                  <a:tcPr marT="91425" marB="91425" marR="91425" marL="91425"/>
                </a:tc>
              </a:tr>
              <a:tr h="493325">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Decision Tree</a:t>
                      </a:r>
                      <a:endParaRPr sz="1000">
                        <a:solidFill>
                          <a:schemeClr val="accent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0.951</a:t>
                      </a:r>
                      <a:endParaRPr sz="1000">
                        <a:solidFill>
                          <a:schemeClr val="accent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0.581</a:t>
                      </a:r>
                      <a:endParaRPr sz="1000">
                        <a:solidFill>
                          <a:schemeClr val="accent3"/>
                        </a:solidFill>
                        <a:latin typeface="Montserrat"/>
                        <a:ea typeface="Montserrat"/>
                        <a:cs typeface="Montserrat"/>
                        <a:sym typeface="Montserrat"/>
                      </a:endParaRPr>
                    </a:p>
                  </a:txBody>
                  <a:tcPr marT="91425" marB="91425" marR="91425" marL="91425"/>
                </a:tc>
              </a:tr>
              <a:tr h="493325">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Random Forest</a:t>
                      </a:r>
                      <a:endParaRPr sz="1000">
                        <a:solidFill>
                          <a:schemeClr val="accent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0.996</a:t>
                      </a:r>
                      <a:endParaRPr sz="1000">
                        <a:solidFill>
                          <a:schemeClr val="accent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0.792</a:t>
                      </a:r>
                      <a:endParaRPr sz="1000">
                        <a:solidFill>
                          <a:schemeClr val="accent3"/>
                        </a:solidFill>
                        <a:latin typeface="Montserrat"/>
                        <a:ea typeface="Montserrat"/>
                        <a:cs typeface="Montserrat"/>
                        <a:sym typeface="Montserrat"/>
                      </a:endParaRPr>
                    </a:p>
                  </a:txBody>
                  <a:tcPr marT="91425" marB="91425" marR="91425" marL="91425"/>
                </a:tc>
              </a:tr>
              <a:tr h="493325">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Logistic Regression</a:t>
                      </a:r>
                      <a:endParaRPr sz="1000">
                        <a:solidFill>
                          <a:schemeClr val="accent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0.839</a:t>
                      </a:r>
                      <a:endParaRPr sz="1000">
                        <a:solidFill>
                          <a:schemeClr val="accent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0.841</a:t>
                      </a:r>
                      <a:endParaRPr sz="1000">
                        <a:solidFill>
                          <a:schemeClr val="accent3"/>
                        </a:solidFill>
                        <a:latin typeface="Montserrat"/>
                        <a:ea typeface="Montserrat"/>
                        <a:cs typeface="Montserrat"/>
                        <a:sym typeface="Montserrat"/>
                      </a:endParaRPr>
                    </a:p>
                  </a:txBody>
                  <a:tcPr marT="91425" marB="91425" marR="91425" marL="91425"/>
                </a:tc>
              </a:tr>
              <a:tr h="493325">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Gradient Boosting</a:t>
                      </a:r>
                      <a:endParaRPr sz="1000">
                        <a:solidFill>
                          <a:schemeClr val="accent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0.848</a:t>
                      </a:r>
                      <a:endParaRPr sz="1000">
                        <a:solidFill>
                          <a:schemeClr val="accent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Montserrat"/>
                          <a:ea typeface="Montserrat"/>
                          <a:cs typeface="Montserrat"/>
                          <a:sym typeface="Montserrat"/>
                        </a:rPr>
                        <a:t>0.842</a:t>
                      </a:r>
                      <a:endParaRPr sz="1000">
                        <a:solidFill>
                          <a:schemeClr val="accent3"/>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79"/>
                                        </p:tgtEl>
                                        <p:attrNameLst>
                                          <p:attrName>style.visibility</p:attrName>
                                        </p:attrNameLst>
                                      </p:cBhvr>
                                      <p:to>
                                        <p:strVal val="visible"/>
                                      </p:to>
                                    </p:set>
                                    <p:anim calcmode="lin" valueType="num">
                                      <p:cBhvr additive="base">
                                        <p:cTn dur="1000"/>
                                        <p:tgtEl>
                                          <p:spTgt spid="10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80"/>
                                        </p:tgtEl>
                                        <p:attrNameLst>
                                          <p:attrName>style.visibility</p:attrName>
                                        </p:attrNameLst>
                                      </p:cBhvr>
                                      <p:to>
                                        <p:strVal val="visible"/>
                                      </p:to>
                                    </p:set>
                                    <p:anim calcmode="lin" valueType="num">
                                      <p:cBhvr additive="base">
                                        <p:cTn dur="1000"/>
                                        <p:tgtEl>
                                          <p:spTgt spid="108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85"/>
          <p:cNvSpPr txBox="1"/>
          <p:nvPr>
            <p:ph type="title"/>
          </p:nvPr>
        </p:nvSpPr>
        <p:spPr>
          <a:xfrm>
            <a:off x="2874600" y="276625"/>
            <a:ext cx="33948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Confusion Matrix</a:t>
            </a:r>
            <a:endParaRPr/>
          </a:p>
        </p:txBody>
      </p:sp>
      <p:pic>
        <p:nvPicPr>
          <p:cNvPr id="1088" name="Google Shape;1088;p85"/>
          <p:cNvPicPr preferRelativeResize="0"/>
          <p:nvPr/>
        </p:nvPicPr>
        <p:blipFill>
          <a:blip r:embed="rId3">
            <a:alphaModFix/>
          </a:blip>
          <a:stretch>
            <a:fillRect/>
          </a:stretch>
        </p:blipFill>
        <p:spPr>
          <a:xfrm>
            <a:off x="147638" y="708025"/>
            <a:ext cx="6276976" cy="4214225"/>
          </a:xfrm>
          <a:prstGeom prst="rect">
            <a:avLst/>
          </a:prstGeom>
          <a:noFill/>
          <a:ln>
            <a:noFill/>
          </a:ln>
        </p:spPr>
      </p:pic>
      <p:sp>
        <p:nvSpPr>
          <p:cNvPr id="1089" name="Google Shape;1089;p85"/>
          <p:cNvSpPr txBox="1"/>
          <p:nvPr/>
        </p:nvSpPr>
        <p:spPr>
          <a:xfrm>
            <a:off x="6559400" y="708025"/>
            <a:ext cx="2434500" cy="40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chemeClr val="accent3"/>
                </a:solidFill>
                <a:latin typeface="Montserrat"/>
                <a:ea typeface="Montserrat"/>
                <a:cs typeface="Montserrat"/>
                <a:sym typeface="Montserrat"/>
              </a:rPr>
              <a:t>The Decision Tree and Random Forest have high accuracy meaning they correctly predicted True Positives and True Negatives more. However, they have low precision meaning they have more False Positives and False Negatives. When there is heart disease the Decision Tree and Random Forest predict “No heart disease” more than Logistic Regression and Gradient Boosting. In health care precision is more important than </a:t>
            </a:r>
            <a:r>
              <a:rPr lang="en" sz="1250">
                <a:solidFill>
                  <a:schemeClr val="accent3"/>
                </a:solidFill>
                <a:latin typeface="Montserrat"/>
                <a:ea typeface="Montserrat"/>
                <a:cs typeface="Montserrat"/>
                <a:sym typeface="Montserrat"/>
              </a:rPr>
              <a:t>accuracy</a:t>
            </a:r>
            <a:r>
              <a:rPr lang="en" sz="1250">
                <a:solidFill>
                  <a:schemeClr val="accent3"/>
                </a:solidFill>
                <a:latin typeface="Montserrat"/>
                <a:ea typeface="Montserrat"/>
                <a:cs typeface="Montserrat"/>
                <a:sym typeface="Montserrat"/>
              </a:rPr>
              <a:t>. There is a trade off between accuracy and precision. </a:t>
            </a:r>
            <a:r>
              <a:rPr lang="en" sz="1300">
                <a:solidFill>
                  <a:schemeClr val="accent3"/>
                </a:solidFill>
                <a:latin typeface="Montserrat"/>
                <a:ea typeface="Montserrat"/>
                <a:cs typeface="Montserrat"/>
                <a:sym typeface="Montserrat"/>
              </a:rPr>
              <a:t> </a:t>
            </a:r>
            <a:endParaRPr sz="1300">
              <a:solidFill>
                <a:schemeClr val="accent3"/>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087"/>
                                        </p:tgtEl>
                                        <p:attrNameLst>
                                          <p:attrName>style.visibility</p:attrName>
                                        </p:attrNameLst>
                                      </p:cBhvr>
                                      <p:to>
                                        <p:strVal val="visible"/>
                                      </p:to>
                                    </p:set>
                                    <p:anim calcmode="lin" valueType="num">
                                      <p:cBhvr additive="base">
                                        <p:cTn dur="1000"/>
                                        <p:tgtEl>
                                          <p:spTgt spid="108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86"/>
          <p:cNvSpPr txBox="1"/>
          <p:nvPr>
            <p:ph idx="1" type="subTitle"/>
          </p:nvPr>
        </p:nvSpPr>
        <p:spPr>
          <a:xfrm>
            <a:off x="625650" y="1087175"/>
            <a:ext cx="7689900" cy="3546300"/>
          </a:xfrm>
          <a:prstGeom prst="rect">
            <a:avLst/>
          </a:prstGeom>
        </p:spPr>
        <p:txBody>
          <a:bodyPr anchorCtr="0" anchor="t" bIns="91425" lIns="91425" spcFirstLastPara="1" rIns="91425" wrap="square" tIns="91425">
            <a:noAutofit/>
          </a:bodyPr>
          <a:lstStyle/>
          <a:p>
            <a:pPr indent="-342900" lvl="0" marL="457200" marR="50800" rtl="0" algn="l">
              <a:spcBef>
                <a:spcPts val="0"/>
              </a:spcBef>
              <a:spcAft>
                <a:spcPts val="0"/>
              </a:spcAft>
              <a:buSzPts val="1800"/>
              <a:buChar char="●"/>
            </a:pPr>
            <a:r>
              <a:rPr lang="en" sz="1800" u="sng">
                <a:solidFill>
                  <a:schemeClr val="hlink"/>
                </a:solidFill>
                <a:hlinkClick r:id="rId3"/>
              </a:rPr>
              <a:t>Sklearn</a:t>
            </a:r>
            <a:endParaRPr sz="1800"/>
          </a:p>
          <a:p>
            <a:pPr indent="-349250" lvl="0" marL="457200" marR="50800" rtl="0" algn="l">
              <a:spcBef>
                <a:spcPts val="0"/>
              </a:spcBef>
              <a:spcAft>
                <a:spcPts val="0"/>
              </a:spcAft>
              <a:buSzPts val="1900"/>
              <a:buChar char="●"/>
            </a:pPr>
            <a:r>
              <a:rPr lang="en" sz="1800" u="sng">
                <a:solidFill>
                  <a:schemeClr val="hlink"/>
                </a:solidFill>
                <a:hlinkClick r:id="rId4"/>
              </a:rPr>
              <a:t>Roc Curve</a:t>
            </a:r>
            <a:endParaRPr sz="1800"/>
          </a:p>
          <a:p>
            <a:pPr indent="-349250" lvl="0" marL="457200" marR="50800" rtl="0" algn="l">
              <a:spcBef>
                <a:spcPts val="0"/>
              </a:spcBef>
              <a:spcAft>
                <a:spcPts val="0"/>
              </a:spcAft>
              <a:buSzPts val="1900"/>
              <a:buChar char="●"/>
            </a:pPr>
            <a:r>
              <a:rPr lang="en" sz="1800" u="sng">
                <a:solidFill>
                  <a:schemeClr val="hlink"/>
                </a:solidFill>
                <a:hlinkClick r:id="rId5"/>
              </a:rPr>
              <a:t>Mean Squared Error</a:t>
            </a:r>
            <a:endParaRPr/>
          </a:p>
          <a:p>
            <a:pPr indent="-342900" lvl="0" marL="457200" marR="50800" rtl="0" algn="l">
              <a:spcBef>
                <a:spcPts val="0"/>
              </a:spcBef>
              <a:spcAft>
                <a:spcPts val="0"/>
              </a:spcAft>
              <a:buSzPts val="1800"/>
              <a:buChar char="●"/>
            </a:pPr>
            <a:r>
              <a:rPr lang="en" sz="1800" u="sng">
                <a:solidFill>
                  <a:schemeClr val="hlink"/>
                </a:solidFill>
                <a:hlinkClick r:id="rId6"/>
              </a:rPr>
              <a:t>XGBoost</a:t>
            </a:r>
            <a:endParaRPr sz="1800">
              <a:solidFill>
                <a:schemeClr val="accent5"/>
              </a:solidFill>
            </a:endParaRPr>
          </a:p>
          <a:p>
            <a:pPr indent="-342900" lvl="0" marL="457200" marR="50800" rtl="0" algn="l">
              <a:spcBef>
                <a:spcPts val="0"/>
              </a:spcBef>
              <a:spcAft>
                <a:spcPts val="0"/>
              </a:spcAft>
              <a:buClr>
                <a:schemeClr val="accent5"/>
              </a:buClr>
              <a:buSzPts val="1800"/>
              <a:buChar char="●"/>
            </a:pPr>
            <a:r>
              <a:rPr lang="en" sz="1800" u="sng">
                <a:solidFill>
                  <a:schemeClr val="hlink"/>
                </a:solidFill>
                <a:hlinkClick r:id="rId7"/>
              </a:rPr>
              <a:t>Parameter Tuning</a:t>
            </a:r>
            <a:endParaRPr sz="1800">
              <a:solidFill>
                <a:schemeClr val="accent5"/>
              </a:solidFill>
            </a:endParaRPr>
          </a:p>
          <a:p>
            <a:pPr indent="0" lvl="0" marL="0" marR="50800" rtl="0" algn="l">
              <a:spcBef>
                <a:spcPts val="0"/>
              </a:spcBef>
              <a:spcAft>
                <a:spcPts val="0"/>
              </a:spcAft>
              <a:buNone/>
            </a:pPr>
            <a:r>
              <a:t/>
            </a:r>
            <a:endParaRPr/>
          </a:p>
        </p:txBody>
      </p:sp>
      <p:sp>
        <p:nvSpPr>
          <p:cNvPr id="1095" name="Google Shape;1095;p8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61"/>
          <p:cNvSpPr txBox="1"/>
          <p:nvPr>
            <p:ph idx="2" type="title"/>
          </p:nvPr>
        </p:nvSpPr>
        <p:spPr>
          <a:xfrm>
            <a:off x="4566566" y="836775"/>
            <a:ext cx="1206600" cy="13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23" name="Google Shape;723;p61"/>
          <p:cNvSpPr/>
          <p:nvPr/>
        </p:nvSpPr>
        <p:spPr>
          <a:xfrm>
            <a:off x="4479650" y="789650"/>
            <a:ext cx="1394746" cy="1394746"/>
          </a:xfrm>
          <a:custGeom>
            <a:rect b="b" l="l" r="r" t="t"/>
            <a:pathLst>
              <a:path extrusionOk="0" h="45090" w="4509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1"/>
          <p:cNvSpPr txBox="1"/>
          <p:nvPr>
            <p:ph type="title"/>
          </p:nvPr>
        </p:nvSpPr>
        <p:spPr>
          <a:xfrm>
            <a:off x="4479650" y="2306325"/>
            <a:ext cx="2979300" cy="14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500"/>
              <a:t>What is XGBoost?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1000"/>
                                        <p:tgtEl>
                                          <p:spTgt spid="722"/>
                                        </p:tgtEl>
                                      </p:cBhvr>
                                    </p:animEffect>
                                  </p:childTnLst>
                                </p:cTn>
                              </p:par>
                              <p:par>
                                <p:cTn fill="hold" nodeType="with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1000"/>
                                        <p:tgtEl>
                                          <p:spTgt spid="7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2"/>
          <p:cNvSpPr txBox="1"/>
          <p:nvPr>
            <p:ph type="title"/>
          </p:nvPr>
        </p:nvSpPr>
        <p:spPr>
          <a:xfrm>
            <a:off x="2447650" y="802900"/>
            <a:ext cx="5150100" cy="43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4500"/>
          </a:p>
          <a:p>
            <a:pPr indent="0" lvl="0" marL="0" rtl="0" algn="ctr">
              <a:spcBef>
                <a:spcPts val="0"/>
              </a:spcBef>
              <a:spcAft>
                <a:spcPts val="0"/>
              </a:spcAft>
              <a:buNone/>
            </a:pPr>
            <a:r>
              <a:t/>
            </a:r>
            <a:endParaRPr/>
          </a:p>
        </p:txBody>
      </p:sp>
      <p:sp>
        <p:nvSpPr>
          <p:cNvPr id="730" name="Google Shape;730;p62"/>
          <p:cNvSpPr/>
          <p:nvPr/>
        </p:nvSpPr>
        <p:spPr>
          <a:xfrm>
            <a:off x="170175" y="802888"/>
            <a:ext cx="5150067" cy="3091821"/>
          </a:xfrm>
          <a:custGeom>
            <a:rect b="b" l="l" r="r" t="t"/>
            <a:pathLst>
              <a:path extrusionOk="0" h="45090" w="4509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1" name="Google Shape;731;p62"/>
          <p:cNvPicPr preferRelativeResize="0"/>
          <p:nvPr/>
        </p:nvPicPr>
        <p:blipFill>
          <a:blip r:embed="rId3">
            <a:alphaModFix/>
          </a:blip>
          <a:stretch>
            <a:fillRect/>
          </a:stretch>
        </p:blipFill>
        <p:spPr>
          <a:xfrm>
            <a:off x="5551125" y="822350"/>
            <a:ext cx="3213025" cy="2013800"/>
          </a:xfrm>
          <a:prstGeom prst="rect">
            <a:avLst/>
          </a:prstGeom>
          <a:noFill/>
          <a:ln>
            <a:noFill/>
          </a:ln>
        </p:spPr>
      </p:pic>
      <p:sp>
        <p:nvSpPr>
          <p:cNvPr id="732" name="Google Shape;732;p62"/>
          <p:cNvSpPr txBox="1"/>
          <p:nvPr>
            <p:ph idx="1" type="subTitle"/>
          </p:nvPr>
        </p:nvSpPr>
        <p:spPr>
          <a:xfrm>
            <a:off x="218100" y="802900"/>
            <a:ext cx="5150100" cy="309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accent5"/>
              </a:buClr>
              <a:buSzPts val="1500"/>
              <a:buChar char="★"/>
            </a:pPr>
            <a:r>
              <a:rPr lang="en" sz="1500">
                <a:solidFill>
                  <a:schemeClr val="accent5"/>
                </a:solidFill>
              </a:rPr>
              <a:t>XGBoost: Gradient boosting library with decisions tree as a base </a:t>
            </a:r>
            <a:r>
              <a:rPr lang="en" sz="1500">
                <a:solidFill>
                  <a:schemeClr val="accent5"/>
                </a:solidFill>
              </a:rPr>
              <a:t>model</a:t>
            </a:r>
            <a:endParaRPr sz="1500">
              <a:solidFill>
                <a:schemeClr val="accent5"/>
              </a:solidFill>
            </a:endParaRPr>
          </a:p>
          <a:p>
            <a:pPr indent="-323850" lvl="1" marL="914400" rtl="0" algn="l">
              <a:spcBef>
                <a:spcPts val="0"/>
              </a:spcBef>
              <a:spcAft>
                <a:spcPts val="0"/>
              </a:spcAft>
              <a:buClr>
                <a:schemeClr val="accent3"/>
              </a:buClr>
              <a:buSzPts val="1500"/>
              <a:buChar char="○"/>
            </a:pPr>
            <a:r>
              <a:rPr lang="en" sz="1500"/>
              <a:t>Commonly used for classification and regression</a:t>
            </a:r>
            <a:endParaRPr sz="1500"/>
          </a:p>
          <a:p>
            <a:pPr indent="-323850" lvl="0" marL="457200" rtl="0" algn="l">
              <a:spcBef>
                <a:spcPts val="0"/>
              </a:spcBef>
              <a:spcAft>
                <a:spcPts val="0"/>
              </a:spcAft>
              <a:buSzPts val="1500"/>
              <a:buChar char="★"/>
            </a:pPr>
            <a:r>
              <a:rPr lang="en" sz="1500">
                <a:solidFill>
                  <a:schemeClr val="accent5"/>
                </a:solidFill>
              </a:rPr>
              <a:t>How it Works:  sequences of decision trees and correct errors made by previous trees</a:t>
            </a:r>
            <a:endParaRPr sz="1500">
              <a:solidFill>
                <a:schemeClr val="accent5"/>
              </a:solidFill>
            </a:endParaRPr>
          </a:p>
          <a:p>
            <a:pPr indent="-323850" lvl="0" marL="457200" rtl="0" algn="l">
              <a:spcBef>
                <a:spcPts val="0"/>
              </a:spcBef>
              <a:spcAft>
                <a:spcPts val="0"/>
              </a:spcAft>
              <a:buSzPts val="1500"/>
              <a:buChar char="★"/>
            </a:pPr>
            <a:r>
              <a:rPr lang="en" sz="1500">
                <a:solidFill>
                  <a:schemeClr val="accent5"/>
                </a:solidFill>
              </a:rPr>
              <a:t>Target dataset: Categorical and Continuous variables</a:t>
            </a:r>
            <a:endParaRPr sz="1500">
              <a:solidFill>
                <a:schemeClr val="accent5"/>
              </a:solidFill>
            </a:endParaRPr>
          </a:p>
          <a:p>
            <a:pPr indent="-323850" lvl="0" marL="457200" rtl="0" algn="l">
              <a:spcBef>
                <a:spcPts val="0"/>
              </a:spcBef>
              <a:spcAft>
                <a:spcPts val="0"/>
              </a:spcAft>
              <a:buSzPts val="1500"/>
              <a:buChar char="★"/>
            </a:pPr>
            <a:r>
              <a:rPr lang="en" sz="1500">
                <a:solidFill>
                  <a:schemeClr val="accent5"/>
                </a:solidFill>
              </a:rPr>
              <a:t>Hyperparameters:</a:t>
            </a:r>
            <a:endParaRPr sz="1500">
              <a:solidFill>
                <a:schemeClr val="accent5"/>
              </a:solidFill>
            </a:endParaRPr>
          </a:p>
          <a:p>
            <a:pPr indent="-323850" lvl="1" marL="914400" rtl="0" algn="l">
              <a:spcBef>
                <a:spcPts val="0"/>
              </a:spcBef>
              <a:spcAft>
                <a:spcPts val="0"/>
              </a:spcAft>
              <a:buClr>
                <a:schemeClr val="accent3"/>
              </a:buClr>
              <a:buSzPts val="1500"/>
              <a:buChar char="○"/>
            </a:pPr>
            <a:r>
              <a:rPr lang="en" sz="1500"/>
              <a:t>Learning rate</a:t>
            </a:r>
            <a:endParaRPr sz="1500"/>
          </a:p>
          <a:p>
            <a:pPr indent="-323850" lvl="1" marL="914400" rtl="0" algn="l">
              <a:spcBef>
                <a:spcPts val="0"/>
              </a:spcBef>
              <a:spcAft>
                <a:spcPts val="0"/>
              </a:spcAft>
              <a:buClr>
                <a:schemeClr val="accent3"/>
              </a:buClr>
              <a:buSzPts val="1500"/>
              <a:buChar char="○"/>
            </a:pPr>
            <a:r>
              <a:rPr lang="en" sz="1500"/>
              <a:t>The number of trees</a:t>
            </a:r>
            <a:endParaRPr sz="1500"/>
          </a:p>
          <a:p>
            <a:pPr indent="-323850" lvl="1" marL="914400" rtl="0" algn="l">
              <a:spcBef>
                <a:spcPts val="0"/>
              </a:spcBef>
              <a:spcAft>
                <a:spcPts val="0"/>
              </a:spcAft>
              <a:buClr>
                <a:schemeClr val="accent3"/>
              </a:buClr>
              <a:buSzPts val="1500"/>
              <a:buChar char="○"/>
            </a:pPr>
            <a:r>
              <a:rPr lang="en" sz="1500"/>
              <a:t>Maximum depth of each tree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63"/>
          <p:cNvSpPr txBox="1"/>
          <p:nvPr>
            <p:ph idx="1" type="subTitle"/>
          </p:nvPr>
        </p:nvSpPr>
        <p:spPr>
          <a:xfrm>
            <a:off x="770688" y="1038621"/>
            <a:ext cx="2349000" cy="35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100"/>
              <a:t>ADVANTAGES</a:t>
            </a:r>
            <a:endParaRPr b="1" sz="2100"/>
          </a:p>
        </p:txBody>
      </p:sp>
      <p:sp>
        <p:nvSpPr>
          <p:cNvPr id="738" name="Google Shape;738;p63"/>
          <p:cNvSpPr/>
          <p:nvPr/>
        </p:nvSpPr>
        <p:spPr>
          <a:xfrm>
            <a:off x="476950" y="1550425"/>
            <a:ext cx="2691873" cy="3149649"/>
          </a:xfrm>
          <a:custGeom>
            <a:rect b="b" l="l" r="r" t="t"/>
            <a:pathLst>
              <a:path extrusionOk="0" h="45090" w="4509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3"/>
          <p:cNvSpPr txBox="1"/>
          <p:nvPr>
            <p:ph idx="1" type="subTitle"/>
          </p:nvPr>
        </p:nvSpPr>
        <p:spPr>
          <a:xfrm>
            <a:off x="3442525" y="1038621"/>
            <a:ext cx="2349000" cy="35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100"/>
              <a:t>DIS</a:t>
            </a:r>
            <a:r>
              <a:rPr b="1" lang="en" sz="2100"/>
              <a:t>ADVANTAGES</a:t>
            </a:r>
            <a:endParaRPr b="1" sz="2100"/>
          </a:p>
        </p:txBody>
      </p:sp>
      <p:sp>
        <p:nvSpPr>
          <p:cNvPr id="740" name="Google Shape;740;p63"/>
          <p:cNvSpPr/>
          <p:nvPr/>
        </p:nvSpPr>
        <p:spPr>
          <a:xfrm>
            <a:off x="3355225" y="1550425"/>
            <a:ext cx="2567086" cy="3149649"/>
          </a:xfrm>
          <a:custGeom>
            <a:rect b="b" l="l" r="r" t="t"/>
            <a:pathLst>
              <a:path extrusionOk="0" h="45090" w="4509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3"/>
          <p:cNvSpPr txBox="1"/>
          <p:nvPr>
            <p:ph idx="1" type="subTitle"/>
          </p:nvPr>
        </p:nvSpPr>
        <p:spPr>
          <a:xfrm>
            <a:off x="6217588" y="1191021"/>
            <a:ext cx="2349000" cy="35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100"/>
              <a:t>XGBOOST vs LINEAR REGRESSION</a:t>
            </a:r>
            <a:endParaRPr b="1" sz="2100"/>
          </a:p>
        </p:txBody>
      </p:sp>
      <p:sp>
        <p:nvSpPr>
          <p:cNvPr id="742" name="Google Shape;742;p63"/>
          <p:cNvSpPr/>
          <p:nvPr/>
        </p:nvSpPr>
        <p:spPr>
          <a:xfrm>
            <a:off x="6119225" y="1550425"/>
            <a:ext cx="2691873" cy="3149649"/>
          </a:xfrm>
          <a:custGeom>
            <a:rect b="b" l="l" r="r" t="t"/>
            <a:pathLst>
              <a:path extrusionOk="0" h="45090" w="4509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3"/>
          <p:cNvSpPr txBox="1"/>
          <p:nvPr>
            <p:ph idx="2" type="subTitle"/>
          </p:nvPr>
        </p:nvSpPr>
        <p:spPr>
          <a:xfrm>
            <a:off x="536875" y="1550425"/>
            <a:ext cx="2567100" cy="3022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500"/>
              <a:t>Speed and Accuracy</a:t>
            </a:r>
            <a:endParaRPr sz="1500"/>
          </a:p>
          <a:p>
            <a:pPr indent="-368300" lvl="0" marL="457200" rtl="0" algn="l">
              <a:spcBef>
                <a:spcPts val="0"/>
              </a:spcBef>
              <a:spcAft>
                <a:spcPts val="0"/>
              </a:spcAft>
              <a:buSzPts val="2200"/>
              <a:buChar char="★"/>
            </a:pPr>
            <a:r>
              <a:rPr lang="en" sz="1500"/>
              <a:t>Ability to handle missing values</a:t>
            </a:r>
            <a:endParaRPr sz="1500"/>
          </a:p>
          <a:p>
            <a:pPr indent="-368300" lvl="0" marL="457200" rtl="0" algn="l">
              <a:spcBef>
                <a:spcPts val="0"/>
              </a:spcBef>
              <a:spcAft>
                <a:spcPts val="0"/>
              </a:spcAft>
              <a:buSzPts val="2200"/>
              <a:buChar char="★"/>
            </a:pPr>
            <a:r>
              <a:rPr lang="en" sz="1500"/>
              <a:t>Prevent Overfitting</a:t>
            </a:r>
            <a:endParaRPr sz="1500"/>
          </a:p>
          <a:p>
            <a:pPr indent="-323850" lvl="1" marL="914400" rtl="0" algn="l">
              <a:spcBef>
                <a:spcPts val="0"/>
              </a:spcBef>
              <a:spcAft>
                <a:spcPts val="0"/>
              </a:spcAft>
              <a:buSzPts val="1500"/>
              <a:buChar char="○"/>
            </a:pPr>
            <a:r>
              <a:rPr lang="en" sz="1500"/>
              <a:t>Regularization</a:t>
            </a:r>
            <a:endParaRPr sz="1500"/>
          </a:p>
          <a:p>
            <a:pPr indent="-323850" lvl="1" marL="914400" rtl="0" algn="l">
              <a:spcBef>
                <a:spcPts val="0"/>
              </a:spcBef>
              <a:spcAft>
                <a:spcPts val="0"/>
              </a:spcAft>
              <a:buSzPts val="1500"/>
              <a:buChar char="○"/>
            </a:pPr>
            <a:r>
              <a:rPr lang="en" sz="1500"/>
              <a:t>Sampling</a:t>
            </a:r>
            <a:endParaRPr sz="1500"/>
          </a:p>
          <a:p>
            <a:pPr indent="-323850" lvl="1" marL="914400" rtl="0" algn="l">
              <a:spcBef>
                <a:spcPts val="0"/>
              </a:spcBef>
              <a:spcAft>
                <a:spcPts val="0"/>
              </a:spcAft>
              <a:buSzPts val="1500"/>
              <a:buChar char="○"/>
            </a:pPr>
            <a:r>
              <a:rPr lang="en" sz="1500"/>
              <a:t>Pruning</a:t>
            </a:r>
            <a:endParaRPr sz="1500"/>
          </a:p>
          <a:p>
            <a:pPr indent="-323850" lvl="1" marL="914400" rtl="0" algn="l">
              <a:spcBef>
                <a:spcPts val="0"/>
              </a:spcBef>
              <a:spcAft>
                <a:spcPts val="0"/>
              </a:spcAft>
              <a:buSzPts val="1500"/>
              <a:buChar char="○"/>
            </a:pPr>
            <a:r>
              <a:rPr lang="en" sz="1500"/>
              <a:t>Early Stopping	</a:t>
            </a:r>
            <a:endParaRPr sz="1500"/>
          </a:p>
          <a:p>
            <a:pPr indent="0" lvl="0" marL="0" rtl="0" algn="l">
              <a:spcBef>
                <a:spcPts val="0"/>
              </a:spcBef>
              <a:spcAft>
                <a:spcPts val="0"/>
              </a:spcAft>
              <a:buNone/>
            </a:pPr>
            <a:r>
              <a:t/>
            </a:r>
            <a:endParaRPr sz="1500"/>
          </a:p>
        </p:txBody>
      </p:sp>
      <p:sp>
        <p:nvSpPr>
          <p:cNvPr id="744" name="Google Shape;744;p63"/>
          <p:cNvSpPr txBox="1"/>
          <p:nvPr>
            <p:ph idx="2" type="subTitle"/>
          </p:nvPr>
        </p:nvSpPr>
        <p:spPr>
          <a:xfrm>
            <a:off x="3360463" y="1550425"/>
            <a:ext cx="2567100" cy="3022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500"/>
              <a:t>Not ideal with outliers</a:t>
            </a:r>
            <a:endParaRPr sz="1500"/>
          </a:p>
          <a:p>
            <a:pPr indent="-368300" lvl="0" marL="457200" rtl="0" algn="l">
              <a:spcBef>
                <a:spcPts val="0"/>
              </a:spcBef>
              <a:spcAft>
                <a:spcPts val="0"/>
              </a:spcAft>
              <a:buSzPts val="2200"/>
              <a:buChar char="★"/>
            </a:pPr>
            <a:r>
              <a:rPr lang="en" sz="1500"/>
              <a:t>Manually create dummy variable</a:t>
            </a:r>
            <a:endParaRPr sz="1500"/>
          </a:p>
          <a:p>
            <a:pPr indent="-368300" lvl="0" marL="457200" rtl="0" algn="l">
              <a:spcBef>
                <a:spcPts val="0"/>
              </a:spcBef>
              <a:spcAft>
                <a:spcPts val="0"/>
              </a:spcAft>
              <a:buSzPts val="2200"/>
              <a:buChar char="★"/>
            </a:pPr>
            <a:r>
              <a:rPr lang="en" sz="1500"/>
              <a:t>Requires careful parameter tuning	</a:t>
            </a:r>
            <a:endParaRPr sz="1500"/>
          </a:p>
          <a:p>
            <a:pPr indent="0" lvl="0" marL="0" rtl="0" algn="l">
              <a:spcBef>
                <a:spcPts val="0"/>
              </a:spcBef>
              <a:spcAft>
                <a:spcPts val="0"/>
              </a:spcAft>
              <a:buNone/>
            </a:pPr>
            <a:r>
              <a:t/>
            </a:r>
            <a:endParaRPr sz="1500"/>
          </a:p>
        </p:txBody>
      </p:sp>
      <p:sp>
        <p:nvSpPr>
          <p:cNvPr id="745" name="Google Shape;745;p63"/>
          <p:cNvSpPr txBox="1"/>
          <p:nvPr>
            <p:ph idx="2" type="subTitle"/>
          </p:nvPr>
        </p:nvSpPr>
        <p:spPr>
          <a:xfrm>
            <a:off x="6119225" y="1550425"/>
            <a:ext cx="2567100" cy="3022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500"/>
              <a:t>XGBoost is more complex, better with big datasets</a:t>
            </a:r>
            <a:endParaRPr sz="1500"/>
          </a:p>
          <a:p>
            <a:pPr indent="-368300" lvl="0" marL="457200" rtl="0" algn="l">
              <a:spcBef>
                <a:spcPts val="0"/>
              </a:spcBef>
              <a:spcAft>
                <a:spcPts val="0"/>
              </a:spcAft>
              <a:buSzPts val="2200"/>
              <a:buChar char="★"/>
            </a:pPr>
            <a:r>
              <a:rPr lang="en" sz="1500"/>
              <a:t>Linear Regression is easier to implement and faster to train, more fitted with small datasets.</a:t>
            </a:r>
            <a:endParaRPr sz="1500"/>
          </a:p>
          <a:p>
            <a:pPr indent="0" lvl="0" marL="457200" rtl="0" algn="l">
              <a:spcBef>
                <a:spcPts val="0"/>
              </a:spcBef>
              <a:spcAft>
                <a:spcPts val="0"/>
              </a:spcAft>
              <a:buNone/>
            </a:pPr>
            <a:r>
              <a:rPr lang="en" sz="1500"/>
              <a:t>	</a:t>
            </a:r>
            <a:endParaRPr sz="1500"/>
          </a:p>
          <a:p>
            <a:pPr indent="0" lvl="0" marL="0" rtl="0" algn="l">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64"/>
          <p:cNvSpPr txBox="1"/>
          <p:nvPr>
            <p:ph idx="1" type="subTitle"/>
          </p:nvPr>
        </p:nvSpPr>
        <p:spPr>
          <a:xfrm>
            <a:off x="2293225" y="275624"/>
            <a:ext cx="4082100" cy="12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800">
                <a:solidFill>
                  <a:schemeClr val="accent5"/>
                </a:solidFill>
                <a:latin typeface="Abel"/>
                <a:ea typeface="Abel"/>
                <a:cs typeface="Abel"/>
                <a:sym typeface="Abel"/>
              </a:rPr>
              <a:t>Scoring Metris</a:t>
            </a:r>
            <a:endParaRPr sz="700"/>
          </a:p>
        </p:txBody>
      </p:sp>
      <p:sp>
        <p:nvSpPr>
          <p:cNvPr id="751" name="Google Shape;751;p64"/>
          <p:cNvSpPr txBox="1"/>
          <p:nvPr/>
        </p:nvSpPr>
        <p:spPr>
          <a:xfrm>
            <a:off x="1010850" y="1335625"/>
            <a:ext cx="6089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Montserrat"/>
                <a:ea typeface="Montserrat"/>
                <a:cs typeface="Montserrat"/>
                <a:sym typeface="Montserrat"/>
              </a:rPr>
              <a:t>1. </a:t>
            </a:r>
            <a:r>
              <a:rPr lang="en">
                <a:solidFill>
                  <a:schemeClr val="accent3"/>
                </a:solidFill>
                <a:latin typeface="Montserrat"/>
                <a:ea typeface="Montserrat"/>
                <a:cs typeface="Montserrat"/>
                <a:sym typeface="Montserrat"/>
              </a:rPr>
              <a:t>Mean Squared Error: Takes the squared distance between the actual and predicted. The closer the MSE is to 0 the better our model is.</a:t>
            </a:r>
            <a:endParaRPr>
              <a:solidFill>
                <a:schemeClr val="accent3"/>
              </a:solidFill>
              <a:latin typeface="Montserrat"/>
              <a:ea typeface="Montserrat"/>
              <a:cs typeface="Montserrat"/>
              <a:sym typeface="Montserrat"/>
            </a:endParaRPr>
          </a:p>
          <a:p>
            <a:pPr indent="0" lvl="0" marL="0" rtl="0" algn="l">
              <a:spcBef>
                <a:spcPts val="0"/>
              </a:spcBef>
              <a:spcAft>
                <a:spcPts val="0"/>
              </a:spcAft>
              <a:buNone/>
            </a:pPr>
            <a:r>
              <a:t/>
            </a:r>
            <a:endParaRPr>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a:solidFill>
                  <a:schemeClr val="accent3"/>
                </a:solidFill>
                <a:latin typeface="Montserrat"/>
                <a:ea typeface="Montserrat"/>
                <a:cs typeface="Montserrat"/>
                <a:sym typeface="Montserrat"/>
              </a:rPr>
              <a:t>2. ROC Curve: The ratio between true </a:t>
            </a:r>
            <a:r>
              <a:rPr lang="en">
                <a:solidFill>
                  <a:schemeClr val="accent3"/>
                </a:solidFill>
                <a:latin typeface="Montserrat"/>
                <a:ea typeface="Montserrat"/>
                <a:cs typeface="Montserrat"/>
                <a:sym typeface="Montserrat"/>
              </a:rPr>
              <a:t>positive</a:t>
            </a:r>
            <a:r>
              <a:rPr lang="en">
                <a:solidFill>
                  <a:schemeClr val="accent3"/>
                </a:solidFill>
                <a:latin typeface="Montserrat"/>
                <a:ea typeface="Montserrat"/>
                <a:cs typeface="Montserrat"/>
                <a:sym typeface="Montserrat"/>
              </a:rPr>
              <a:t> rate(TPR) and false positive rate (FPR). TPR/FPR is optimal when TRP is 1 and FRP is 0 resulting in a vertical line. </a:t>
            </a:r>
            <a:endParaRPr>
              <a:solidFill>
                <a:schemeClr val="accent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5"/>
          <p:cNvSpPr/>
          <p:nvPr/>
        </p:nvSpPr>
        <p:spPr>
          <a:xfrm>
            <a:off x="3874600" y="820825"/>
            <a:ext cx="1394746" cy="1394746"/>
          </a:xfrm>
          <a:custGeom>
            <a:rect b="b" l="l" r="r" t="t"/>
            <a:pathLst>
              <a:path extrusionOk="0" h="45090" w="4509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5"/>
          <p:cNvSpPr txBox="1"/>
          <p:nvPr>
            <p:ph type="title"/>
          </p:nvPr>
        </p:nvSpPr>
        <p:spPr>
          <a:xfrm>
            <a:off x="2439450" y="2337500"/>
            <a:ext cx="49725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 Price Prediction</a:t>
            </a:r>
            <a:r>
              <a:rPr lang="en" sz="3000"/>
              <a:t> with XGBoost</a:t>
            </a:r>
            <a:endParaRPr sz="3000"/>
          </a:p>
        </p:txBody>
      </p:sp>
      <p:sp>
        <p:nvSpPr>
          <p:cNvPr id="758" name="Google Shape;758;p65"/>
          <p:cNvSpPr txBox="1"/>
          <p:nvPr>
            <p:ph idx="2" type="title"/>
          </p:nvPr>
        </p:nvSpPr>
        <p:spPr>
          <a:xfrm>
            <a:off x="3082350" y="867950"/>
            <a:ext cx="2979300" cy="13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7"/>
                                        </p:tgtEl>
                                        <p:attrNameLst>
                                          <p:attrName>style.visibility</p:attrName>
                                        </p:attrNameLst>
                                      </p:cBhvr>
                                      <p:to>
                                        <p:strVal val="visible"/>
                                      </p:to>
                                    </p:set>
                                    <p:anim calcmode="lin" valueType="num">
                                      <p:cBhvr additive="base">
                                        <p:cTn dur="1000"/>
                                        <p:tgtEl>
                                          <p:spTgt spid="7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par>
                                <p:cTn fill="hold" nodeType="with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000"/>
                                        <p:tgtEl>
                                          <p:spTgt spid="7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6"/>
          <p:cNvSpPr txBox="1"/>
          <p:nvPr>
            <p:ph idx="4" type="subTitle"/>
          </p:nvPr>
        </p:nvSpPr>
        <p:spPr>
          <a:xfrm>
            <a:off x="1271700" y="3214375"/>
            <a:ext cx="2200200" cy="64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Clr>
                <a:schemeClr val="dk1"/>
              </a:buClr>
              <a:buSzPts val="1100"/>
              <a:buFont typeface="Arial"/>
              <a:buNone/>
            </a:pPr>
            <a:r>
              <a:rPr lang="en"/>
              <a:t>The data 92 rows and 27 columns</a:t>
            </a:r>
            <a:endParaRPr/>
          </a:p>
        </p:txBody>
      </p:sp>
      <p:sp>
        <p:nvSpPr>
          <p:cNvPr id="764" name="Google Shape;764;p66"/>
          <p:cNvSpPr txBox="1"/>
          <p:nvPr>
            <p:ph idx="3" type="subTitle"/>
          </p:nvPr>
        </p:nvSpPr>
        <p:spPr>
          <a:xfrm>
            <a:off x="1271700" y="2854973"/>
            <a:ext cx="2200200" cy="35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Size</a:t>
            </a:r>
            <a:endParaRPr/>
          </a:p>
        </p:txBody>
      </p:sp>
      <p:sp>
        <p:nvSpPr>
          <p:cNvPr id="765" name="Google Shape;765;p66"/>
          <p:cNvSpPr txBox="1"/>
          <p:nvPr>
            <p:ph idx="1" type="subTitle"/>
          </p:nvPr>
        </p:nvSpPr>
        <p:spPr>
          <a:xfrm>
            <a:off x="3471900" y="1301225"/>
            <a:ext cx="2200200" cy="35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Source</a:t>
            </a:r>
            <a:endParaRPr/>
          </a:p>
        </p:txBody>
      </p:sp>
      <p:sp>
        <p:nvSpPr>
          <p:cNvPr id="766" name="Google Shape;766;p66"/>
          <p:cNvSpPr txBox="1"/>
          <p:nvPr>
            <p:ph idx="2" type="subTitle"/>
          </p:nvPr>
        </p:nvSpPr>
        <p:spPr>
          <a:xfrm>
            <a:off x="3471900" y="1660551"/>
            <a:ext cx="2200200" cy="64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The data was sourced from kaggle.</a:t>
            </a:r>
            <a:endParaRPr/>
          </a:p>
        </p:txBody>
      </p:sp>
      <p:sp>
        <p:nvSpPr>
          <p:cNvPr id="767" name="Google Shape;767;p6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Characteristics</a:t>
            </a:r>
            <a:endParaRPr/>
          </a:p>
        </p:txBody>
      </p:sp>
      <p:sp>
        <p:nvSpPr>
          <p:cNvPr id="768" name="Google Shape;768;p66"/>
          <p:cNvSpPr txBox="1"/>
          <p:nvPr>
            <p:ph idx="7" type="subTitle"/>
          </p:nvPr>
        </p:nvSpPr>
        <p:spPr>
          <a:xfrm>
            <a:off x="4751425" y="2854975"/>
            <a:ext cx="3144600" cy="35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Types</a:t>
            </a:r>
            <a:endParaRPr/>
          </a:p>
        </p:txBody>
      </p:sp>
      <p:sp>
        <p:nvSpPr>
          <p:cNvPr id="769" name="Google Shape;769;p66"/>
          <p:cNvSpPr txBox="1"/>
          <p:nvPr>
            <p:ph idx="8" type="subTitle"/>
          </p:nvPr>
        </p:nvSpPr>
        <p:spPr>
          <a:xfrm>
            <a:off x="4751425" y="3214400"/>
            <a:ext cx="3318000" cy="64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Clr>
                <a:schemeClr val="dk1"/>
              </a:buClr>
              <a:buSzPts val="1100"/>
              <a:buFont typeface="Arial"/>
              <a:buNone/>
            </a:pPr>
            <a:r>
              <a:rPr lang="en"/>
              <a:t>The data has a combination of </a:t>
            </a:r>
            <a:r>
              <a:rPr lang="en"/>
              <a:t>categorical</a:t>
            </a:r>
            <a:r>
              <a:rPr lang="en"/>
              <a:t> and numeric values</a:t>
            </a:r>
            <a:endParaRPr/>
          </a:p>
        </p:txBody>
      </p:sp>
      <p:grpSp>
        <p:nvGrpSpPr>
          <p:cNvPr id="770" name="Google Shape;770;p66"/>
          <p:cNvGrpSpPr/>
          <p:nvPr/>
        </p:nvGrpSpPr>
        <p:grpSpPr>
          <a:xfrm>
            <a:off x="6181037" y="3848376"/>
            <a:ext cx="458786" cy="427296"/>
            <a:chOff x="7070872" y="2410871"/>
            <a:chExt cx="398321" cy="371013"/>
          </a:xfrm>
        </p:grpSpPr>
        <p:sp>
          <p:nvSpPr>
            <p:cNvPr id="771" name="Google Shape;771;p66"/>
            <p:cNvSpPr/>
            <p:nvPr/>
          </p:nvSpPr>
          <p:spPr>
            <a:xfrm>
              <a:off x="7204643" y="2603364"/>
              <a:ext cx="123586" cy="107641"/>
            </a:xfrm>
            <a:custGeom>
              <a:rect b="b" l="l" r="r" t="t"/>
              <a:pathLst>
                <a:path extrusionOk="0" h="3382" w="3883">
                  <a:moveTo>
                    <a:pt x="1942" y="1"/>
                  </a:moveTo>
                  <a:cubicBezTo>
                    <a:pt x="1846" y="1"/>
                    <a:pt x="1751" y="96"/>
                    <a:pt x="1751" y="203"/>
                  </a:cubicBezTo>
                  <a:lnTo>
                    <a:pt x="1751" y="2072"/>
                  </a:lnTo>
                  <a:lnTo>
                    <a:pt x="132" y="3013"/>
                  </a:lnTo>
                  <a:cubicBezTo>
                    <a:pt x="37" y="3072"/>
                    <a:pt x="1" y="3192"/>
                    <a:pt x="60" y="3287"/>
                  </a:cubicBezTo>
                  <a:cubicBezTo>
                    <a:pt x="84" y="3346"/>
                    <a:pt x="156" y="3382"/>
                    <a:pt x="215" y="3382"/>
                  </a:cubicBezTo>
                  <a:cubicBezTo>
                    <a:pt x="251" y="3382"/>
                    <a:pt x="298" y="3370"/>
                    <a:pt x="322" y="3358"/>
                  </a:cubicBezTo>
                  <a:lnTo>
                    <a:pt x="1942" y="2418"/>
                  </a:lnTo>
                  <a:lnTo>
                    <a:pt x="3573" y="3358"/>
                  </a:lnTo>
                  <a:cubicBezTo>
                    <a:pt x="3596" y="3370"/>
                    <a:pt x="3632" y="3382"/>
                    <a:pt x="3668" y="3382"/>
                  </a:cubicBezTo>
                  <a:cubicBezTo>
                    <a:pt x="3751" y="3382"/>
                    <a:pt x="3811" y="3358"/>
                    <a:pt x="3835" y="3287"/>
                  </a:cubicBezTo>
                  <a:cubicBezTo>
                    <a:pt x="3882" y="3192"/>
                    <a:pt x="3847" y="3072"/>
                    <a:pt x="3763" y="3013"/>
                  </a:cubicBezTo>
                  <a:lnTo>
                    <a:pt x="2144" y="2072"/>
                  </a:lnTo>
                  <a:lnTo>
                    <a:pt x="2144" y="203"/>
                  </a:lnTo>
                  <a:cubicBezTo>
                    <a:pt x="2144" y="96"/>
                    <a:pt x="2049" y="1"/>
                    <a:pt x="19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6"/>
            <p:cNvSpPr/>
            <p:nvPr/>
          </p:nvSpPr>
          <p:spPr>
            <a:xfrm>
              <a:off x="7203147" y="2410871"/>
              <a:ext cx="133421" cy="178902"/>
            </a:xfrm>
            <a:custGeom>
              <a:rect b="b" l="l" r="r" t="t"/>
              <a:pathLst>
                <a:path extrusionOk="0" h="5621" w="4192">
                  <a:moveTo>
                    <a:pt x="2131" y="405"/>
                  </a:moveTo>
                  <a:cubicBezTo>
                    <a:pt x="2631" y="405"/>
                    <a:pt x="3048" y="822"/>
                    <a:pt x="3048" y="1322"/>
                  </a:cubicBezTo>
                  <a:lnTo>
                    <a:pt x="3048" y="1441"/>
                  </a:lnTo>
                  <a:lnTo>
                    <a:pt x="3036" y="1441"/>
                  </a:lnTo>
                  <a:cubicBezTo>
                    <a:pt x="2762" y="1381"/>
                    <a:pt x="2679" y="1012"/>
                    <a:pt x="2679" y="1012"/>
                  </a:cubicBezTo>
                  <a:cubicBezTo>
                    <a:pt x="2667" y="941"/>
                    <a:pt x="2608" y="881"/>
                    <a:pt x="2524" y="858"/>
                  </a:cubicBezTo>
                  <a:cubicBezTo>
                    <a:pt x="2515" y="856"/>
                    <a:pt x="2506" y="855"/>
                    <a:pt x="2497" y="855"/>
                  </a:cubicBezTo>
                  <a:cubicBezTo>
                    <a:pt x="2435" y="855"/>
                    <a:pt x="2375" y="889"/>
                    <a:pt x="2334" y="941"/>
                  </a:cubicBezTo>
                  <a:cubicBezTo>
                    <a:pt x="1977" y="1417"/>
                    <a:pt x="1191" y="1429"/>
                    <a:pt x="1179" y="1429"/>
                  </a:cubicBezTo>
                  <a:cubicBezTo>
                    <a:pt x="1143" y="1429"/>
                    <a:pt x="1131" y="1429"/>
                    <a:pt x="1119" y="1441"/>
                  </a:cubicBezTo>
                  <a:lnTo>
                    <a:pt x="1119" y="1322"/>
                  </a:lnTo>
                  <a:cubicBezTo>
                    <a:pt x="1119" y="822"/>
                    <a:pt x="1536" y="405"/>
                    <a:pt x="2036" y="405"/>
                  </a:cubicBezTo>
                  <a:close/>
                  <a:moveTo>
                    <a:pt x="976" y="1965"/>
                  </a:moveTo>
                  <a:lnTo>
                    <a:pt x="976" y="2215"/>
                  </a:lnTo>
                  <a:cubicBezTo>
                    <a:pt x="941" y="2191"/>
                    <a:pt x="905" y="2143"/>
                    <a:pt x="905" y="2084"/>
                  </a:cubicBezTo>
                  <a:cubicBezTo>
                    <a:pt x="905" y="2036"/>
                    <a:pt x="917" y="2012"/>
                    <a:pt x="953" y="1977"/>
                  </a:cubicBezTo>
                  <a:cubicBezTo>
                    <a:pt x="965" y="1977"/>
                    <a:pt x="965" y="1977"/>
                    <a:pt x="976" y="1965"/>
                  </a:cubicBezTo>
                  <a:close/>
                  <a:moveTo>
                    <a:pt x="3215" y="1977"/>
                  </a:moveTo>
                  <a:cubicBezTo>
                    <a:pt x="3239" y="2012"/>
                    <a:pt x="3251" y="2048"/>
                    <a:pt x="3251" y="2084"/>
                  </a:cubicBezTo>
                  <a:cubicBezTo>
                    <a:pt x="3251" y="2143"/>
                    <a:pt x="3227" y="2179"/>
                    <a:pt x="3191" y="2215"/>
                  </a:cubicBezTo>
                  <a:lnTo>
                    <a:pt x="3191" y="1977"/>
                  </a:lnTo>
                  <a:close/>
                  <a:moveTo>
                    <a:pt x="2441" y="1393"/>
                  </a:moveTo>
                  <a:cubicBezTo>
                    <a:pt x="2512" y="1536"/>
                    <a:pt x="2631" y="1679"/>
                    <a:pt x="2810" y="1750"/>
                  </a:cubicBezTo>
                  <a:lnTo>
                    <a:pt x="2810" y="2322"/>
                  </a:lnTo>
                  <a:cubicBezTo>
                    <a:pt x="2810" y="2679"/>
                    <a:pt x="2524" y="2941"/>
                    <a:pt x="2191" y="2941"/>
                  </a:cubicBezTo>
                  <a:lnTo>
                    <a:pt x="2012" y="2941"/>
                  </a:lnTo>
                  <a:cubicBezTo>
                    <a:pt x="1667" y="2941"/>
                    <a:pt x="1381" y="2667"/>
                    <a:pt x="1381" y="2322"/>
                  </a:cubicBezTo>
                  <a:lnTo>
                    <a:pt x="1381" y="1798"/>
                  </a:lnTo>
                  <a:cubicBezTo>
                    <a:pt x="1631" y="1774"/>
                    <a:pt x="2096" y="1679"/>
                    <a:pt x="2441" y="1393"/>
                  </a:cubicBezTo>
                  <a:close/>
                  <a:moveTo>
                    <a:pt x="2286" y="3346"/>
                  </a:moveTo>
                  <a:lnTo>
                    <a:pt x="2286" y="3453"/>
                  </a:lnTo>
                  <a:lnTo>
                    <a:pt x="2310" y="3453"/>
                  </a:lnTo>
                  <a:lnTo>
                    <a:pt x="2084" y="3679"/>
                  </a:lnTo>
                  <a:lnTo>
                    <a:pt x="1869" y="3477"/>
                  </a:lnTo>
                  <a:lnTo>
                    <a:pt x="1869" y="3346"/>
                  </a:lnTo>
                  <a:close/>
                  <a:moveTo>
                    <a:pt x="2048" y="0"/>
                  </a:moveTo>
                  <a:cubicBezTo>
                    <a:pt x="1322" y="0"/>
                    <a:pt x="726" y="596"/>
                    <a:pt x="726" y="1322"/>
                  </a:cubicBezTo>
                  <a:lnTo>
                    <a:pt x="726" y="1667"/>
                  </a:lnTo>
                  <a:cubicBezTo>
                    <a:pt x="607" y="1774"/>
                    <a:pt x="512" y="1917"/>
                    <a:pt x="512" y="2096"/>
                  </a:cubicBezTo>
                  <a:cubicBezTo>
                    <a:pt x="512" y="2393"/>
                    <a:pt x="738" y="2632"/>
                    <a:pt x="1036" y="2643"/>
                  </a:cubicBezTo>
                  <a:cubicBezTo>
                    <a:pt x="1107" y="2882"/>
                    <a:pt x="1274" y="3096"/>
                    <a:pt x="1500" y="3215"/>
                  </a:cubicBezTo>
                  <a:lnTo>
                    <a:pt x="1500" y="3322"/>
                  </a:lnTo>
                  <a:lnTo>
                    <a:pt x="691" y="3632"/>
                  </a:lnTo>
                  <a:cubicBezTo>
                    <a:pt x="619" y="3655"/>
                    <a:pt x="0" y="3917"/>
                    <a:pt x="0" y="4715"/>
                  </a:cubicBezTo>
                  <a:lnTo>
                    <a:pt x="0" y="5418"/>
                  </a:lnTo>
                  <a:cubicBezTo>
                    <a:pt x="0" y="5525"/>
                    <a:pt x="84" y="5608"/>
                    <a:pt x="191" y="5608"/>
                  </a:cubicBezTo>
                  <a:lnTo>
                    <a:pt x="691" y="5608"/>
                  </a:lnTo>
                  <a:cubicBezTo>
                    <a:pt x="798" y="5608"/>
                    <a:pt x="893" y="5525"/>
                    <a:pt x="893" y="5418"/>
                  </a:cubicBezTo>
                  <a:cubicBezTo>
                    <a:pt x="893" y="5310"/>
                    <a:pt x="798" y="5227"/>
                    <a:pt x="691" y="5227"/>
                  </a:cubicBezTo>
                  <a:lnTo>
                    <a:pt x="393" y="5227"/>
                  </a:lnTo>
                  <a:lnTo>
                    <a:pt x="393" y="4715"/>
                  </a:lnTo>
                  <a:cubicBezTo>
                    <a:pt x="393" y="4167"/>
                    <a:pt x="834" y="4013"/>
                    <a:pt x="846" y="4001"/>
                  </a:cubicBezTo>
                  <a:lnTo>
                    <a:pt x="857" y="4001"/>
                  </a:lnTo>
                  <a:lnTo>
                    <a:pt x="1608" y="3715"/>
                  </a:lnTo>
                  <a:lnTo>
                    <a:pt x="1989" y="4108"/>
                  </a:lnTo>
                  <a:cubicBezTo>
                    <a:pt x="2024" y="4132"/>
                    <a:pt x="2084" y="4167"/>
                    <a:pt x="2119" y="4167"/>
                  </a:cubicBezTo>
                  <a:cubicBezTo>
                    <a:pt x="2179" y="4167"/>
                    <a:pt x="2227" y="4132"/>
                    <a:pt x="2262" y="4108"/>
                  </a:cubicBezTo>
                  <a:lnTo>
                    <a:pt x="2631" y="3715"/>
                  </a:lnTo>
                  <a:lnTo>
                    <a:pt x="3370" y="4013"/>
                  </a:lnTo>
                  <a:lnTo>
                    <a:pt x="3393" y="4013"/>
                  </a:lnTo>
                  <a:cubicBezTo>
                    <a:pt x="3405" y="4013"/>
                    <a:pt x="3834" y="4179"/>
                    <a:pt x="3834" y="4727"/>
                  </a:cubicBezTo>
                  <a:lnTo>
                    <a:pt x="3834" y="5239"/>
                  </a:lnTo>
                  <a:lnTo>
                    <a:pt x="1334" y="5239"/>
                  </a:lnTo>
                  <a:cubicBezTo>
                    <a:pt x="1227" y="5239"/>
                    <a:pt x="1143" y="5322"/>
                    <a:pt x="1143" y="5430"/>
                  </a:cubicBezTo>
                  <a:cubicBezTo>
                    <a:pt x="1143" y="5537"/>
                    <a:pt x="1227" y="5620"/>
                    <a:pt x="1334" y="5620"/>
                  </a:cubicBezTo>
                  <a:lnTo>
                    <a:pt x="4048" y="5620"/>
                  </a:lnTo>
                  <a:cubicBezTo>
                    <a:pt x="4108" y="5608"/>
                    <a:pt x="4191" y="5525"/>
                    <a:pt x="4191" y="5418"/>
                  </a:cubicBezTo>
                  <a:lnTo>
                    <a:pt x="4191" y="4715"/>
                  </a:lnTo>
                  <a:cubicBezTo>
                    <a:pt x="4191" y="3917"/>
                    <a:pt x="3572" y="3655"/>
                    <a:pt x="3501" y="3632"/>
                  </a:cubicBezTo>
                  <a:lnTo>
                    <a:pt x="2703" y="3322"/>
                  </a:lnTo>
                  <a:lnTo>
                    <a:pt x="2703" y="3215"/>
                  </a:lnTo>
                  <a:cubicBezTo>
                    <a:pt x="2917" y="3096"/>
                    <a:pt x="3084" y="2882"/>
                    <a:pt x="3167" y="2643"/>
                  </a:cubicBezTo>
                  <a:cubicBezTo>
                    <a:pt x="3453" y="2620"/>
                    <a:pt x="3679" y="2382"/>
                    <a:pt x="3679" y="2096"/>
                  </a:cubicBezTo>
                  <a:cubicBezTo>
                    <a:pt x="3679" y="1917"/>
                    <a:pt x="3596" y="1774"/>
                    <a:pt x="3465" y="1667"/>
                  </a:cubicBezTo>
                  <a:lnTo>
                    <a:pt x="3465" y="1322"/>
                  </a:lnTo>
                  <a:cubicBezTo>
                    <a:pt x="3465" y="596"/>
                    <a:pt x="2870" y="0"/>
                    <a:pt x="2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6"/>
            <p:cNvSpPr/>
            <p:nvPr/>
          </p:nvSpPr>
          <p:spPr>
            <a:xfrm>
              <a:off x="7334245" y="2602600"/>
              <a:ext cx="134949" cy="179284"/>
            </a:xfrm>
            <a:custGeom>
              <a:rect b="b" l="l" r="r" t="t"/>
              <a:pathLst>
                <a:path extrusionOk="0" h="5633" w="4240">
                  <a:moveTo>
                    <a:pt x="2144" y="394"/>
                  </a:moveTo>
                  <a:cubicBezTo>
                    <a:pt x="2656" y="394"/>
                    <a:pt x="3073" y="810"/>
                    <a:pt x="3073" y="1311"/>
                  </a:cubicBezTo>
                  <a:lnTo>
                    <a:pt x="3073" y="1430"/>
                  </a:lnTo>
                  <a:lnTo>
                    <a:pt x="3049" y="1430"/>
                  </a:lnTo>
                  <a:cubicBezTo>
                    <a:pt x="2787" y="1370"/>
                    <a:pt x="2692" y="1001"/>
                    <a:pt x="2692" y="1001"/>
                  </a:cubicBezTo>
                  <a:cubicBezTo>
                    <a:pt x="2680" y="930"/>
                    <a:pt x="2620" y="870"/>
                    <a:pt x="2549" y="846"/>
                  </a:cubicBezTo>
                  <a:cubicBezTo>
                    <a:pt x="2539" y="845"/>
                    <a:pt x="2530" y="844"/>
                    <a:pt x="2521" y="844"/>
                  </a:cubicBezTo>
                  <a:cubicBezTo>
                    <a:pt x="2456" y="844"/>
                    <a:pt x="2389" y="878"/>
                    <a:pt x="2358" y="930"/>
                  </a:cubicBezTo>
                  <a:cubicBezTo>
                    <a:pt x="2001" y="1418"/>
                    <a:pt x="1203" y="1430"/>
                    <a:pt x="1191" y="1430"/>
                  </a:cubicBezTo>
                  <a:lnTo>
                    <a:pt x="1132" y="1430"/>
                  </a:lnTo>
                  <a:lnTo>
                    <a:pt x="1132" y="1311"/>
                  </a:lnTo>
                  <a:cubicBezTo>
                    <a:pt x="1132" y="810"/>
                    <a:pt x="1549" y="394"/>
                    <a:pt x="2061" y="394"/>
                  </a:cubicBezTo>
                  <a:close/>
                  <a:moveTo>
                    <a:pt x="3227" y="1965"/>
                  </a:moveTo>
                  <a:cubicBezTo>
                    <a:pt x="3263" y="2001"/>
                    <a:pt x="3275" y="2037"/>
                    <a:pt x="3275" y="2073"/>
                  </a:cubicBezTo>
                  <a:cubicBezTo>
                    <a:pt x="3275" y="2132"/>
                    <a:pt x="3251" y="2180"/>
                    <a:pt x="3215" y="2203"/>
                  </a:cubicBezTo>
                  <a:lnTo>
                    <a:pt x="3215" y="1965"/>
                  </a:lnTo>
                  <a:close/>
                  <a:moveTo>
                    <a:pt x="1001" y="1965"/>
                  </a:moveTo>
                  <a:lnTo>
                    <a:pt x="1001" y="2215"/>
                  </a:lnTo>
                  <a:cubicBezTo>
                    <a:pt x="953" y="2192"/>
                    <a:pt x="929" y="2144"/>
                    <a:pt x="929" y="2084"/>
                  </a:cubicBezTo>
                  <a:cubicBezTo>
                    <a:pt x="929" y="2037"/>
                    <a:pt x="941" y="2013"/>
                    <a:pt x="965" y="1977"/>
                  </a:cubicBezTo>
                  <a:cubicBezTo>
                    <a:pt x="989" y="1977"/>
                    <a:pt x="989" y="1977"/>
                    <a:pt x="1001" y="1965"/>
                  </a:cubicBezTo>
                  <a:close/>
                  <a:moveTo>
                    <a:pt x="2442" y="1406"/>
                  </a:moveTo>
                  <a:cubicBezTo>
                    <a:pt x="2513" y="1537"/>
                    <a:pt x="2632" y="1680"/>
                    <a:pt x="2811" y="1763"/>
                  </a:cubicBezTo>
                  <a:lnTo>
                    <a:pt x="2811" y="2323"/>
                  </a:lnTo>
                  <a:cubicBezTo>
                    <a:pt x="2834" y="2668"/>
                    <a:pt x="2549" y="2954"/>
                    <a:pt x="2191" y="2954"/>
                  </a:cubicBezTo>
                  <a:lnTo>
                    <a:pt x="2013" y="2954"/>
                  </a:lnTo>
                  <a:cubicBezTo>
                    <a:pt x="1668" y="2954"/>
                    <a:pt x="1382" y="2668"/>
                    <a:pt x="1382" y="2323"/>
                  </a:cubicBezTo>
                  <a:lnTo>
                    <a:pt x="1382" y="1799"/>
                  </a:lnTo>
                  <a:cubicBezTo>
                    <a:pt x="1644" y="1775"/>
                    <a:pt x="2084" y="1680"/>
                    <a:pt x="2442" y="1406"/>
                  </a:cubicBezTo>
                  <a:close/>
                  <a:moveTo>
                    <a:pt x="2311" y="3335"/>
                  </a:moveTo>
                  <a:lnTo>
                    <a:pt x="2322" y="3442"/>
                  </a:lnTo>
                  <a:lnTo>
                    <a:pt x="2096" y="3668"/>
                  </a:lnTo>
                  <a:lnTo>
                    <a:pt x="1894" y="3466"/>
                  </a:lnTo>
                  <a:lnTo>
                    <a:pt x="1894" y="3335"/>
                  </a:lnTo>
                  <a:close/>
                  <a:moveTo>
                    <a:pt x="2061" y="1"/>
                  </a:moveTo>
                  <a:cubicBezTo>
                    <a:pt x="1322" y="1"/>
                    <a:pt x="727" y="596"/>
                    <a:pt x="727" y="1322"/>
                  </a:cubicBezTo>
                  <a:lnTo>
                    <a:pt x="727" y="1668"/>
                  </a:lnTo>
                  <a:cubicBezTo>
                    <a:pt x="608" y="1775"/>
                    <a:pt x="525" y="1918"/>
                    <a:pt x="525" y="2096"/>
                  </a:cubicBezTo>
                  <a:cubicBezTo>
                    <a:pt x="525" y="2394"/>
                    <a:pt x="739" y="2632"/>
                    <a:pt x="1037" y="2656"/>
                  </a:cubicBezTo>
                  <a:cubicBezTo>
                    <a:pt x="1120" y="2894"/>
                    <a:pt x="1275" y="3096"/>
                    <a:pt x="1501" y="3216"/>
                  </a:cubicBezTo>
                  <a:lnTo>
                    <a:pt x="1501" y="3323"/>
                  </a:lnTo>
                  <a:lnTo>
                    <a:pt x="703" y="3632"/>
                  </a:lnTo>
                  <a:cubicBezTo>
                    <a:pt x="620" y="3668"/>
                    <a:pt x="1" y="3918"/>
                    <a:pt x="1" y="4716"/>
                  </a:cubicBezTo>
                  <a:lnTo>
                    <a:pt x="1" y="5418"/>
                  </a:lnTo>
                  <a:cubicBezTo>
                    <a:pt x="1" y="5525"/>
                    <a:pt x="84" y="5609"/>
                    <a:pt x="191" y="5609"/>
                  </a:cubicBezTo>
                  <a:lnTo>
                    <a:pt x="703" y="5609"/>
                  </a:lnTo>
                  <a:cubicBezTo>
                    <a:pt x="798" y="5609"/>
                    <a:pt x="894" y="5525"/>
                    <a:pt x="894" y="5418"/>
                  </a:cubicBezTo>
                  <a:cubicBezTo>
                    <a:pt x="894" y="5311"/>
                    <a:pt x="798" y="5228"/>
                    <a:pt x="703" y="5228"/>
                  </a:cubicBezTo>
                  <a:lnTo>
                    <a:pt x="406" y="5228"/>
                  </a:lnTo>
                  <a:lnTo>
                    <a:pt x="406" y="4716"/>
                  </a:lnTo>
                  <a:cubicBezTo>
                    <a:pt x="406" y="4168"/>
                    <a:pt x="834" y="4025"/>
                    <a:pt x="846" y="4001"/>
                  </a:cubicBezTo>
                  <a:lnTo>
                    <a:pt x="858" y="4001"/>
                  </a:lnTo>
                  <a:lnTo>
                    <a:pt x="1608" y="3727"/>
                  </a:lnTo>
                  <a:lnTo>
                    <a:pt x="1989" y="4108"/>
                  </a:lnTo>
                  <a:cubicBezTo>
                    <a:pt x="2025" y="4144"/>
                    <a:pt x="2084" y="4168"/>
                    <a:pt x="2132" y="4168"/>
                  </a:cubicBezTo>
                  <a:cubicBezTo>
                    <a:pt x="2191" y="4168"/>
                    <a:pt x="2227" y="4144"/>
                    <a:pt x="2263" y="4108"/>
                  </a:cubicBezTo>
                  <a:lnTo>
                    <a:pt x="2632" y="3727"/>
                  </a:lnTo>
                  <a:lnTo>
                    <a:pt x="3382" y="4025"/>
                  </a:lnTo>
                  <a:lnTo>
                    <a:pt x="3394" y="4025"/>
                  </a:lnTo>
                  <a:cubicBezTo>
                    <a:pt x="3406" y="4025"/>
                    <a:pt x="3835" y="4180"/>
                    <a:pt x="3835" y="4739"/>
                  </a:cubicBezTo>
                  <a:lnTo>
                    <a:pt x="3835" y="5240"/>
                  </a:lnTo>
                  <a:lnTo>
                    <a:pt x="1334" y="5240"/>
                  </a:lnTo>
                  <a:cubicBezTo>
                    <a:pt x="1239" y="5240"/>
                    <a:pt x="1144" y="5335"/>
                    <a:pt x="1144" y="5430"/>
                  </a:cubicBezTo>
                  <a:cubicBezTo>
                    <a:pt x="1144" y="5537"/>
                    <a:pt x="1239" y="5632"/>
                    <a:pt x="1334" y="5632"/>
                  </a:cubicBezTo>
                  <a:lnTo>
                    <a:pt x="4049" y="5632"/>
                  </a:lnTo>
                  <a:cubicBezTo>
                    <a:pt x="4156" y="5632"/>
                    <a:pt x="4239" y="5537"/>
                    <a:pt x="4239" y="5430"/>
                  </a:cubicBezTo>
                  <a:lnTo>
                    <a:pt x="4239" y="4739"/>
                  </a:lnTo>
                  <a:cubicBezTo>
                    <a:pt x="4204" y="3918"/>
                    <a:pt x="3573" y="3668"/>
                    <a:pt x="3501" y="3632"/>
                  </a:cubicBezTo>
                  <a:lnTo>
                    <a:pt x="2715" y="3323"/>
                  </a:lnTo>
                  <a:lnTo>
                    <a:pt x="2715" y="3216"/>
                  </a:lnTo>
                  <a:cubicBezTo>
                    <a:pt x="2918" y="3096"/>
                    <a:pt x="3084" y="2894"/>
                    <a:pt x="3168" y="2656"/>
                  </a:cubicBezTo>
                  <a:cubicBezTo>
                    <a:pt x="3454" y="2620"/>
                    <a:pt x="3680" y="2382"/>
                    <a:pt x="3680" y="2096"/>
                  </a:cubicBezTo>
                  <a:cubicBezTo>
                    <a:pt x="3680" y="1918"/>
                    <a:pt x="3608" y="1775"/>
                    <a:pt x="3465" y="1668"/>
                  </a:cubicBezTo>
                  <a:lnTo>
                    <a:pt x="3465" y="1322"/>
                  </a:lnTo>
                  <a:cubicBezTo>
                    <a:pt x="3465" y="596"/>
                    <a:pt x="2870" y="1"/>
                    <a:pt x="2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6"/>
            <p:cNvSpPr/>
            <p:nvPr/>
          </p:nvSpPr>
          <p:spPr>
            <a:xfrm>
              <a:off x="7070872" y="2602600"/>
              <a:ext cx="134949" cy="179284"/>
            </a:xfrm>
            <a:custGeom>
              <a:rect b="b" l="l" r="r" t="t"/>
              <a:pathLst>
                <a:path extrusionOk="0" h="5633" w="4240">
                  <a:moveTo>
                    <a:pt x="2144" y="394"/>
                  </a:moveTo>
                  <a:cubicBezTo>
                    <a:pt x="2656" y="394"/>
                    <a:pt x="3073" y="810"/>
                    <a:pt x="3073" y="1311"/>
                  </a:cubicBezTo>
                  <a:lnTo>
                    <a:pt x="3073" y="1430"/>
                  </a:lnTo>
                  <a:lnTo>
                    <a:pt x="3049" y="1430"/>
                  </a:lnTo>
                  <a:cubicBezTo>
                    <a:pt x="2787" y="1370"/>
                    <a:pt x="2692" y="1001"/>
                    <a:pt x="2692" y="1001"/>
                  </a:cubicBezTo>
                  <a:cubicBezTo>
                    <a:pt x="2680" y="930"/>
                    <a:pt x="2620" y="870"/>
                    <a:pt x="2549" y="846"/>
                  </a:cubicBezTo>
                  <a:cubicBezTo>
                    <a:pt x="2540" y="845"/>
                    <a:pt x="2530" y="844"/>
                    <a:pt x="2521" y="844"/>
                  </a:cubicBezTo>
                  <a:cubicBezTo>
                    <a:pt x="2457" y="844"/>
                    <a:pt x="2389" y="878"/>
                    <a:pt x="2358" y="930"/>
                  </a:cubicBezTo>
                  <a:cubicBezTo>
                    <a:pt x="2001" y="1418"/>
                    <a:pt x="1203" y="1430"/>
                    <a:pt x="1192" y="1430"/>
                  </a:cubicBezTo>
                  <a:lnTo>
                    <a:pt x="1132" y="1430"/>
                  </a:lnTo>
                  <a:lnTo>
                    <a:pt x="1132" y="1311"/>
                  </a:lnTo>
                  <a:cubicBezTo>
                    <a:pt x="1132" y="810"/>
                    <a:pt x="1549" y="394"/>
                    <a:pt x="2061" y="394"/>
                  </a:cubicBezTo>
                  <a:close/>
                  <a:moveTo>
                    <a:pt x="3227" y="1965"/>
                  </a:moveTo>
                  <a:cubicBezTo>
                    <a:pt x="3263" y="2001"/>
                    <a:pt x="3275" y="2037"/>
                    <a:pt x="3275" y="2073"/>
                  </a:cubicBezTo>
                  <a:cubicBezTo>
                    <a:pt x="3275" y="2132"/>
                    <a:pt x="3239" y="2180"/>
                    <a:pt x="3216" y="2203"/>
                  </a:cubicBezTo>
                  <a:lnTo>
                    <a:pt x="3216" y="1965"/>
                  </a:lnTo>
                  <a:close/>
                  <a:moveTo>
                    <a:pt x="1001" y="1965"/>
                  </a:moveTo>
                  <a:lnTo>
                    <a:pt x="1001" y="2215"/>
                  </a:lnTo>
                  <a:cubicBezTo>
                    <a:pt x="953" y="2192"/>
                    <a:pt x="930" y="2144"/>
                    <a:pt x="930" y="2084"/>
                  </a:cubicBezTo>
                  <a:cubicBezTo>
                    <a:pt x="930" y="2037"/>
                    <a:pt x="941" y="2013"/>
                    <a:pt x="965" y="1977"/>
                  </a:cubicBezTo>
                  <a:cubicBezTo>
                    <a:pt x="989" y="1977"/>
                    <a:pt x="989" y="1977"/>
                    <a:pt x="1001" y="1965"/>
                  </a:cubicBezTo>
                  <a:close/>
                  <a:moveTo>
                    <a:pt x="2454" y="1406"/>
                  </a:moveTo>
                  <a:cubicBezTo>
                    <a:pt x="2525" y="1537"/>
                    <a:pt x="2644" y="1680"/>
                    <a:pt x="2823" y="1763"/>
                  </a:cubicBezTo>
                  <a:lnTo>
                    <a:pt x="2823" y="2323"/>
                  </a:lnTo>
                  <a:cubicBezTo>
                    <a:pt x="2835" y="2668"/>
                    <a:pt x="2549" y="2954"/>
                    <a:pt x="2204" y="2954"/>
                  </a:cubicBezTo>
                  <a:lnTo>
                    <a:pt x="2025" y="2954"/>
                  </a:lnTo>
                  <a:cubicBezTo>
                    <a:pt x="1680" y="2954"/>
                    <a:pt x="1406" y="2668"/>
                    <a:pt x="1406" y="2323"/>
                  </a:cubicBezTo>
                  <a:lnTo>
                    <a:pt x="1406" y="1799"/>
                  </a:lnTo>
                  <a:cubicBezTo>
                    <a:pt x="1656" y="1775"/>
                    <a:pt x="2120" y="1680"/>
                    <a:pt x="2454" y="1406"/>
                  </a:cubicBezTo>
                  <a:close/>
                  <a:moveTo>
                    <a:pt x="2311" y="3335"/>
                  </a:moveTo>
                  <a:lnTo>
                    <a:pt x="2323" y="3442"/>
                  </a:lnTo>
                  <a:lnTo>
                    <a:pt x="2096" y="3668"/>
                  </a:lnTo>
                  <a:lnTo>
                    <a:pt x="1894" y="3466"/>
                  </a:lnTo>
                  <a:lnTo>
                    <a:pt x="1894" y="3335"/>
                  </a:lnTo>
                  <a:close/>
                  <a:moveTo>
                    <a:pt x="2061" y="1"/>
                  </a:moveTo>
                  <a:cubicBezTo>
                    <a:pt x="1322" y="1"/>
                    <a:pt x="727" y="596"/>
                    <a:pt x="727" y="1322"/>
                  </a:cubicBezTo>
                  <a:lnTo>
                    <a:pt x="727" y="1668"/>
                  </a:lnTo>
                  <a:cubicBezTo>
                    <a:pt x="608" y="1775"/>
                    <a:pt x="525" y="1918"/>
                    <a:pt x="525" y="2096"/>
                  </a:cubicBezTo>
                  <a:cubicBezTo>
                    <a:pt x="525" y="2394"/>
                    <a:pt x="739" y="2632"/>
                    <a:pt x="1037" y="2656"/>
                  </a:cubicBezTo>
                  <a:cubicBezTo>
                    <a:pt x="1120" y="2894"/>
                    <a:pt x="1275" y="3096"/>
                    <a:pt x="1501" y="3216"/>
                  </a:cubicBezTo>
                  <a:lnTo>
                    <a:pt x="1501" y="3323"/>
                  </a:lnTo>
                  <a:lnTo>
                    <a:pt x="703" y="3632"/>
                  </a:lnTo>
                  <a:cubicBezTo>
                    <a:pt x="620" y="3668"/>
                    <a:pt x="1" y="3918"/>
                    <a:pt x="1" y="4716"/>
                  </a:cubicBezTo>
                  <a:lnTo>
                    <a:pt x="1" y="5418"/>
                  </a:lnTo>
                  <a:cubicBezTo>
                    <a:pt x="1" y="5525"/>
                    <a:pt x="84" y="5609"/>
                    <a:pt x="191" y="5609"/>
                  </a:cubicBezTo>
                  <a:lnTo>
                    <a:pt x="703" y="5609"/>
                  </a:lnTo>
                  <a:cubicBezTo>
                    <a:pt x="799" y="5609"/>
                    <a:pt x="894" y="5525"/>
                    <a:pt x="894" y="5418"/>
                  </a:cubicBezTo>
                  <a:cubicBezTo>
                    <a:pt x="894" y="5311"/>
                    <a:pt x="799" y="5228"/>
                    <a:pt x="703" y="5228"/>
                  </a:cubicBezTo>
                  <a:lnTo>
                    <a:pt x="406" y="5228"/>
                  </a:lnTo>
                  <a:lnTo>
                    <a:pt x="406" y="4716"/>
                  </a:lnTo>
                  <a:cubicBezTo>
                    <a:pt x="406" y="4168"/>
                    <a:pt x="834" y="4025"/>
                    <a:pt x="846" y="4001"/>
                  </a:cubicBezTo>
                  <a:lnTo>
                    <a:pt x="858" y="4001"/>
                  </a:lnTo>
                  <a:lnTo>
                    <a:pt x="1608" y="3727"/>
                  </a:lnTo>
                  <a:lnTo>
                    <a:pt x="1989" y="4108"/>
                  </a:lnTo>
                  <a:cubicBezTo>
                    <a:pt x="2025" y="4144"/>
                    <a:pt x="2084" y="4168"/>
                    <a:pt x="2132" y="4168"/>
                  </a:cubicBezTo>
                  <a:cubicBezTo>
                    <a:pt x="2192" y="4168"/>
                    <a:pt x="2227" y="4144"/>
                    <a:pt x="2263" y="4108"/>
                  </a:cubicBezTo>
                  <a:lnTo>
                    <a:pt x="2632" y="3727"/>
                  </a:lnTo>
                  <a:lnTo>
                    <a:pt x="3382" y="4025"/>
                  </a:lnTo>
                  <a:lnTo>
                    <a:pt x="3394" y="4025"/>
                  </a:lnTo>
                  <a:cubicBezTo>
                    <a:pt x="3406" y="4025"/>
                    <a:pt x="3835" y="4180"/>
                    <a:pt x="3835" y="4739"/>
                  </a:cubicBezTo>
                  <a:lnTo>
                    <a:pt x="3835" y="5240"/>
                  </a:lnTo>
                  <a:lnTo>
                    <a:pt x="1334" y="5240"/>
                  </a:lnTo>
                  <a:cubicBezTo>
                    <a:pt x="1239" y="5240"/>
                    <a:pt x="1144" y="5335"/>
                    <a:pt x="1144" y="5430"/>
                  </a:cubicBezTo>
                  <a:cubicBezTo>
                    <a:pt x="1144" y="5537"/>
                    <a:pt x="1239" y="5632"/>
                    <a:pt x="1334" y="5632"/>
                  </a:cubicBezTo>
                  <a:lnTo>
                    <a:pt x="4049" y="5632"/>
                  </a:lnTo>
                  <a:cubicBezTo>
                    <a:pt x="4156" y="5632"/>
                    <a:pt x="4240" y="5537"/>
                    <a:pt x="4240" y="5430"/>
                  </a:cubicBezTo>
                  <a:lnTo>
                    <a:pt x="4240" y="4739"/>
                  </a:lnTo>
                  <a:cubicBezTo>
                    <a:pt x="4216" y="3918"/>
                    <a:pt x="3573" y="3668"/>
                    <a:pt x="3501" y="3632"/>
                  </a:cubicBezTo>
                  <a:lnTo>
                    <a:pt x="2716" y="3323"/>
                  </a:lnTo>
                  <a:lnTo>
                    <a:pt x="2716" y="3216"/>
                  </a:lnTo>
                  <a:cubicBezTo>
                    <a:pt x="2918" y="3096"/>
                    <a:pt x="3085" y="2894"/>
                    <a:pt x="3168" y="2656"/>
                  </a:cubicBezTo>
                  <a:cubicBezTo>
                    <a:pt x="3454" y="2620"/>
                    <a:pt x="3680" y="2382"/>
                    <a:pt x="3680" y="2096"/>
                  </a:cubicBezTo>
                  <a:cubicBezTo>
                    <a:pt x="3680" y="1918"/>
                    <a:pt x="3608" y="1775"/>
                    <a:pt x="3466" y="1668"/>
                  </a:cubicBezTo>
                  <a:lnTo>
                    <a:pt x="3466" y="1322"/>
                  </a:lnTo>
                  <a:cubicBezTo>
                    <a:pt x="3466" y="596"/>
                    <a:pt x="2870" y="1"/>
                    <a:pt x="2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5" name="Google Shape;775;p66"/>
          <p:cNvSpPr/>
          <p:nvPr/>
        </p:nvSpPr>
        <p:spPr>
          <a:xfrm>
            <a:off x="2192400" y="3856675"/>
            <a:ext cx="358800" cy="410700"/>
          </a:xfrm>
          <a:prstGeom prst="pie">
            <a:avLst>
              <a:gd fmla="val 20131259" name="adj1"/>
              <a:gd fmla="val 16200000"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6" name="Google Shape;776;p66"/>
          <p:cNvGrpSpPr/>
          <p:nvPr/>
        </p:nvGrpSpPr>
        <p:grpSpPr>
          <a:xfrm>
            <a:off x="4342610" y="2302855"/>
            <a:ext cx="458786" cy="410695"/>
            <a:chOff x="5727616" y="4204699"/>
            <a:chExt cx="440505" cy="290018"/>
          </a:xfrm>
        </p:grpSpPr>
        <p:sp>
          <p:nvSpPr>
            <p:cNvPr id="777" name="Google Shape;777;p66"/>
            <p:cNvSpPr/>
            <p:nvPr/>
          </p:nvSpPr>
          <p:spPr>
            <a:xfrm>
              <a:off x="5727616" y="4204699"/>
              <a:ext cx="440505" cy="290018"/>
            </a:xfrm>
            <a:custGeom>
              <a:rect b="b" l="l" r="r" t="t"/>
              <a:pathLst>
                <a:path extrusionOk="0" h="9133" w="13872">
                  <a:moveTo>
                    <a:pt x="13145" y="4465"/>
                  </a:moveTo>
                  <a:lnTo>
                    <a:pt x="13145" y="4870"/>
                  </a:lnTo>
                  <a:lnTo>
                    <a:pt x="12752" y="4870"/>
                  </a:lnTo>
                  <a:lnTo>
                    <a:pt x="12752" y="4465"/>
                  </a:lnTo>
                  <a:close/>
                  <a:moveTo>
                    <a:pt x="1275" y="3941"/>
                  </a:moveTo>
                  <a:lnTo>
                    <a:pt x="1275" y="4430"/>
                  </a:lnTo>
                  <a:cubicBezTo>
                    <a:pt x="1275" y="4775"/>
                    <a:pt x="1013" y="5049"/>
                    <a:pt x="668" y="5049"/>
                  </a:cubicBezTo>
                  <a:lnTo>
                    <a:pt x="418" y="5049"/>
                  </a:lnTo>
                  <a:cubicBezTo>
                    <a:pt x="501" y="4549"/>
                    <a:pt x="810" y="4120"/>
                    <a:pt x="1275" y="3941"/>
                  </a:cubicBezTo>
                  <a:close/>
                  <a:moveTo>
                    <a:pt x="9121" y="417"/>
                  </a:moveTo>
                  <a:cubicBezTo>
                    <a:pt x="9562" y="417"/>
                    <a:pt x="9978" y="620"/>
                    <a:pt x="10252" y="977"/>
                  </a:cubicBezTo>
                  <a:lnTo>
                    <a:pt x="12205" y="3584"/>
                  </a:lnTo>
                  <a:cubicBezTo>
                    <a:pt x="12240" y="3632"/>
                    <a:pt x="12300" y="3656"/>
                    <a:pt x="12360" y="3656"/>
                  </a:cubicBezTo>
                  <a:lnTo>
                    <a:pt x="13312" y="3656"/>
                  </a:lnTo>
                  <a:cubicBezTo>
                    <a:pt x="13431" y="3656"/>
                    <a:pt x="13514" y="3775"/>
                    <a:pt x="13467" y="3882"/>
                  </a:cubicBezTo>
                  <a:lnTo>
                    <a:pt x="13372" y="4060"/>
                  </a:lnTo>
                  <a:lnTo>
                    <a:pt x="12574" y="4060"/>
                  </a:lnTo>
                  <a:cubicBezTo>
                    <a:pt x="12455" y="4060"/>
                    <a:pt x="12360" y="4156"/>
                    <a:pt x="12360" y="4275"/>
                  </a:cubicBezTo>
                  <a:lnTo>
                    <a:pt x="12360" y="5084"/>
                  </a:lnTo>
                  <a:cubicBezTo>
                    <a:pt x="12360" y="5203"/>
                    <a:pt x="12455" y="5299"/>
                    <a:pt x="12574" y="5299"/>
                  </a:cubicBezTo>
                  <a:lnTo>
                    <a:pt x="13181" y="5299"/>
                  </a:lnTo>
                  <a:lnTo>
                    <a:pt x="13181" y="5596"/>
                  </a:lnTo>
                  <a:cubicBezTo>
                    <a:pt x="13181" y="5787"/>
                    <a:pt x="13252" y="5977"/>
                    <a:pt x="13395" y="6096"/>
                  </a:cubicBezTo>
                  <a:cubicBezTo>
                    <a:pt x="13455" y="6156"/>
                    <a:pt x="13479" y="6227"/>
                    <a:pt x="13479" y="6323"/>
                  </a:cubicBezTo>
                  <a:lnTo>
                    <a:pt x="13479" y="6692"/>
                  </a:lnTo>
                  <a:lnTo>
                    <a:pt x="13443" y="6692"/>
                  </a:lnTo>
                  <a:cubicBezTo>
                    <a:pt x="13443" y="7037"/>
                    <a:pt x="13181" y="7311"/>
                    <a:pt x="12836" y="7311"/>
                  </a:cubicBezTo>
                  <a:lnTo>
                    <a:pt x="12526" y="7311"/>
                  </a:lnTo>
                  <a:cubicBezTo>
                    <a:pt x="12419" y="6501"/>
                    <a:pt x="11740" y="5894"/>
                    <a:pt x="10919" y="5894"/>
                  </a:cubicBezTo>
                  <a:cubicBezTo>
                    <a:pt x="10097" y="5894"/>
                    <a:pt x="9419" y="6513"/>
                    <a:pt x="9312" y="7311"/>
                  </a:cubicBezTo>
                  <a:lnTo>
                    <a:pt x="4061" y="7311"/>
                  </a:lnTo>
                  <a:cubicBezTo>
                    <a:pt x="3954" y="6501"/>
                    <a:pt x="3275" y="5894"/>
                    <a:pt x="2454" y="5894"/>
                  </a:cubicBezTo>
                  <a:cubicBezTo>
                    <a:pt x="1632" y="5894"/>
                    <a:pt x="965" y="6501"/>
                    <a:pt x="846" y="7275"/>
                  </a:cubicBezTo>
                  <a:cubicBezTo>
                    <a:pt x="608" y="7204"/>
                    <a:pt x="429" y="6966"/>
                    <a:pt x="429" y="6692"/>
                  </a:cubicBezTo>
                  <a:lnTo>
                    <a:pt x="429" y="5465"/>
                  </a:lnTo>
                  <a:lnTo>
                    <a:pt x="691" y="5465"/>
                  </a:lnTo>
                  <a:cubicBezTo>
                    <a:pt x="1263" y="5465"/>
                    <a:pt x="1703" y="5001"/>
                    <a:pt x="1703" y="4453"/>
                  </a:cubicBezTo>
                  <a:lnTo>
                    <a:pt x="1703" y="3822"/>
                  </a:lnTo>
                  <a:lnTo>
                    <a:pt x="2406" y="3644"/>
                  </a:lnTo>
                  <a:cubicBezTo>
                    <a:pt x="2465" y="3632"/>
                    <a:pt x="2513" y="3596"/>
                    <a:pt x="2525" y="3560"/>
                  </a:cubicBezTo>
                  <a:lnTo>
                    <a:pt x="3954" y="1120"/>
                  </a:lnTo>
                  <a:cubicBezTo>
                    <a:pt x="4204" y="679"/>
                    <a:pt x="4680" y="417"/>
                    <a:pt x="5180" y="417"/>
                  </a:cubicBezTo>
                  <a:close/>
                  <a:moveTo>
                    <a:pt x="2430" y="6275"/>
                  </a:moveTo>
                  <a:cubicBezTo>
                    <a:pt x="3108" y="6275"/>
                    <a:pt x="3656" y="6823"/>
                    <a:pt x="3656" y="7501"/>
                  </a:cubicBezTo>
                  <a:cubicBezTo>
                    <a:pt x="3656" y="8168"/>
                    <a:pt x="3108" y="8716"/>
                    <a:pt x="2430" y="8716"/>
                  </a:cubicBezTo>
                  <a:cubicBezTo>
                    <a:pt x="1763" y="8716"/>
                    <a:pt x="1215" y="8168"/>
                    <a:pt x="1215" y="7501"/>
                  </a:cubicBezTo>
                  <a:cubicBezTo>
                    <a:pt x="1215" y="6823"/>
                    <a:pt x="1763" y="6275"/>
                    <a:pt x="2430" y="6275"/>
                  </a:cubicBezTo>
                  <a:close/>
                  <a:moveTo>
                    <a:pt x="10919" y="6275"/>
                  </a:moveTo>
                  <a:cubicBezTo>
                    <a:pt x="11586" y="6275"/>
                    <a:pt x="12145" y="6823"/>
                    <a:pt x="12145" y="7501"/>
                  </a:cubicBezTo>
                  <a:cubicBezTo>
                    <a:pt x="12145" y="8168"/>
                    <a:pt x="11586" y="8716"/>
                    <a:pt x="10919" y="8716"/>
                  </a:cubicBezTo>
                  <a:cubicBezTo>
                    <a:pt x="10252" y="8716"/>
                    <a:pt x="9693" y="8168"/>
                    <a:pt x="9693" y="7501"/>
                  </a:cubicBezTo>
                  <a:cubicBezTo>
                    <a:pt x="9693" y="6823"/>
                    <a:pt x="10252" y="6275"/>
                    <a:pt x="10919" y="6275"/>
                  </a:cubicBezTo>
                  <a:close/>
                  <a:moveTo>
                    <a:pt x="5144" y="0"/>
                  </a:moveTo>
                  <a:cubicBezTo>
                    <a:pt x="4501" y="0"/>
                    <a:pt x="3894" y="334"/>
                    <a:pt x="3573" y="905"/>
                  </a:cubicBezTo>
                  <a:lnTo>
                    <a:pt x="2180" y="3275"/>
                  </a:lnTo>
                  <a:lnTo>
                    <a:pt x="1430" y="3465"/>
                  </a:lnTo>
                  <a:cubicBezTo>
                    <a:pt x="489" y="3703"/>
                    <a:pt x="1" y="4477"/>
                    <a:pt x="1" y="5251"/>
                  </a:cubicBezTo>
                  <a:lnTo>
                    <a:pt x="1" y="6692"/>
                  </a:lnTo>
                  <a:cubicBezTo>
                    <a:pt x="1" y="7180"/>
                    <a:pt x="358" y="7608"/>
                    <a:pt x="810" y="7692"/>
                  </a:cubicBezTo>
                  <a:cubicBezTo>
                    <a:pt x="906" y="8501"/>
                    <a:pt x="1584" y="9132"/>
                    <a:pt x="2418" y="9132"/>
                  </a:cubicBezTo>
                  <a:cubicBezTo>
                    <a:pt x="3251" y="9132"/>
                    <a:pt x="3930" y="8513"/>
                    <a:pt x="4025" y="7728"/>
                  </a:cubicBezTo>
                  <a:lnTo>
                    <a:pt x="9300" y="7728"/>
                  </a:lnTo>
                  <a:cubicBezTo>
                    <a:pt x="9407" y="8525"/>
                    <a:pt x="10085" y="9132"/>
                    <a:pt x="10907" y="9132"/>
                  </a:cubicBezTo>
                  <a:cubicBezTo>
                    <a:pt x="11740" y="9132"/>
                    <a:pt x="12407" y="8513"/>
                    <a:pt x="12514" y="7728"/>
                  </a:cubicBezTo>
                  <a:lnTo>
                    <a:pt x="12824" y="7728"/>
                  </a:lnTo>
                  <a:cubicBezTo>
                    <a:pt x="13395" y="7728"/>
                    <a:pt x="13836" y="7263"/>
                    <a:pt x="13836" y="6716"/>
                  </a:cubicBezTo>
                  <a:lnTo>
                    <a:pt x="13836" y="6299"/>
                  </a:lnTo>
                  <a:cubicBezTo>
                    <a:pt x="13848" y="6096"/>
                    <a:pt x="13776" y="5918"/>
                    <a:pt x="13645" y="5787"/>
                  </a:cubicBezTo>
                  <a:cubicBezTo>
                    <a:pt x="13586" y="5727"/>
                    <a:pt x="13550" y="5656"/>
                    <a:pt x="13550" y="5561"/>
                  </a:cubicBezTo>
                  <a:lnTo>
                    <a:pt x="13550" y="4572"/>
                  </a:lnTo>
                  <a:lnTo>
                    <a:pt x="13788" y="4037"/>
                  </a:lnTo>
                  <a:cubicBezTo>
                    <a:pt x="13872" y="3846"/>
                    <a:pt x="13872" y="3656"/>
                    <a:pt x="13764" y="3501"/>
                  </a:cubicBezTo>
                  <a:cubicBezTo>
                    <a:pt x="13657" y="3334"/>
                    <a:pt x="13479" y="3239"/>
                    <a:pt x="13288" y="3239"/>
                  </a:cubicBezTo>
                  <a:lnTo>
                    <a:pt x="12443" y="3239"/>
                  </a:lnTo>
                  <a:lnTo>
                    <a:pt x="10550" y="727"/>
                  </a:lnTo>
                  <a:cubicBezTo>
                    <a:pt x="10204" y="262"/>
                    <a:pt x="9657" y="0"/>
                    <a:pt x="90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6"/>
            <p:cNvSpPr/>
            <p:nvPr/>
          </p:nvSpPr>
          <p:spPr>
            <a:xfrm>
              <a:off x="5779789" y="4416409"/>
              <a:ext cx="52205" cy="51475"/>
            </a:xfrm>
            <a:custGeom>
              <a:rect b="b" l="l" r="r" t="t"/>
              <a:pathLst>
                <a:path extrusionOk="0" h="1621" w="1644">
                  <a:moveTo>
                    <a:pt x="811" y="1"/>
                  </a:moveTo>
                  <a:cubicBezTo>
                    <a:pt x="584" y="1"/>
                    <a:pt x="394" y="84"/>
                    <a:pt x="239" y="239"/>
                  </a:cubicBezTo>
                  <a:cubicBezTo>
                    <a:pt x="96" y="382"/>
                    <a:pt x="1" y="596"/>
                    <a:pt x="1" y="799"/>
                  </a:cubicBezTo>
                  <a:cubicBezTo>
                    <a:pt x="1" y="1263"/>
                    <a:pt x="382" y="1620"/>
                    <a:pt x="822" y="1620"/>
                  </a:cubicBezTo>
                  <a:cubicBezTo>
                    <a:pt x="1275" y="1620"/>
                    <a:pt x="1644" y="1263"/>
                    <a:pt x="1644" y="799"/>
                  </a:cubicBezTo>
                  <a:cubicBezTo>
                    <a:pt x="1644" y="739"/>
                    <a:pt x="1632" y="668"/>
                    <a:pt x="1608" y="608"/>
                  </a:cubicBezTo>
                  <a:cubicBezTo>
                    <a:pt x="1557" y="546"/>
                    <a:pt x="1478" y="484"/>
                    <a:pt x="1389" y="484"/>
                  </a:cubicBezTo>
                  <a:cubicBezTo>
                    <a:pt x="1375" y="484"/>
                    <a:pt x="1361" y="486"/>
                    <a:pt x="1346" y="489"/>
                  </a:cubicBezTo>
                  <a:cubicBezTo>
                    <a:pt x="1239" y="525"/>
                    <a:pt x="1168" y="620"/>
                    <a:pt x="1192" y="727"/>
                  </a:cubicBezTo>
                  <a:cubicBezTo>
                    <a:pt x="1203" y="763"/>
                    <a:pt x="1203" y="787"/>
                    <a:pt x="1203" y="822"/>
                  </a:cubicBezTo>
                  <a:cubicBezTo>
                    <a:pt x="1203" y="1037"/>
                    <a:pt x="1025" y="1215"/>
                    <a:pt x="811" y="1215"/>
                  </a:cubicBezTo>
                  <a:cubicBezTo>
                    <a:pt x="584" y="1215"/>
                    <a:pt x="406" y="1037"/>
                    <a:pt x="406" y="822"/>
                  </a:cubicBezTo>
                  <a:cubicBezTo>
                    <a:pt x="406" y="596"/>
                    <a:pt x="584" y="418"/>
                    <a:pt x="811" y="418"/>
                  </a:cubicBezTo>
                  <a:cubicBezTo>
                    <a:pt x="930" y="418"/>
                    <a:pt x="1013" y="322"/>
                    <a:pt x="1013" y="203"/>
                  </a:cubicBezTo>
                  <a:cubicBezTo>
                    <a:pt x="1013" y="84"/>
                    <a:pt x="930" y="1"/>
                    <a:pt x="8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6"/>
            <p:cNvSpPr/>
            <p:nvPr/>
          </p:nvSpPr>
          <p:spPr>
            <a:xfrm>
              <a:off x="6048627" y="4416409"/>
              <a:ext cx="52205" cy="51856"/>
            </a:xfrm>
            <a:custGeom>
              <a:rect b="b" l="l" r="r" t="t"/>
              <a:pathLst>
                <a:path extrusionOk="0" h="1633" w="1644">
                  <a:moveTo>
                    <a:pt x="822" y="1"/>
                  </a:moveTo>
                  <a:cubicBezTo>
                    <a:pt x="596" y="1"/>
                    <a:pt x="405" y="84"/>
                    <a:pt x="238" y="239"/>
                  </a:cubicBezTo>
                  <a:cubicBezTo>
                    <a:pt x="95" y="382"/>
                    <a:pt x="0" y="596"/>
                    <a:pt x="0" y="822"/>
                  </a:cubicBezTo>
                  <a:cubicBezTo>
                    <a:pt x="0" y="1263"/>
                    <a:pt x="381" y="1632"/>
                    <a:pt x="822" y="1632"/>
                  </a:cubicBezTo>
                  <a:cubicBezTo>
                    <a:pt x="1274" y="1632"/>
                    <a:pt x="1643" y="1275"/>
                    <a:pt x="1643" y="822"/>
                  </a:cubicBezTo>
                  <a:cubicBezTo>
                    <a:pt x="1643" y="763"/>
                    <a:pt x="1631" y="680"/>
                    <a:pt x="1608" y="620"/>
                  </a:cubicBezTo>
                  <a:cubicBezTo>
                    <a:pt x="1577" y="548"/>
                    <a:pt x="1492" y="484"/>
                    <a:pt x="1400" y="484"/>
                  </a:cubicBezTo>
                  <a:cubicBezTo>
                    <a:pt x="1386" y="484"/>
                    <a:pt x="1372" y="486"/>
                    <a:pt x="1358" y="489"/>
                  </a:cubicBezTo>
                  <a:cubicBezTo>
                    <a:pt x="1250" y="525"/>
                    <a:pt x="1179" y="620"/>
                    <a:pt x="1215" y="727"/>
                  </a:cubicBezTo>
                  <a:cubicBezTo>
                    <a:pt x="1227" y="763"/>
                    <a:pt x="1227" y="787"/>
                    <a:pt x="1227" y="822"/>
                  </a:cubicBezTo>
                  <a:cubicBezTo>
                    <a:pt x="1227" y="1037"/>
                    <a:pt x="1048" y="1215"/>
                    <a:pt x="822" y="1215"/>
                  </a:cubicBezTo>
                  <a:cubicBezTo>
                    <a:pt x="596" y="1215"/>
                    <a:pt x="417" y="1037"/>
                    <a:pt x="417" y="822"/>
                  </a:cubicBezTo>
                  <a:cubicBezTo>
                    <a:pt x="417" y="596"/>
                    <a:pt x="596" y="418"/>
                    <a:pt x="822" y="418"/>
                  </a:cubicBezTo>
                  <a:cubicBezTo>
                    <a:pt x="941" y="418"/>
                    <a:pt x="1036" y="322"/>
                    <a:pt x="1036" y="203"/>
                  </a:cubicBezTo>
                  <a:cubicBezTo>
                    <a:pt x="1036" y="84"/>
                    <a:pt x="941" y="1"/>
                    <a:pt x="8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6"/>
            <p:cNvSpPr/>
            <p:nvPr/>
          </p:nvSpPr>
          <p:spPr>
            <a:xfrm>
              <a:off x="6000995" y="4365379"/>
              <a:ext cx="122892" cy="58016"/>
            </a:xfrm>
            <a:custGeom>
              <a:rect b="b" l="l" r="r" t="t"/>
              <a:pathLst>
                <a:path extrusionOk="0" h="1827" w="3870">
                  <a:moveTo>
                    <a:pt x="2310" y="1"/>
                  </a:moveTo>
                  <a:cubicBezTo>
                    <a:pt x="1810" y="1"/>
                    <a:pt x="1334" y="143"/>
                    <a:pt x="929" y="429"/>
                  </a:cubicBezTo>
                  <a:cubicBezTo>
                    <a:pt x="524" y="715"/>
                    <a:pt x="226" y="1096"/>
                    <a:pt x="48" y="1548"/>
                  </a:cubicBezTo>
                  <a:cubicBezTo>
                    <a:pt x="0" y="1656"/>
                    <a:pt x="60" y="1775"/>
                    <a:pt x="167" y="1810"/>
                  </a:cubicBezTo>
                  <a:cubicBezTo>
                    <a:pt x="192" y="1822"/>
                    <a:pt x="218" y="1827"/>
                    <a:pt x="244" y="1827"/>
                  </a:cubicBezTo>
                  <a:cubicBezTo>
                    <a:pt x="326" y="1827"/>
                    <a:pt x="404" y="1773"/>
                    <a:pt x="441" y="1691"/>
                  </a:cubicBezTo>
                  <a:cubicBezTo>
                    <a:pt x="738" y="917"/>
                    <a:pt x="1488" y="405"/>
                    <a:pt x="2322" y="405"/>
                  </a:cubicBezTo>
                  <a:cubicBezTo>
                    <a:pt x="2774" y="405"/>
                    <a:pt x="3191" y="536"/>
                    <a:pt x="3548" y="798"/>
                  </a:cubicBezTo>
                  <a:cubicBezTo>
                    <a:pt x="3581" y="831"/>
                    <a:pt x="3624" y="846"/>
                    <a:pt x="3667" y="846"/>
                  </a:cubicBezTo>
                  <a:cubicBezTo>
                    <a:pt x="3732" y="846"/>
                    <a:pt x="3798" y="813"/>
                    <a:pt x="3834" y="763"/>
                  </a:cubicBezTo>
                  <a:cubicBezTo>
                    <a:pt x="3870" y="679"/>
                    <a:pt x="3858" y="560"/>
                    <a:pt x="3774" y="489"/>
                  </a:cubicBezTo>
                  <a:cubicBezTo>
                    <a:pt x="3334" y="179"/>
                    <a:pt x="2846" y="1"/>
                    <a:pt x="23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6"/>
            <p:cNvSpPr/>
            <p:nvPr/>
          </p:nvSpPr>
          <p:spPr>
            <a:xfrm>
              <a:off x="5816847" y="4230039"/>
              <a:ext cx="124797" cy="193610"/>
            </a:xfrm>
            <a:custGeom>
              <a:rect b="b" l="l" r="r" t="t"/>
              <a:pathLst>
                <a:path extrusionOk="0" h="6097" w="3930">
                  <a:moveTo>
                    <a:pt x="3513" y="417"/>
                  </a:moveTo>
                  <a:lnTo>
                    <a:pt x="3513" y="2441"/>
                  </a:lnTo>
                  <a:lnTo>
                    <a:pt x="822" y="2441"/>
                  </a:lnTo>
                  <a:lnTo>
                    <a:pt x="1834" y="714"/>
                  </a:lnTo>
                  <a:cubicBezTo>
                    <a:pt x="1930" y="524"/>
                    <a:pt x="2144" y="417"/>
                    <a:pt x="2346" y="417"/>
                  </a:cubicBezTo>
                  <a:close/>
                  <a:moveTo>
                    <a:pt x="2346" y="0"/>
                  </a:moveTo>
                  <a:cubicBezTo>
                    <a:pt x="1989" y="0"/>
                    <a:pt x="1644" y="203"/>
                    <a:pt x="1465" y="512"/>
                  </a:cubicBezTo>
                  <a:lnTo>
                    <a:pt x="60" y="2917"/>
                  </a:lnTo>
                  <a:cubicBezTo>
                    <a:pt x="1" y="3024"/>
                    <a:pt x="25" y="3143"/>
                    <a:pt x="132" y="3203"/>
                  </a:cubicBezTo>
                  <a:cubicBezTo>
                    <a:pt x="155" y="3215"/>
                    <a:pt x="203" y="3239"/>
                    <a:pt x="239" y="3239"/>
                  </a:cubicBezTo>
                  <a:cubicBezTo>
                    <a:pt x="310" y="3239"/>
                    <a:pt x="370" y="3203"/>
                    <a:pt x="417" y="3131"/>
                  </a:cubicBezTo>
                  <a:lnTo>
                    <a:pt x="572" y="2846"/>
                  </a:lnTo>
                  <a:lnTo>
                    <a:pt x="3513" y="2846"/>
                  </a:lnTo>
                  <a:lnTo>
                    <a:pt x="3513" y="5882"/>
                  </a:lnTo>
                  <a:cubicBezTo>
                    <a:pt x="3513" y="6001"/>
                    <a:pt x="3596" y="6096"/>
                    <a:pt x="3715" y="6096"/>
                  </a:cubicBezTo>
                  <a:cubicBezTo>
                    <a:pt x="3835" y="6096"/>
                    <a:pt x="3930" y="6001"/>
                    <a:pt x="3930" y="5882"/>
                  </a:cubicBezTo>
                  <a:lnTo>
                    <a:pt x="3930" y="203"/>
                  </a:lnTo>
                  <a:cubicBezTo>
                    <a:pt x="3918" y="95"/>
                    <a:pt x="3823" y="0"/>
                    <a:pt x="37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6"/>
            <p:cNvSpPr/>
            <p:nvPr/>
          </p:nvSpPr>
          <p:spPr>
            <a:xfrm>
              <a:off x="5954474" y="4230039"/>
              <a:ext cx="120256" cy="102854"/>
            </a:xfrm>
            <a:custGeom>
              <a:rect b="b" l="l" r="r" t="t"/>
              <a:pathLst>
                <a:path extrusionOk="0" h="3239" w="3787">
                  <a:moveTo>
                    <a:pt x="203" y="0"/>
                  </a:moveTo>
                  <a:cubicBezTo>
                    <a:pt x="84" y="0"/>
                    <a:pt x="1" y="95"/>
                    <a:pt x="1" y="214"/>
                  </a:cubicBezTo>
                  <a:lnTo>
                    <a:pt x="1" y="3024"/>
                  </a:lnTo>
                  <a:cubicBezTo>
                    <a:pt x="1" y="3143"/>
                    <a:pt x="84" y="3239"/>
                    <a:pt x="203" y="3239"/>
                  </a:cubicBezTo>
                  <a:cubicBezTo>
                    <a:pt x="322" y="3239"/>
                    <a:pt x="417" y="3143"/>
                    <a:pt x="417" y="3024"/>
                  </a:cubicBezTo>
                  <a:lnTo>
                    <a:pt x="417" y="405"/>
                  </a:lnTo>
                  <a:lnTo>
                    <a:pt x="1977" y="405"/>
                  </a:lnTo>
                  <a:cubicBezTo>
                    <a:pt x="2132" y="405"/>
                    <a:pt x="2322" y="512"/>
                    <a:pt x="2429" y="655"/>
                  </a:cubicBezTo>
                  <a:lnTo>
                    <a:pt x="3287" y="1786"/>
                  </a:lnTo>
                  <a:cubicBezTo>
                    <a:pt x="3346" y="1869"/>
                    <a:pt x="3358" y="1941"/>
                    <a:pt x="3358" y="2024"/>
                  </a:cubicBezTo>
                  <a:cubicBezTo>
                    <a:pt x="3358" y="2250"/>
                    <a:pt x="3180" y="2429"/>
                    <a:pt x="2953" y="2429"/>
                  </a:cubicBezTo>
                  <a:lnTo>
                    <a:pt x="1013" y="2429"/>
                  </a:lnTo>
                  <a:cubicBezTo>
                    <a:pt x="894" y="2429"/>
                    <a:pt x="798" y="2524"/>
                    <a:pt x="798" y="2643"/>
                  </a:cubicBezTo>
                  <a:cubicBezTo>
                    <a:pt x="798" y="2762"/>
                    <a:pt x="882" y="2846"/>
                    <a:pt x="1013" y="2846"/>
                  </a:cubicBezTo>
                  <a:lnTo>
                    <a:pt x="2977" y="2846"/>
                  </a:lnTo>
                  <a:cubicBezTo>
                    <a:pt x="3418" y="2846"/>
                    <a:pt x="3787" y="2489"/>
                    <a:pt x="3787" y="2024"/>
                  </a:cubicBezTo>
                  <a:cubicBezTo>
                    <a:pt x="3787" y="1846"/>
                    <a:pt x="3727" y="1691"/>
                    <a:pt x="3632" y="1536"/>
                  </a:cubicBezTo>
                  <a:lnTo>
                    <a:pt x="2775" y="405"/>
                  </a:lnTo>
                  <a:cubicBezTo>
                    <a:pt x="2584" y="155"/>
                    <a:pt x="2287" y="0"/>
                    <a:pt x="1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6"/>
            <p:cNvSpPr/>
            <p:nvPr/>
          </p:nvSpPr>
          <p:spPr>
            <a:xfrm>
              <a:off x="5876198" y="4333243"/>
              <a:ext cx="39376" cy="13274"/>
            </a:xfrm>
            <a:custGeom>
              <a:rect b="b" l="l" r="r" t="t"/>
              <a:pathLst>
                <a:path extrusionOk="0" h="418" w="1240">
                  <a:moveTo>
                    <a:pt x="215" y="1"/>
                  </a:moveTo>
                  <a:cubicBezTo>
                    <a:pt x="96" y="1"/>
                    <a:pt x="1" y="84"/>
                    <a:pt x="1" y="203"/>
                  </a:cubicBezTo>
                  <a:cubicBezTo>
                    <a:pt x="1" y="322"/>
                    <a:pt x="96" y="417"/>
                    <a:pt x="215" y="417"/>
                  </a:cubicBezTo>
                  <a:lnTo>
                    <a:pt x="1025" y="417"/>
                  </a:lnTo>
                  <a:cubicBezTo>
                    <a:pt x="1144" y="417"/>
                    <a:pt x="1239" y="322"/>
                    <a:pt x="1239" y="203"/>
                  </a:cubicBezTo>
                  <a:cubicBezTo>
                    <a:pt x="1239" y="84"/>
                    <a:pt x="1156" y="1"/>
                    <a:pt x="10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6"/>
            <p:cNvSpPr/>
            <p:nvPr/>
          </p:nvSpPr>
          <p:spPr>
            <a:xfrm>
              <a:off x="5979433" y="4333243"/>
              <a:ext cx="39344" cy="13274"/>
            </a:xfrm>
            <a:custGeom>
              <a:rect b="b" l="l" r="r" t="t"/>
              <a:pathLst>
                <a:path extrusionOk="0" h="418" w="1239">
                  <a:moveTo>
                    <a:pt x="203" y="1"/>
                  </a:moveTo>
                  <a:cubicBezTo>
                    <a:pt x="84" y="1"/>
                    <a:pt x="0" y="84"/>
                    <a:pt x="0" y="203"/>
                  </a:cubicBezTo>
                  <a:cubicBezTo>
                    <a:pt x="0" y="322"/>
                    <a:pt x="84" y="417"/>
                    <a:pt x="203" y="417"/>
                  </a:cubicBezTo>
                  <a:lnTo>
                    <a:pt x="1024" y="417"/>
                  </a:lnTo>
                  <a:cubicBezTo>
                    <a:pt x="1143" y="417"/>
                    <a:pt x="1239" y="322"/>
                    <a:pt x="1239" y="203"/>
                  </a:cubicBezTo>
                  <a:cubicBezTo>
                    <a:pt x="1239" y="84"/>
                    <a:pt x="1143" y="1"/>
                    <a:pt x="10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6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790" name="Google Shape;790;p67"/>
          <p:cNvSpPr txBox="1"/>
          <p:nvPr/>
        </p:nvSpPr>
        <p:spPr>
          <a:xfrm>
            <a:off x="1960875" y="1264200"/>
            <a:ext cx="2257800" cy="36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Montserrat"/>
                <a:ea typeface="Montserrat"/>
                <a:cs typeface="Montserrat"/>
                <a:sym typeface="Montserrat"/>
              </a:rPr>
              <a:t>1.  Manufacturer</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2.  Model</a:t>
            </a:r>
            <a:endParaRPr sz="1500">
              <a:solidFill>
                <a:schemeClr val="accent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500">
                <a:solidFill>
                  <a:schemeClr val="accent3"/>
                </a:solidFill>
                <a:latin typeface="Montserrat"/>
                <a:ea typeface="Montserrat"/>
                <a:cs typeface="Montserrat"/>
                <a:sym typeface="Montserrat"/>
              </a:rPr>
              <a:t>3</a:t>
            </a:r>
            <a:r>
              <a:rPr lang="en" sz="1500">
                <a:solidFill>
                  <a:schemeClr val="accent3"/>
                </a:solidFill>
                <a:latin typeface="Montserrat"/>
                <a:ea typeface="Montserrat"/>
                <a:cs typeface="Montserrat"/>
                <a:sym typeface="Montserrat"/>
              </a:rPr>
              <a:t>.  Type</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4.  Minimum Price</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5.  Price</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6.  Max Price</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7.  MPG City</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8.  MPG HighWay</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9.  AirBags</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10. Drive Train</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11.  Cylinders</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12.  Engine Size</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13.  Horsepower</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14.  RPM</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a:solidFill>
                  <a:schemeClr val="accent3"/>
                </a:solidFill>
                <a:latin typeface="Montserrat"/>
                <a:ea typeface="Montserrat"/>
                <a:cs typeface="Montserrat"/>
                <a:sym typeface="Montserrat"/>
              </a:rPr>
              <a:t>  </a:t>
            </a:r>
            <a:endParaRPr>
              <a:solidFill>
                <a:schemeClr val="accent3"/>
              </a:solidFill>
              <a:latin typeface="Montserrat"/>
              <a:ea typeface="Montserrat"/>
              <a:cs typeface="Montserrat"/>
              <a:sym typeface="Montserrat"/>
            </a:endParaRPr>
          </a:p>
          <a:p>
            <a:pPr indent="0" lvl="0" marL="914400" rtl="0" algn="l">
              <a:spcBef>
                <a:spcPts val="0"/>
              </a:spcBef>
              <a:spcAft>
                <a:spcPts val="0"/>
              </a:spcAft>
              <a:buNone/>
            </a:pPr>
            <a:r>
              <a:t/>
            </a:r>
            <a:endParaRPr>
              <a:solidFill>
                <a:schemeClr val="accent3"/>
              </a:solidFill>
              <a:latin typeface="Montserrat"/>
              <a:ea typeface="Montserrat"/>
              <a:cs typeface="Montserrat"/>
              <a:sym typeface="Montserrat"/>
            </a:endParaRPr>
          </a:p>
        </p:txBody>
      </p:sp>
      <p:sp>
        <p:nvSpPr>
          <p:cNvPr id="791" name="Google Shape;791;p67"/>
          <p:cNvSpPr txBox="1"/>
          <p:nvPr/>
        </p:nvSpPr>
        <p:spPr>
          <a:xfrm>
            <a:off x="4990975" y="1264200"/>
            <a:ext cx="2572500" cy="35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Montserrat"/>
                <a:ea typeface="Montserrat"/>
                <a:cs typeface="Montserrat"/>
                <a:sym typeface="Montserrat"/>
              </a:rPr>
              <a:t>15</a:t>
            </a:r>
            <a:r>
              <a:rPr lang="en" sz="1500">
                <a:solidFill>
                  <a:schemeClr val="accent3"/>
                </a:solidFill>
                <a:latin typeface="Montserrat"/>
                <a:ea typeface="Montserrat"/>
                <a:cs typeface="Montserrat"/>
                <a:sym typeface="Montserrat"/>
              </a:rPr>
              <a:t>. Rev per mile</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16</a:t>
            </a:r>
            <a:r>
              <a:rPr lang="en" sz="1500">
                <a:solidFill>
                  <a:schemeClr val="accent3"/>
                </a:solidFill>
                <a:latin typeface="Montserrat"/>
                <a:ea typeface="Montserrat"/>
                <a:cs typeface="Montserrat"/>
                <a:sym typeface="Montserrat"/>
              </a:rPr>
              <a:t>. Manual Transition</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17</a:t>
            </a:r>
            <a:r>
              <a:rPr lang="en" sz="1500">
                <a:solidFill>
                  <a:schemeClr val="accent3"/>
                </a:solidFill>
                <a:latin typeface="Montserrat"/>
                <a:ea typeface="Montserrat"/>
                <a:cs typeface="Montserrat"/>
                <a:sym typeface="Montserrat"/>
              </a:rPr>
              <a:t>.  Fuel Tank Capacity</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18. </a:t>
            </a:r>
            <a:r>
              <a:rPr lang="en" sz="1500">
                <a:solidFill>
                  <a:schemeClr val="accent3"/>
                </a:solidFill>
                <a:latin typeface="Montserrat"/>
                <a:ea typeface="Montserrat"/>
                <a:cs typeface="Montserrat"/>
                <a:sym typeface="Montserrat"/>
              </a:rPr>
              <a:t>Passengers</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19. Length</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20. Wheelbase</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21.  Width</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22. Turn Circle</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23. Rear seat room</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24. Luggage room</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25. Weight</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26. Origin</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500">
                <a:solidFill>
                  <a:schemeClr val="accent3"/>
                </a:solidFill>
                <a:latin typeface="Montserrat"/>
                <a:ea typeface="Montserrat"/>
                <a:cs typeface="Montserrat"/>
                <a:sym typeface="Montserrat"/>
              </a:rPr>
              <a:t>27.  Make</a:t>
            </a:r>
            <a:endParaRPr sz="15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a:solidFill>
                  <a:schemeClr val="accent3"/>
                </a:solidFill>
                <a:latin typeface="Montserrat"/>
                <a:ea typeface="Montserrat"/>
                <a:cs typeface="Montserrat"/>
                <a:sym typeface="Montserrat"/>
              </a:rPr>
              <a:t>  </a:t>
            </a:r>
            <a:endParaRPr>
              <a:solidFill>
                <a:schemeClr val="accent3"/>
              </a:solidFill>
              <a:latin typeface="Montserrat"/>
              <a:ea typeface="Montserrat"/>
              <a:cs typeface="Montserrat"/>
              <a:sym typeface="Montserrat"/>
            </a:endParaRPr>
          </a:p>
          <a:p>
            <a:pPr indent="0" lvl="0" marL="914400" rtl="0" algn="l">
              <a:spcBef>
                <a:spcPts val="0"/>
              </a:spcBef>
              <a:spcAft>
                <a:spcPts val="0"/>
              </a:spcAft>
              <a:buNone/>
            </a:pPr>
            <a:r>
              <a:t/>
            </a:r>
            <a:endParaRPr>
              <a:solidFill>
                <a:schemeClr val="accent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