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94710" autoAdjust="0"/>
  </p:normalViewPr>
  <p:slideViewPr>
    <p:cSldViewPr snapToGrid="0" snapToObjects="1">
      <p:cViewPr>
        <p:scale>
          <a:sx n="90" d="100"/>
          <a:sy n="90" d="100"/>
        </p:scale>
        <p:origin x="-1648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5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ED8E-9660-1F4E-AAFE-82B388A4C4E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A8A1-2ACD-5E44-9C3C-100C686D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3" y="1950862"/>
            <a:ext cx="8974667" cy="1921228"/>
          </a:xfrm>
        </p:spPr>
        <p:txBody>
          <a:bodyPr>
            <a:noAutofit/>
          </a:bodyPr>
          <a:lstStyle/>
          <a:p>
            <a:r>
              <a:rPr lang="zh-CHT" altLang="en-US" sz="3200" dirty="0"/>
              <a:t>基於時序金字塔之第一人稱影像行為辨識</a:t>
            </a:r>
            <a:br>
              <a:rPr lang="zh-CHT" altLang="en-US" sz="3200" dirty="0"/>
            </a:br>
            <a:r>
              <a:rPr lang="en-US" altLang="zh-CHT" sz="3200" dirty="0" smtClean="0"/>
              <a:t/>
            </a:r>
            <a:br>
              <a:rPr lang="en-US" altLang="zh-CHT" sz="3200" dirty="0" smtClean="0"/>
            </a:br>
            <a:r>
              <a:rPr lang="en-US" sz="3600" dirty="0" smtClean="0"/>
              <a:t>Activity </a:t>
            </a:r>
            <a:r>
              <a:rPr lang="en-US" sz="3600" dirty="0"/>
              <a:t>Recognition in First-Person Camera View Based on</a:t>
            </a:r>
            <a:br>
              <a:rPr lang="en-US" sz="3600" dirty="0"/>
            </a:br>
            <a:r>
              <a:rPr lang="en-US" sz="3600" dirty="0"/>
              <a:t>Temporal Pyramid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445" y="4873978"/>
            <a:ext cx="8119533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Speaker: </a:t>
            </a:r>
            <a:r>
              <a:rPr lang="en-US" sz="2800" dirty="0" err="1" smtClean="0"/>
              <a:t>Hsaun</a:t>
            </a:r>
            <a:r>
              <a:rPr lang="en-US" sz="2800" dirty="0"/>
              <a:t>-</a:t>
            </a:r>
            <a:r>
              <a:rPr lang="en-US" sz="2800" dirty="0" smtClean="0"/>
              <a:t>Ming Liu </a:t>
            </a:r>
          </a:p>
          <a:p>
            <a:r>
              <a:rPr lang="en-US" sz="2800" dirty="0" smtClean="0"/>
              <a:t>Advisor: Ming </a:t>
            </a:r>
            <a:r>
              <a:rPr lang="en-US" sz="2800" dirty="0" err="1" smtClean="0"/>
              <a:t>Ouhyoung</a:t>
            </a:r>
            <a:r>
              <a:rPr lang="en-US" sz="2800" dirty="0" smtClean="0"/>
              <a:t>, </a:t>
            </a:r>
            <a:r>
              <a:rPr lang="en-US" sz="2800" dirty="0" err="1" smtClean="0"/>
              <a:t>Ph.D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03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Experiments &amp; Results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9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31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基於時序金字塔之第一人稱影像行為辨識  Activity Recognition in First-Person Camera View Based on Temporal Pyramid</vt:lpstr>
      <vt:lpstr>Outline</vt:lpstr>
      <vt:lpstr>Introduction</vt:lpstr>
      <vt:lpstr>Introduction</vt:lpstr>
    </vt:vector>
  </TitlesOfParts>
  <Company>Yahoo!,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Yahoo! Inc.</dc:creator>
  <cp:lastModifiedBy>Yahoo! Inc.</cp:lastModifiedBy>
  <cp:revision>86</cp:revision>
  <dcterms:created xsi:type="dcterms:W3CDTF">2013-06-05T16:30:01Z</dcterms:created>
  <dcterms:modified xsi:type="dcterms:W3CDTF">2013-06-08T07:56:38Z</dcterms:modified>
</cp:coreProperties>
</file>