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5" r:id="rId5"/>
    <p:sldId id="259" r:id="rId6"/>
    <p:sldId id="269" r:id="rId7"/>
    <p:sldId id="270" r:id="rId8"/>
    <p:sldId id="271" r:id="rId9"/>
    <p:sldId id="272" r:id="rId10"/>
    <p:sldId id="263" r:id="rId11"/>
    <p:sldId id="260" r:id="rId12"/>
    <p:sldId id="262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174E-6B90-4E68-AA3B-7FB1365CC4A9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DE0-7120-4F62-A607-68CF09884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39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174E-6B90-4E68-AA3B-7FB1365CC4A9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DE0-7120-4F62-A607-68CF09884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35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174E-6B90-4E68-AA3B-7FB1365CC4A9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DE0-7120-4F62-A607-68CF09884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87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174E-6B90-4E68-AA3B-7FB1365CC4A9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DE0-7120-4F62-A607-68CF09884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69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174E-6B90-4E68-AA3B-7FB1365CC4A9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DE0-7120-4F62-A607-68CF09884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01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174E-6B90-4E68-AA3B-7FB1365CC4A9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DE0-7120-4F62-A607-68CF09884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61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174E-6B90-4E68-AA3B-7FB1365CC4A9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DE0-7120-4F62-A607-68CF09884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73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174E-6B90-4E68-AA3B-7FB1365CC4A9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DE0-7120-4F62-A607-68CF09884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73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174E-6B90-4E68-AA3B-7FB1365CC4A9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DE0-7120-4F62-A607-68CF09884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4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174E-6B90-4E68-AA3B-7FB1365CC4A9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DE0-7120-4F62-A607-68CF09884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4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174E-6B90-4E68-AA3B-7FB1365CC4A9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DE0-7120-4F62-A607-68CF09884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6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174E-6B90-4E68-AA3B-7FB1365CC4A9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7DE0-7120-4F62-A607-68CF09884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7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png"/><Relationship Id="rId3" Type="http://schemas.openxmlformats.org/officeDocument/2006/relationships/image" Target="../media/image5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54.png"/><Relationship Id="rId5" Type="http://schemas.openxmlformats.org/officeDocument/2006/relationships/image" Target="../media/image9.png"/><Relationship Id="rId10" Type="http://schemas.openxmlformats.org/officeDocument/2006/relationships/image" Target="../media/image53.png"/><Relationship Id="rId4" Type="http://schemas.openxmlformats.org/officeDocument/2006/relationships/image" Target="../media/image12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1.png"/><Relationship Id="rId12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24.png"/><Relationship Id="rId4" Type="http://schemas.openxmlformats.org/officeDocument/2006/relationships/image" Target="../media/image56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28.png"/><Relationship Id="rId9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0.png"/><Relationship Id="rId5" Type="http://schemas.openxmlformats.org/officeDocument/2006/relationships/image" Target="../media/image41.png"/><Relationship Id="rId10" Type="http://schemas.openxmlformats.org/officeDocument/2006/relationships/image" Target="../media/image69.png"/><Relationship Id="rId4" Type="http://schemas.openxmlformats.org/officeDocument/2006/relationships/image" Target="../media/image40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1.png"/><Relationship Id="rId12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3.pn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Knowledge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Lots of good reasons for doing this, including…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It’s a proposed </a:t>
            </a:r>
            <a:r>
              <a:rPr lang="en-GB" dirty="0" smtClean="0"/>
              <a:t>determiner of linguistic complexity / specificity of lexical items (</a:t>
            </a:r>
            <a:r>
              <a:rPr lang="en-GB" dirty="0" err="1" smtClean="0"/>
              <a:t>Trudgill</a:t>
            </a:r>
            <a:r>
              <a:rPr lang="en-GB" dirty="0" smtClean="0"/>
              <a:t> e.g. 2004, Wray &amp; Grace 2007, Meir et al. 2012).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It m</a:t>
            </a:r>
            <a:r>
              <a:rPr lang="en-GB" dirty="0" smtClean="0"/>
              <a:t>ay </a:t>
            </a:r>
            <a:r>
              <a:rPr lang="en-GB" dirty="0" smtClean="0"/>
              <a:t>also (in being a feature of esoteric communication) maintain variation (Meir et al. 2012</a:t>
            </a:r>
            <a:r>
              <a:rPr lang="en-GB" dirty="0" smtClean="0"/>
              <a:t>).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Esoteric – 12 shared in Target set; 12 shared in Implicit Knowledge set</a:t>
            </a:r>
          </a:p>
          <a:p>
            <a:r>
              <a:rPr lang="en-GB" dirty="0" smtClean="0"/>
              <a:t>Exoteric – 12 shared in Target set; unique sets of 12 for each participant in Implicit Knowledge set</a:t>
            </a:r>
          </a:p>
          <a:p>
            <a:endParaRPr lang="en-GB" dirty="0"/>
          </a:p>
          <a:p>
            <a:r>
              <a:rPr lang="en-GB" dirty="0" smtClean="0"/>
              <a:t>In each round, communicate 9 of the 12 Targets.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6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Label length, complexity, variation, convergence speed, compositionality, relation to meaning space </a:t>
            </a:r>
            <a:r>
              <a:rPr lang="en-GB" dirty="0" err="1" smtClean="0"/>
              <a:t>systematicity</a:t>
            </a:r>
            <a:r>
              <a:rPr lang="en-GB" dirty="0" smtClean="0"/>
              <a:t>, …</a:t>
            </a:r>
          </a:p>
          <a:p>
            <a:r>
              <a:rPr lang="en-GB" dirty="0" smtClean="0"/>
              <a:t>Discourse convergence, </a:t>
            </a:r>
            <a:r>
              <a:rPr lang="en-GB" dirty="0" err="1" smtClean="0"/>
              <a:t>systematicity</a:t>
            </a:r>
            <a:r>
              <a:rPr lang="en-GB" dirty="0" smtClean="0"/>
              <a:t>, etc.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36450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Follow-up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4970587"/>
            <a:ext cx="8229600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Participant ID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2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Animal </a:t>
            </a:r>
            <a:r>
              <a:rPr lang="en-GB" dirty="0" smtClean="0"/>
              <a:t>set – old easy 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122" name="Picture 50" descr="C:\Users\PPLSuser\Google Drive\Experiment 3 - Tangrams\Shrunk set for Greg 4.12.13\A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3" name="Picture 51" descr="C:\Users\PPLSuser\Google Drive\Experiment 3 - Tangrams\Shrunk set for Greg 4.12.13\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28" y="162880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4" name="Picture 52" descr="C:\Users\PPLSuser\Google Drive\Experiment 3 - Tangrams\Shrunk set for Greg 4.12.13\A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876" y="162880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53" descr="C:\Users\PPLSuser\Google Drive\Experiment 3 - Tangrams\Shrunk set for Greg 4.12.13\A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76" y="162880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6" name="Picture 54" descr="C:\Users\PPLSuser\Google Drive\Experiment 3 - Tangrams\Shrunk set for Greg 4.12.13\A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55" descr="C:\Users\PPLSuser\Google Drive\Experiment 3 - Tangrams\Shrunk set for Greg 4.12.13\A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28" y="328498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8" name="Picture 56" descr="C:\Users\PPLSuser\Google Drive\Experiment 3 - Tangrams\Shrunk set for Greg 4.12.13\A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868" y="335699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9" name="Picture 57" descr="C:\Users\PPLSuser\Google Drive\Experiment 3 - Tangrams\Shrunk set for Greg 4.12.13\A0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76" y="339583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0" name="Picture 58" descr="C:\Users\PPLSuser\Google Drive\Experiment 3 - Tangrams\Shrunk set for Greg 4.12.13\A0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2" y="486916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1" name="Picture 59" descr="C:\Users\PPLSuser\Google Drive\Experiment 3 - Tangrams\Shrunk set for Greg 4.12.13\A1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28" y="498001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2" name="Picture 60" descr="C:\Users\PPLSuser\Google Drive\Experiment 3 - Tangrams\Shrunk set for Greg 4.12.13\A1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8001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3" name="Picture 61" descr="C:\Users\PPLSuser\Google Drive\Experiment 3 - Tangrams\Shrunk set for Greg 4.12.13\A1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76" y="498001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Bird </a:t>
            </a:r>
            <a:r>
              <a:rPr lang="en-GB" dirty="0"/>
              <a:t>set – old easy 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9" name="Picture 3" descr="C:\Users\PPLSuser\Google Drive\Experiment 3 - Tangrams\Shrunk set for Greg 4.12.13\B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PLSuser\Google Drive\Experiment 3 - Tangrams\Shrunk set for Greg 4.12.13\B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2880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PPLSuser\Google Drive\Experiment 3 - Tangrams\Shrunk set for Greg 4.12.13\B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92" y="162880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PPLSuser\Google Drive\Experiment 3 - Tangrams\Shrunk set for Greg 4.12.13\B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116" y="162880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PPLSuser\Google Drive\Experiment 3 - Tangrams\Shrunk set for Greg 4.12.13\B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498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PPLSuser\Google Drive\Experiment 3 - Tangrams\Shrunk set for Greg 4.12.13\B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36" y="3323828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PPLSuser\Google Drive\Experiment 3 - Tangrams\Shrunk set for Greg 4.12.13\B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92" y="328498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PPLSuser\Google Drive\Experiment 3 - Tangrams\Shrunk set for Greg 4.12.13\B0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00" y="325182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PPLSuser\Google Drive\Experiment 3 - Tangrams\Shrunk set for Greg 4.12.13\B0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9198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C:\Users\PPLSuser\Google Drive\Experiment 3 - Tangrams\Shrunk set for Greg 4.12.13\B1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36" y="469198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:\Users\PPLSuser\Google Drive\Experiment 3 - Tangrams\Shrunk set for Greg 4.12.13\B1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92" y="4763988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C:\Users\PPLSuser\Google Drive\Experiment 3 - Tangrams\Shrunk set for Greg 4.12.13\B1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108" y="465313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People </a:t>
            </a:r>
            <a:r>
              <a:rPr lang="en-GB" dirty="0"/>
              <a:t>set – old easy 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 descr="C:\Users\PPLSuser\Google Drive\Experiment 3 - Tangrams\Shrunk set for Greg 4.12.13\P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PLSuser\Google Drive\Experiment 3 - Tangrams\Shrunk set for Greg 4.12.13\P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PPLSuser\Google Drive\Experiment 3 - Tangrams\Shrunk set for Greg 4.12.13\P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2880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PPLSuser\Google Drive\Experiment 3 - Tangrams\Shrunk set for Greg 4.12.13\P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76" y="162880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PPLSuser\Google Drive\Experiment 3 - Tangrams\Shrunk set for Greg 4.12.13\P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88" y="335699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PPLSuser\Google Drive\Experiment 3 - Tangrams\Shrunk set for Greg 4.12.13\P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5699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PPLSuser\Google Drive\Experiment 3 - Tangrams\Shrunk set for Greg 4.12.13\P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23828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Users\PPLSuser\Google Drive\Experiment 3 - Tangrams\Shrunk set for Greg 4.12.13\P0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76" y="3323828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PPLSuser\Google Drive\Experiment 3 - Tangrams\Shrunk set for Greg 4.12.13\P0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9715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PPLSuser\Google Drive\Experiment 3 - Tangrams\Shrunk set for Greg 4.12.13\P1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620" y="479715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C:\Users\PPLSuser\Google Drive\Experiment 3 - Tangrams\Shrunk set for Greg 4.12.13\P1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868" y="472514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C:\Users\PPLSuser\Google Drive\Experiment 3 - Tangrams\Shrunk set for Greg 4.12.13\P1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084" y="472514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</a:t>
            </a:r>
            <a:r>
              <a:rPr lang="en-GB" dirty="0"/>
              <a:t>set – old easy version</a:t>
            </a:r>
            <a:endParaRPr lang="en-GB" dirty="0"/>
          </a:p>
        </p:txBody>
      </p:sp>
      <p:pic>
        <p:nvPicPr>
          <p:cNvPr id="6146" name="Picture 2" descr="C:\Users\PPLSuser\Google Drive\Experiment 3 - Tangrams\Shrunk set for Greg 4.12.13\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6" y="163448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PLSuser\Google Drive\Experiment 3 - Tangrams\Shrunk set for Greg 4.12.13\T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36" y="159563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PPLSuser\Google Drive\Experiment 3 - Tangrams\Shrunk set for Greg 4.12.13\T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3448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PPLSuser\Google Drive\Experiment 3 - Tangrams\Shrunk set for Greg 4.12.13\T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76" y="166764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PPLSuser\Google Drive\Experiment 3 - Tangrams\Shrunk set for Greg 4.12.13\T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865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PPLSuser\Google Drive\Experiment 3 - Tangrams\Shrunk set for Greg 4.12.13\T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644" y="329066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PPLSuser\Google Drive\Experiment 3 - Tangrams\Shrunk set for Greg 4.12.13\T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876" y="329066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PPLSuser\Google Drive\Experiment 3 - Tangrams\Shrunk set for Greg 4.12.13\T0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76" y="329066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:\Users\PPLSuser\Google Drive\Experiment 3 - Tangrams\Shrunk set for Greg 4.12.13\T0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0283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C:\Users\PPLSuser\Google Drive\Experiment 3 - Tangrams\Shrunk set for Greg 4.12.13\T1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80283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:\Users\PPLSuser\Google Drive\Experiment 3 - Tangrams\Shrunk set for Greg 4.12.13\T1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90800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C:\Users\PPLSuser\Google Drive\Experiment 3 - Tangrams\Shrunk set for Greg 4.12.13\T1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92" y="487484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exoteric vs. esoteric</a:t>
            </a:r>
            <a:endParaRPr lang="en-GB" dirty="0"/>
          </a:p>
        </p:txBody>
      </p:sp>
      <p:sp>
        <p:nvSpPr>
          <p:cNvPr id="7" name="Isosceles Triangle 6"/>
          <p:cNvSpPr/>
          <p:nvPr/>
        </p:nvSpPr>
        <p:spPr>
          <a:xfrm>
            <a:off x="829734" y="2492896"/>
            <a:ext cx="2086082" cy="136815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/>
        </p:nvSpPr>
        <p:spPr>
          <a:xfrm>
            <a:off x="1837846" y="2492896"/>
            <a:ext cx="2086082" cy="1368152"/>
          </a:xfrm>
          <a:prstGeom prst="triangl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>
            <a:off x="1333790" y="3140968"/>
            <a:ext cx="2086082" cy="1368152"/>
          </a:xfrm>
          <a:prstGeom prst="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5582262" y="2636912"/>
            <a:ext cx="2086082" cy="136815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5724128" y="2708920"/>
            <a:ext cx="2086082" cy="1368152"/>
          </a:xfrm>
          <a:prstGeom prst="triangl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/>
          <p:cNvSpPr/>
          <p:nvPr/>
        </p:nvSpPr>
        <p:spPr>
          <a:xfrm>
            <a:off x="5580112" y="2780928"/>
            <a:ext cx="2086082" cy="1368152"/>
          </a:xfrm>
          <a:prstGeom prst="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1872776" y="3140968"/>
            <a:ext cx="1008112" cy="72008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>
            <a:off x="6156176" y="3140968"/>
            <a:ext cx="1008112" cy="72008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2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Esoteric – 3 communicators share background knowledge</a:t>
            </a:r>
            <a:endParaRPr lang="en-GB" dirty="0"/>
          </a:p>
        </p:txBody>
      </p:sp>
      <p:pic>
        <p:nvPicPr>
          <p:cNvPr id="1026" name="Picture 2" descr="C:\Users\PPLSuser\Google Drive\Experiment 3 - Tangrams\Shrunk set for Greg 4.12.13\B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772" y="166764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PLSuser\Google Drive\Experiment 3 - Tangrams\Shrunk set for Greg 4.12.13\B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8001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PLSuser\Google Drive\Experiment 3 - Tangrams\Shrunk set for Greg 4.12.13\B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2788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PLSuser\Google Drive\Experiment 3 - Tangrams\Shrunk set for Greg 4.12.13\B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98001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:\Users\PPLSuser\Google Drive\Experiment 3 - Tangrams\Shrunk set for Greg 4.12.13\B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2788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PPLSuser\Google Drive\Experiment 3 - Tangrams\Shrunk set for Greg 4.12.13\B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98001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PPLSuser\Google Drive\Experiment 3 - Tangrams\Shrunk set for Greg 4.12.13\B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82788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Exoteric – 3 communicators have different background knowledge</a:t>
            </a:r>
            <a:endParaRPr lang="en-GB" dirty="0"/>
          </a:p>
        </p:txBody>
      </p:sp>
      <p:pic>
        <p:nvPicPr>
          <p:cNvPr id="1026" name="Picture 2" descr="C:\Users\PPLSuser\Google Drive\Experiment 3 - Tangrams\Shrunk set for Greg 4.12.13\B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772" y="166764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PLSuser\Google Drive\Experiment 3 - Tangrams\Shrunk set for Greg 4.12.13\B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780" y="501317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PLSuser\Google Drive\Experiment 3 - Tangrams\Shrunk set for Greg 4.12.13\B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8001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PLSuser\Google Drive\Experiment 3 - Tangrams\Shrunk set for Greg 4.12.13\B11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9384"/>
            <a:ext cx="1257808" cy="125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PLSuser\Google Drive\Experiment 3 - Tangrams\Shrunk set for Greg 4.12.13\B0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772" y="3861048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PLSuser\Google Drive\Experiment 3 - Tangrams\Shrunk set for Greg 4.12.13\B1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084" y="382788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PLSuser\Google Drive\Experiment 3 - Tangrams\Shrunk set for Greg 4.12.13\B0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1317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Pilot – exoteric condition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Round 1</a:t>
            </a:r>
            <a:r>
              <a:rPr lang="en-GB" dirty="0"/>
              <a:t>:</a:t>
            </a:r>
            <a:r>
              <a:rPr lang="en-GB" dirty="0" smtClean="0"/>
              <a:t> </a:t>
            </a:r>
          </a:p>
          <a:p>
            <a:pPr marL="514350" indent="-514350">
              <a:buAutoNum type="alphaUcParenR"/>
            </a:pPr>
            <a:r>
              <a:rPr lang="en-GB" dirty="0" smtClean="0">
                <a:solidFill>
                  <a:srgbClr val="0070C0"/>
                </a:solidFill>
              </a:rPr>
              <a:t>fox type animal.</a:t>
            </a:r>
          </a:p>
          <a:p>
            <a:pPr marL="514350" indent="-514350">
              <a:buAutoNum type="alphaUcParenR"/>
            </a:pPr>
            <a:r>
              <a:rPr lang="en-GB" dirty="0" smtClean="0">
                <a:solidFill>
                  <a:srgbClr val="C00000"/>
                </a:solidFill>
              </a:rPr>
              <a:t>running right, it’s not looking up?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A)    running right, 2 little front legs, 1 big back leg.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Round 2: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B)  running fox, going to the right, 2 little legs.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Round 3:</a:t>
            </a:r>
            <a:endParaRPr lang="en-GB" dirty="0"/>
          </a:p>
          <a:p>
            <a:pPr marL="514350" indent="-514350">
              <a:buAutoNum type="alphaUcParenR"/>
            </a:pPr>
            <a:r>
              <a:rPr lang="en-GB" dirty="0" smtClean="0">
                <a:solidFill>
                  <a:srgbClr val="0070C0"/>
                </a:solidFill>
              </a:rPr>
              <a:t>running fox to the right</a:t>
            </a:r>
          </a:p>
          <a:p>
            <a:pPr marL="514350" indent="-514350">
              <a:buAutoNum type="alphaUcParenR"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Round 4: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A)  running fox.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B)  running fox.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C)  running fox. 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2050" name="Picture 2" descr="C:\Users\PPLSuser\Google Drive\Experiment 3 - Tangrams\Shrunk set for Greg 4.12.13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64" y="908720"/>
            <a:ext cx="1257300" cy="12573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PLSuser\Google Drive\Experiment 3 - Tangrams\Shrunk set for Greg 4.12.13\A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64" y="2243708"/>
            <a:ext cx="1257300" cy="12573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Animal set v2</a:t>
            </a:r>
            <a:endParaRPr lang="en-GB" dirty="0"/>
          </a:p>
        </p:txBody>
      </p:sp>
      <p:pic>
        <p:nvPicPr>
          <p:cNvPr id="7170" name="Picture 2" descr="C:\Users\PPLSuser\Google Drive\Experiment 3 - Tangrams\New set 18.12.13\A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PPLSuser\Google Drive\Experiment 3 - Tangrams\New set 18.12.13\A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961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PPLSuser\Google Drive\Experiment 3 - Tangrams\New set 18.12.13\A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36" y="145162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PPLSuser\Google Drive\Experiment 3 - Tangrams\New set 18.12.13\A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52" y="141277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PPLSuser\Google Drive\Experiment 3 - Tangrams\New set 18.12.13\A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63788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PPLSuser\Google Drive\Experiment 3 - Tangrams\New set 18.12.13\A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63788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PPLSuser\Google Drive\Experiment 3 - Tangrams\New set 18.12.13\A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3579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C:\Users\PPLSuser\Google Drive\Experiment 3 - Tangrams\New set 18.12.13\A0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52" y="306896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C:\Users\PPLSuser\Google Drive\Experiment 3 - Tangrams\New set 18.12.13\A0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4" y="472514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 descr="C:\Users\PPLSuser\Google Drive\Experiment 3 - Tangrams\New set 18.12.13\A1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9198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C:\Users\PPLSuser\Google Drive\Experiment 3 - Tangrams\New set 18.12.13\A1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36" y="465313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C:\Users\PPLSuser\Google Drive\Experiment 3 - Tangrams\New set 18.12.13\A1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60" y="469198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6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Bird set v2</a:t>
            </a:r>
            <a:endParaRPr lang="en-GB" dirty="0"/>
          </a:p>
        </p:txBody>
      </p:sp>
      <p:pic>
        <p:nvPicPr>
          <p:cNvPr id="8194" name="Picture 2" descr="C:\Users\PPLSuser\Google Drive\Experiment 3 - Tangrams\New set 18.12.13\B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563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PPLSuser\Google Drive\Experiment 3 - Tangrams\New set 18.12.13\B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9563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PPLSuser\Google Drive\Experiment 3 - Tangrams\New set 18.12.13\B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0808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PPLSuser\Google Drive\Experiment 3 - Tangrams\New set 18.12.13\B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60" y="166764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PPLSuser\Google Drive\Experiment 3 - Tangrams\New set 18.12.13\B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28" y="317981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PPLSuser\Google Drive\Experiment 3 - Tangrams\New set 18.12.13\B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7981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PPLSuser\Google Drive\Experiment 3 - Tangrams\New set 18.12.13\B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1297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C:\Users\PPLSuser\Google Drive\Experiment 3 - Tangrams\New set 18.12.13\B0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68" y="3140968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C:\Users\PPLSuser\Google Drive\Experiment 3 - Tangrams\New set 18.12.13\B0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9198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 descr="C:\Users\PPLSuser\Google Drive\Experiment 3 - Tangrams\New set 18.12.13\B1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644" y="469198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C:\Users\PPLSuser\Google Drive\Experiment 3 - Tangrams\New set 18.12.13\B1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868" y="472514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5" name="Picture 13" descr="C:\Users\PPLSuser\Google Drive\Experiment 3 - Tangrams\New set 18.12.13\B1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76" y="469198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People set v2</a:t>
            </a:r>
            <a:endParaRPr lang="en-GB" dirty="0"/>
          </a:p>
        </p:txBody>
      </p:sp>
      <p:pic>
        <p:nvPicPr>
          <p:cNvPr id="9218" name="Picture 2" descr="C:\Users\PPLSuser\Google Drive\Experiment 3 - Tangrams\New set 18.12.13\P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28" y="166764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PPLSuser\Google Drive\Experiment 3 - Tangrams\New set 18.12.13\P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PPLSuser\Google Drive\Experiment 3 - Tangrams\New set 18.12.13\P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3965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PPLSuser\Google Drive\Experiment 3 - Tangrams\New set 18.12.13\P0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36" y="339583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C:\Users\PPLSuser\Google Drive\Experiment 3 - Tangrams\New set 18.12.13\P0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644" y="335699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:\Users\PPLSuser\Google Drive\Experiment 3 - Tangrams\New set 18.12.13\P0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876" y="339583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C:\Users\PPLSuser\Google Drive\Experiment 3 - Tangrams\New set 18.12.13\P0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9583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C:\Users\PPLSuser\Google Drive\Experiment 3 - Tangrams\New set 18.12.13\P0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76" y="177281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Picture 11" descr="C:\Users\PPLSuser\Google Drive\Experiment 3 - Tangrams\New set 18.12.13\P0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36" y="501317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C:\Users\PPLSuser\Google Drive\Experiment 3 - Tangrams\New set 18.12.13\P1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52" y="505202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9" name="Picture 13" descr="C:\Users\PPLSuser\Google Drive\Experiment 3 - Tangrams\New set 18.12.13\P1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08518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1" name="Picture 15" descr="C:\Users\PPLSuser\Google Drive\Experiment 3 - Tangrams\New set 18.12.13\P1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68" y="4941168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set v2</a:t>
            </a:r>
            <a:endParaRPr lang="en-GB" dirty="0"/>
          </a:p>
        </p:txBody>
      </p:sp>
      <p:pic>
        <p:nvPicPr>
          <p:cNvPr id="10242" name="Picture 2" descr="C:\Users\PPLSuser\Google Drive\Experiment 3 - Tangrams\New set 18.12.13\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23628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PPLSuser\Google Drive\Experiment 3 - Tangrams\New set 18.12.13\T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644" y="162880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PPLSuser\Google Drive\Experiment 3 - Tangrams\New set 18.12.13\T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876" y="173965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PPLSuser\Google Drive\Experiment 3 - Tangrams\New set 18.12.13\T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92" y="1700808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PPLSuser\Google Drive\Experiment 3 - Tangrams\New set 18.12.13\T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9583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C:\Users\PPLSuser\Google Drive\Experiment 3 - Tangrams\New set 18.12.13\T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52" y="339583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C:\Users\PPLSuser\Google Drive\Experiment 3 - Tangrams\New set 18.12.13\T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9583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C:\Users\PPLSuser\Google Drive\Experiment 3 - Tangrams\New set 18.12.13\T0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92" y="335699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C:\Users\PPLSuser\Google Drive\Experiment 3 - Tangrams\New set 18.12.13\T0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36" y="490800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1" name="Picture 11" descr="C:\Users\PPLSuser\Google Drive\Experiment 3 - Tangrams\New set 18.12.13\T1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52" y="490800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C:\Users\PPLSuser\Google Drive\Experiment 3 - Tangrams\New set 18.12.13\T1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884" y="505202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3" name="Picture 13" descr="C:\Users\PPLSuser\Google Drive\Experiment 3 - Tangrams\New set 18.12.13\T1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00" y="4980012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270</Words>
  <Application>Microsoft Office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Shared Knowledge</vt:lpstr>
      <vt:lpstr>exoteric vs. esoteric</vt:lpstr>
      <vt:lpstr>Esoteric – 3 communicators share background knowledge</vt:lpstr>
      <vt:lpstr>Exoteric – 3 communicators have different background knowledge</vt:lpstr>
      <vt:lpstr>Pilot – exoteric condition</vt:lpstr>
      <vt:lpstr>Animal set v2</vt:lpstr>
      <vt:lpstr>Bird set v2</vt:lpstr>
      <vt:lpstr>People set v2</vt:lpstr>
      <vt:lpstr>Things set v2</vt:lpstr>
      <vt:lpstr>Conditions</vt:lpstr>
      <vt:lpstr>Measures</vt:lpstr>
      <vt:lpstr>Animal set – old easy version</vt:lpstr>
      <vt:lpstr>Bird set – old easy version</vt:lpstr>
      <vt:lpstr>People set – old easy version</vt:lpstr>
      <vt:lpstr>Things set – old easy version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PPLSuser</dc:creator>
  <cp:lastModifiedBy>PPLSuser</cp:lastModifiedBy>
  <cp:revision>17</cp:revision>
  <dcterms:created xsi:type="dcterms:W3CDTF">2013-12-18T11:09:47Z</dcterms:created>
  <dcterms:modified xsi:type="dcterms:W3CDTF">2014-06-13T11:16:30Z</dcterms:modified>
</cp:coreProperties>
</file>