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E545-A926-46BB-883B-B0F4C7AB93B3}" type="datetimeFigureOut">
              <a:rPr lang="en-SG" smtClean="0"/>
              <a:t>24/10/2022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4E2-A796-4AD3-9E59-E05EB898ED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959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E545-A926-46BB-883B-B0F4C7AB93B3}" type="datetimeFigureOut">
              <a:rPr lang="en-SG" smtClean="0"/>
              <a:t>24/10/2022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4E2-A796-4AD3-9E59-E05EB898ED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31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E545-A926-46BB-883B-B0F4C7AB93B3}" type="datetimeFigureOut">
              <a:rPr lang="en-SG" smtClean="0"/>
              <a:t>24/10/2022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4E2-A796-4AD3-9E59-E05EB898ED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309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E545-A926-46BB-883B-B0F4C7AB93B3}" type="datetimeFigureOut">
              <a:rPr lang="en-SG" smtClean="0"/>
              <a:t>24/10/2022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4E2-A796-4AD3-9E59-E05EB898ED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896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E545-A926-46BB-883B-B0F4C7AB93B3}" type="datetimeFigureOut">
              <a:rPr lang="en-SG" smtClean="0"/>
              <a:t>24/10/2022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4E2-A796-4AD3-9E59-E05EB898ED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219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E545-A926-46BB-883B-B0F4C7AB93B3}" type="datetimeFigureOut">
              <a:rPr lang="en-SG" smtClean="0"/>
              <a:t>24/10/2022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4E2-A796-4AD3-9E59-E05EB898ED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1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E545-A926-46BB-883B-B0F4C7AB93B3}" type="datetimeFigureOut">
              <a:rPr lang="en-SG" smtClean="0"/>
              <a:t>24/10/2022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4E2-A796-4AD3-9E59-E05EB898ED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429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E545-A926-46BB-883B-B0F4C7AB93B3}" type="datetimeFigureOut">
              <a:rPr lang="en-SG" smtClean="0"/>
              <a:t>24/10/2022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4E2-A796-4AD3-9E59-E05EB898ED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4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E545-A926-46BB-883B-B0F4C7AB93B3}" type="datetimeFigureOut">
              <a:rPr lang="en-SG" smtClean="0"/>
              <a:t>24/10/2022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4E2-A796-4AD3-9E59-E05EB898ED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660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E545-A926-46BB-883B-B0F4C7AB93B3}" type="datetimeFigureOut">
              <a:rPr lang="en-SG" smtClean="0"/>
              <a:t>24/10/2022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4E2-A796-4AD3-9E59-E05EB898ED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181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E545-A926-46BB-883B-B0F4C7AB93B3}" type="datetimeFigureOut">
              <a:rPr lang="en-SG" smtClean="0"/>
              <a:t>24/10/2022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4E2-A796-4AD3-9E59-E05EB898ED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609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3E545-A926-46BB-883B-B0F4C7AB93B3}" type="datetimeFigureOut">
              <a:rPr lang="en-SG" smtClean="0"/>
              <a:t>24/10/2022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044E2-A796-4AD3-9E59-E05EB898ED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724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Atlantic Cinema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3634843" y="915015"/>
            <a:ext cx="47191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SG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Atlantic Cinema</a:t>
            </a:r>
            <a:endParaRPr lang="en-SG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962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Atlantic Cinema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Atlantic Cinema</dc:title>
  <dc:creator>Loh Yi Hui</dc:creator>
  <cp:lastModifiedBy>Loh Yi Hui</cp:lastModifiedBy>
  <cp:revision>3</cp:revision>
  <dcterms:created xsi:type="dcterms:W3CDTF">2022-10-24T02:56:18Z</dcterms:created>
  <dcterms:modified xsi:type="dcterms:W3CDTF">2022-10-24T04:28:51Z</dcterms:modified>
</cp:coreProperties>
</file>