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3" r:id="rId4"/>
    <p:sldId id="260" r:id="rId5"/>
    <p:sldId id="261" r:id="rId6"/>
    <p:sldId id="266" r:id="rId7"/>
    <p:sldId id="267" r:id="rId8"/>
    <p:sldId id="274" r:id="rId9"/>
    <p:sldId id="280" r:id="rId10"/>
    <p:sldId id="281" r:id="rId11"/>
    <p:sldId id="289" r:id="rId12"/>
    <p:sldId id="290" r:id="rId13"/>
    <p:sldId id="291" r:id="rId14"/>
    <p:sldId id="262" r:id="rId15"/>
    <p:sldId id="264" r:id="rId16"/>
    <p:sldId id="282" r:id="rId17"/>
    <p:sldId id="287" r:id="rId18"/>
    <p:sldId id="288" r:id="rId19"/>
    <p:sldId id="265" r:id="rId20"/>
    <p:sldId id="268" r:id="rId21"/>
    <p:sldId id="275" r:id="rId22"/>
    <p:sldId id="269" r:id="rId23"/>
    <p:sldId id="276" r:id="rId24"/>
    <p:sldId id="277" r:id="rId25"/>
    <p:sldId id="278" r:id="rId26"/>
    <p:sldId id="270" r:id="rId27"/>
    <p:sldId id="271" r:id="rId28"/>
    <p:sldId id="272" r:id="rId29"/>
    <p:sldId id="285" r:id="rId30"/>
    <p:sldId id="273" r:id="rId31"/>
    <p:sldId id="279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116C66-041C-4409-BC83-13CF9DF2124B}">
          <p14:sldIdLst>
            <p14:sldId id="256"/>
          </p14:sldIdLst>
        </p14:section>
        <p14:section name="Site Map" id="{3773EAFD-5D20-4E03-AD8C-A9F86D1A3872}">
          <p14:sldIdLst>
            <p14:sldId id="259"/>
          </p14:sldIdLst>
        </p14:section>
        <p14:section name="Storyboard" id="{B0DD3B7E-D234-4D79-BA36-4F19D2D8F326}">
          <p14:sldIdLst>
            <p14:sldId id="283"/>
          </p14:sldIdLst>
        </p14:section>
        <p14:section name="Untitled Section" id="{33411ECF-6EFD-4CD9-B6E2-5B0CDD3B8714}">
          <p14:sldIdLst>
            <p14:sldId id="260"/>
            <p14:sldId id="261"/>
            <p14:sldId id="266"/>
            <p14:sldId id="267"/>
            <p14:sldId id="274"/>
            <p14:sldId id="280"/>
            <p14:sldId id="281"/>
            <p14:sldId id="289"/>
            <p14:sldId id="290"/>
            <p14:sldId id="291"/>
            <p14:sldId id="262"/>
          </p14:sldIdLst>
        </p14:section>
        <p14:section name="Wireframe" id="{435588BA-5A93-40B4-98D7-BDF289D9CFA3}">
          <p14:sldIdLst>
            <p14:sldId id="264"/>
            <p14:sldId id="282"/>
            <p14:sldId id="287"/>
            <p14:sldId id="288"/>
          </p14:sldIdLst>
        </p14:section>
        <p14:section name="Web pages" id="{94BF6E35-A57F-4D52-842D-0CAEC99D808B}">
          <p14:sldIdLst>
            <p14:sldId id="265"/>
            <p14:sldId id="268"/>
            <p14:sldId id="275"/>
            <p14:sldId id="269"/>
            <p14:sldId id="276"/>
            <p14:sldId id="277"/>
            <p14:sldId id="278"/>
            <p14:sldId id="270"/>
            <p14:sldId id="271"/>
            <p14:sldId id="272"/>
            <p14:sldId id="285"/>
            <p14:sldId id="273"/>
            <p14:sldId id="27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76668-59BC-44A7-9F00-BF41627C81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0530DC7-8402-4724-83B5-CE2A52A1B0A7}">
      <dgm:prSet phldrT="[Text]"/>
      <dgm:spPr/>
      <dgm:t>
        <a:bodyPr/>
        <a:lstStyle/>
        <a:p>
          <a:r>
            <a:rPr lang="en-US" dirty="0"/>
            <a:t>Home</a:t>
          </a:r>
          <a:endParaRPr lang="en-SG" dirty="0"/>
        </a:p>
      </dgm:t>
    </dgm:pt>
    <dgm:pt modelId="{56CE59B5-9BAE-462E-9689-AB15A1C04461}" type="parTrans" cxnId="{4B6CA068-413F-43D5-9CD0-E6CAE716249F}">
      <dgm:prSet/>
      <dgm:spPr/>
      <dgm:t>
        <a:bodyPr/>
        <a:lstStyle/>
        <a:p>
          <a:endParaRPr lang="en-SG"/>
        </a:p>
      </dgm:t>
    </dgm:pt>
    <dgm:pt modelId="{6D443317-645C-448D-A3B8-59D1B4171B84}" type="sibTrans" cxnId="{4B6CA068-413F-43D5-9CD0-E6CAE716249F}">
      <dgm:prSet/>
      <dgm:spPr/>
      <dgm:t>
        <a:bodyPr/>
        <a:lstStyle/>
        <a:p>
          <a:endParaRPr lang="en-SG"/>
        </a:p>
      </dgm:t>
    </dgm:pt>
    <dgm:pt modelId="{83F871A1-DD72-4500-9746-50A999CC53B0}">
      <dgm:prSet phldrT="[Text]"/>
      <dgm:spPr/>
      <dgm:t>
        <a:bodyPr/>
        <a:lstStyle/>
        <a:p>
          <a:r>
            <a:rPr lang="en-US" dirty="0"/>
            <a:t>Movies</a:t>
          </a:r>
          <a:endParaRPr lang="en-SG" dirty="0"/>
        </a:p>
      </dgm:t>
    </dgm:pt>
    <dgm:pt modelId="{5A6089FA-A242-4A73-9FAC-8FEC7A94F029}" type="parTrans" cxnId="{7B598DDD-50BD-42BF-9624-4A8E88EA34C9}">
      <dgm:prSet/>
      <dgm:spPr/>
      <dgm:t>
        <a:bodyPr/>
        <a:lstStyle/>
        <a:p>
          <a:endParaRPr lang="en-SG"/>
        </a:p>
      </dgm:t>
    </dgm:pt>
    <dgm:pt modelId="{0FCA9517-1F23-4883-A363-3FFBC29054D3}" type="sibTrans" cxnId="{7B598DDD-50BD-42BF-9624-4A8E88EA34C9}">
      <dgm:prSet/>
      <dgm:spPr/>
      <dgm:t>
        <a:bodyPr/>
        <a:lstStyle/>
        <a:p>
          <a:endParaRPr lang="en-SG"/>
        </a:p>
      </dgm:t>
    </dgm:pt>
    <dgm:pt modelId="{EFBFD333-9C4F-4D12-B48B-C718C3576B76}">
      <dgm:prSet phldrT="[Text]"/>
      <dgm:spPr/>
      <dgm:t>
        <a:bodyPr/>
        <a:lstStyle/>
        <a:p>
          <a:r>
            <a:rPr lang="en-SG" dirty="0" smtClean="0"/>
            <a:t>Buy Tickets </a:t>
          </a:r>
          <a:endParaRPr lang="en-SG" dirty="0"/>
        </a:p>
      </dgm:t>
    </dgm:pt>
    <dgm:pt modelId="{045C0E7B-DB02-41DF-A47D-586DDFDF1ADB}" type="parTrans" cxnId="{B39E2203-0036-43F3-AAD6-63423FFAFF9F}">
      <dgm:prSet/>
      <dgm:spPr/>
      <dgm:t>
        <a:bodyPr/>
        <a:lstStyle/>
        <a:p>
          <a:endParaRPr lang="en-SG"/>
        </a:p>
      </dgm:t>
    </dgm:pt>
    <dgm:pt modelId="{114D25BB-E9AE-4A78-8B93-908846E6D00F}" type="sibTrans" cxnId="{B39E2203-0036-43F3-AAD6-63423FFAFF9F}">
      <dgm:prSet/>
      <dgm:spPr/>
      <dgm:t>
        <a:bodyPr/>
        <a:lstStyle/>
        <a:p>
          <a:endParaRPr lang="en-SG"/>
        </a:p>
      </dgm:t>
    </dgm:pt>
    <dgm:pt modelId="{FC888789-C114-4406-B581-29C9CA39B2C3}">
      <dgm:prSet phldrT="[Text]"/>
      <dgm:spPr/>
      <dgm:t>
        <a:bodyPr/>
        <a:lstStyle/>
        <a:p>
          <a:r>
            <a:rPr lang="en-US" dirty="0" smtClean="0"/>
            <a:t>Contact</a:t>
          </a:r>
          <a:endParaRPr lang="en-SG" dirty="0"/>
        </a:p>
      </dgm:t>
    </dgm:pt>
    <dgm:pt modelId="{8D1EC034-29EB-4064-8C44-728F783B104E}" type="parTrans" cxnId="{E7BD2A4E-C302-470F-96FD-3A284CF61EAB}">
      <dgm:prSet/>
      <dgm:spPr/>
      <dgm:t>
        <a:bodyPr/>
        <a:lstStyle/>
        <a:p>
          <a:endParaRPr lang="en-SG"/>
        </a:p>
      </dgm:t>
    </dgm:pt>
    <dgm:pt modelId="{224C721B-6FE6-4915-B412-CA4651E134BF}" type="sibTrans" cxnId="{E7BD2A4E-C302-470F-96FD-3A284CF61EAB}">
      <dgm:prSet/>
      <dgm:spPr/>
      <dgm:t>
        <a:bodyPr/>
        <a:lstStyle/>
        <a:p>
          <a:endParaRPr lang="en-SG"/>
        </a:p>
      </dgm:t>
    </dgm:pt>
    <dgm:pt modelId="{CF5596B6-28A8-48BF-B35B-F638586A578F}">
      <dgm:prSet phldrT="[Text]"/>
      <dgm:spPr/>
      <dgm:t>
        <a:bodyPr/>
        <a:lstStyle/>
        <a:p>
          <a:r>
            <a:rPr lang="en-US" dirty="0"/>
            <a:t>Log </a:t>
          </a:r>
          <a:r>
            <a:rPr lang="en-US" dirty="0" smtClean="0"/>
            <a:t>in</a:t>
          </a:r>
        </a:p>
      </dgm:t>
    </dgm:pt>
    <dgm:pt modelId="{CA8A18F0-6EA6-4F32-97D0-178027F0AE60}" type="parTrans" cxnId="{E5747EBB-C8DF-4205-BD7E-F93873F787F9}">
      <dgm:prSet/>
      <dgm:spPr/>
      <dgm:t>
        <a:bodyPr/>
        <a:lstStyle/>
        <a:p>
          <a:endParaRPr lang="en-SG"/>
        </a:p>
      </dgm:t>
    </dgm:pt>
    <dgm:pt modelId="{3FB998FE-5AA0-4C70-80B8-A50D2BA2E812}" type="sibTrans" cxnId="{E5747EBB-C8DF-4205-BD7E-F93873F787F9}">
      <dgm:prSet/>
      <dgm:spPr/>
      <dgm:t>
        <a:bodyPr/>
        <a:lstStyle/>
        <a:p>
          <a:endParaRPr lang="en-SG"/>
        </a:p>
      </dgm:t>
    </dgm:pt>
    <dgm:pt modelId="{88F6435B-CD99-4F93-843D-4D63F14D1E11}">
      <dgm:prSet phldrT="[Text]"/>
      <dgm:spPr/>
      <dgm:t>
        <a:bodyPr/>
        <a:lstStyle/>
        <a:p>
          <a:r>
            <a:rPr lang="en-US" dirty="0" smtClean="0"/>
            <a:t>Members</a:t>
          </a:r>
        </a:p>
      </dgm:t>
    </dgm:pt>
    <dgm:pt modelId="{69AAC59F-0B31-45CE-A7BD-9002133E3EA7}" type="parTrans" cxnId="{CC2E0ACF-3E8C-4CB7-9B92-A972E47BA017}">
      <dgm:prSet/>
      <dgm:spPr/>
      <dgm:t>
        <a:bodyPr/>
        <a:lstStyle/>
        <a:p>
          <a:endParaRPr lang="en-SG"/>
        </a:p>
      </dgm:t>
    </dgm:pt>
    <dgm:pt modelId="{29CAA076-7430-4F5F-9862-56B31F145264}" type="sibTrans" cxnId="{CC2E0ACF-3E8C-4CB7-9B92-A972E47BA017}">
      <dgm:prSet/>
      <dgm:spPr/>
      <dgm:t>
        <a:bodyPr/>
        <a:lstStyle/>
        <a:p>
          <a:endParaRPr lang="en-SG"/>
        </a:p>
      </dgm:t>
    </dgm:pt>
    <dgm:pt modelId="{EB772209-4596-4948-ABCD-88B2317CC2CE}">
      <dgm:prSet phldrT="[Text]"/>
      <dgm:spPr/>
      <dgm:t>
        <a:bodyPr/>
        <a:lstStyle/>
        <a:p>
          <a:endParaRPr lang="en-SG" dirty="0"/>
        </a:p>
      </dgm:t>
    </dgm:pt>
    <dgm:pt modelId="{97389A37-217C-4BED-8FEA-0688BAAA8A38}" type="parTrans" cxnId="{5F8D4A69-F7A7-4F4D-A84D-F0D4F985581D}">
      <dgm:prSet/>
      <dgm:spPr/>
      <dgm:t>
        <a:bodyPr/>
        <a:lstStyle/>
        <a:p>
          <a:endParaRPr lang="en-SG"/>
        </a:p>
      </dgm:t>
    </dgm:pt>
    <dgm:pt modelId="{D9A51FBF-BCD0-42BC-8401-4893B439BA48}" type="sibTrans" cxnId="{5F8D4A69-F7A7-4F4D-A84D-F0D4F985581D}">
      <dgm:prSet/>
      <dgm:spPr/>
      <dgm:t>
        <a:bodyPr/>
        <a:lstStyle/>
        <a:p>
          <a:endParaRPr lang="en-SG"/>
        </a:p>
      </dgm:t>
    </dgm:pt>
    <dgm:pt modelId="{A937C21D-C265-47BF-97ED-8019B12E8CFE}">
      <dgm:prSet phldrT="[Text]"/>
      <dgm:spPr/>
      <dgm:t>
        <a:bodyPr/>
        <a:lstStyle/>
        <a:p>
          <a:r>
            <a:rPr lang="en-SG" dirty="0" smtClean="0"/>
            <a:t>Promotions</a:t>
          </a:r>
          <a:endParaRPr lang="en-SG" dirty="0"/>
        </a:p>
      </dgm:t>
    </dgm:pt>
    <dgm:pt modelId="{1813D539-FA20-4B6E-9299-4FC379E4EA03}" type="parTrans" cxnId="{DFB1B5A2-00E0-4C7E-B86B-A181D0D424F6}">
      <dgm:prSet/>
      <dgm:spPr/>
      <dgm:t>
        <a:bodyPr/>
        <a:lstStyle/>
        <a:p>
          <a:endParaRPr lang="en-SG"/>
        </a:p>
      </dgm:t>
    </dgm:pt>
    <dgm:pt modelId="{5C1189C4-3564-4ED8-B219-B9AD27677061}" type="sibTrans" cxnId="{DFB1B5A2-00E0-4C7E-B86B-A181D0D424F6}">
      <dgm:prSet/>
      <dgm:spPr/>
      <dgm:t>
        <a:bodyPr/>
        <a:lstStyle/>
        <a:p>
          <a:endParaRPr lang="en-SG"/>
        </a:p>
      </dgm:t>
    </dgm:pt>
    <dgm:pt modelId="{17A40DDC-B02B-4549-8A5D-CEF74DB0A16A}">
      <dgm:prSet phldrT="[Text]"/>
      <dgm:spPr/>
      <dgm:t>
        <a:bodyPr/>
        <a:lstStyle/>
        <a:p>
          <a:r>
            <a:rPr lang="en-SG" dirty="0" smtClean="0"/>
            <a:t>Cinemas</a:t>
          </a:r>
          <a:endParaRPr lang="en-SG" dirty="0"/>
        </a:p>
      </dgm:t>
    </dgm:pt>
    <dgm:pt modelId="{13AFBA50-27E9-4CA2-9BE5-2036748CECC4}" type="parTrans" cxnId="{4361A25A-6423-41BE-A69F-160CCC93B10C}">
      <dgm:prSet/>
      <dgm:spPr/>
      <dgm:t>
        <a:bodyPr/>
        <a:lstStyle/>
        <a:p>
          <a:endParaRPr lang="en-SG"/>
        </a:p>
      </dgm:t>
    </dgm:pt>
    <dgm:pt modelId="{42DE379E-DDB0-40D3-A9C0-38044491BC8A}" type="sibTrans" cxnId="{4361A25A-6423-41BE-A69F-160CCC93B10C}">
      <dgm:prSet/>
      <dgm:spPr/>
      <dgm:t>
        <a:bodyPr/>
        <a:lstStyle/>
        <a:p>
          <a:endParaRPr lang="en-SG"/>
        </a:p>
      </dgm:t>
    </dgm:pt>
    <dgm:pt modelId="{1202B46F-C0E3-4245-A6E7-6DFB2D220720}" type="pres">
      <dgm:prSet presAssocID="{11976668-59BC-44A7-9F00-BF41627C81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4B7A95FB-E9DB-46B2-83E1-16B10E9CB622}" type="pres">
      <dgm:prSet presAssocID="{80530DC7-8402-4724-83B5-CE2A52A1B0A7}" presName="hierRoot1" presStyleCnt="0">
        <dgm:presLayoutVars>
          <dgm:hierBranch val="init"/>
        </dgm:presLayoutVars>
      </dgm:prSet>
      <dgm:spPr/>
    </dgm:pt>
    <dgm:pt modelId="{8A2FC444-4724-47D1-ABE9-2AC2AB01686B}" type="pres">
      <dgm:prSet presAssocID="{80530DC7-8402-4724-83B5-CE2A52A1B0A7}" presName="rootComposite1" presStyleCnt="0"/>
      <dgm:spPr/>
    </dgm:pt>
    <dgm:pt modelId="{CFB4CCA0-455C-42B4-82AB-19CE74A884B9}" type="pres">
      <dgm:prSet presAssocID="{80530DC7-8402-4724-83B5-CE2A52A1B0A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58C524-89EA-457C-99CA-D94EAD4F4D2F}" type="pres">
      <dgm:prSet presAssocID="{80530DC7-8402-4724-83B5-CE2A52A1B0A7}" presName="rootConnector1" presStyleLbl="node1" presStyleIdx="0" presStyleCnt="0"/>
      <dgm:spPr/>
      <dgm:t>
        <a:bodyPr/>
        <a:lstStyle/>
        <a:p>
          <a:endParaRPr lang="en-SG"/>
        </a:p>
      </dgm:t>
    </dgm:pt>
    <dgm:pt modelId="{0A202AB0-1D25-45D4-8662-1E511047D75F}" type="pres">
      <dgm:prSet presAssocID="{80530DC7-8402-4724-83B5-CE2A52A1B0A7}" presName="hierChild2" presStyleCnt="0"/>
      <dgm:spPr/>
    </dgm:pt>
    <dgm:pt modelId="{B5C85C71-F5C5-4567-AF30-C8233FA48814}" type="pres">
      <dgm:prSet presAssocID="{5A6089FA-A242-4A73-9FAC-8FEC7A94F029}" presName="Name37" presStyleLbl="parChTrans1D2" presStyleIdx="0" presStyleCnt="6"/>
      <dgm:spPr/>
      <dgm:t>
        <a:bodyPr/>
        <a:lstStyle/>
        <a:p>
          <a:endParaRPr lang="en-SG"/>
        </a:p>
      </dgm:t>
    </dgm:pt>
    <dgm:pt modelId="{2C91B0B2-E561-4584-AC80-216E95069937}" type="pres">
      <dgm:prSet presAssocID="{83F871A1-DD72-4500-9746-50A999CC53B0}" presName="hierRoot2" presStyleCnt="0">
        <dgm:presLayoutVars>
          <dgm:hierBranch val="init"/>
        </dgm:presLayoutVars>
      </dgm:prSet>
      <dgm:spPr/>
    </dgm:pt>
    <dgm:pt modelId="{8FFB33BD-6C30-4F4B-83EE-D2A3C94BDD30}" type="pres">
      <dgm:prSet presAssocID="{83F871A1-DD72-4500-9746-50A999CC53B0}" presName="rootComposite" presStyleCnt="0"/>
      <dgm:spPr/>
    </dgm:pt>
    <dgm:pt modelId="{A78AD9CD-F89A-485E-8606-1DB54ACC7481}" type="pres">
      <dgm:prSet presAssocID="{83F871A1-DD72-4500-9746-50A999CC53B0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E45EE0E-2AF7-4C45-8EB0-A3AA432E19CF}" type="pres">
      <dgm:prSet presAssocID="{83F871A1-DD72-4500-9746-50A999CC53B0}" presName="rootConnector" presStyleLbl="node2" presStyleIdx="0" presStyleCnt="6"/>
      <dgm:spPr/>
      <dgm:t>
        <a:bodyPr/>
        <a:lstStyle/>
        <a:p>
          <a:endParaRPr lang="en-SG"/>
        </a:p>
      </dgm:t>
    </dgm:pt>
    <dgm:pt modelId="{63C1642C-E3EC-44EF-9701-36F0CC664ED9}" type="pres">
      <dgm:prSet presAssocID="{83F871A1-DD72-4500-9746-50A999CC53B0}" presName="hierChild4" presStyleCnt="0"/>
      <dgm:spPr/>
    </dgm:pt>
    <dgm:pt modelId="{B8A244B1-F658-4EEB-82AB-56D142ACE71B}" type="pres">
      <dgm:prSet presAssocID="{83F871A1-DD72-4500-9746-50A999CC53B0}" presName="hierChild5" presStyleCnt="0"/>
      <dgm:spPr/>
    </dgm:pt>
    <dgm:pt modelId="{B3DF3E63-4B6B-4FF8-93E5-733E014025E9}" type="pres">
      <dgm:prSet presAssocID="{13AFBA50-27E9-4CA2-9BE5-2036748CECC4}" presName="Name37" presStyleLbl="parChTrans1D2" presStyleIdx="1" presStyleCnt="6"/>
      <dgm:spPr/>
      <dgm:t>
        <a:bodyPr/>
        <a:lstStyle/>
        <a:p>
          <a:endParaRPr lang="en-SG"/>
        </a:p>
      </dgm:t>
    </dgm:pt>
    <dgm:pt modelId="{269464E6-97D0-4C3B-A3D9-F1D14DD2D3FA}" type="pres">
      <dgm:prSet presAssocID="{17A40DDC-B02B-4549-8A5D-CEF74DB0A16A}" presName="hierRoot2" presStyleCnt="0">
        <dgm:presLayoutVars>
          <dgm:hierBranch val="init"/>
        </dgm:presLayoutVars>
      </dgm:prSet>
      <dgm:spPr/>
    </dgm:pt>
    <dgm:pt modelId="{2B8BC582-3F65-4FD5-A399-920682FFC764}" type="pres">
      <dgm:prSet presAssocID="{17A40DDC-B02B-4549-8A5D-CEF74DB0A16A}" presName="rootComposite" presStyleCnt="0"/>
      <dgm:spPr/>
    </dgm:pt>
    <dgm:pt modelId="{7B324E9E-19AE-4745-B5FE-6655EEBCBB23}" type="pres">
      <dgm:prSet presAssocID="{17A40DDC-B02B-4549-8A5D-CEF74DB0A16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DD138F-AE1A-4D2C-AB7A-BCAC2CCB3535}" type="pres">
      <dgm:prSet presAssocID="{17A40DDC-B02B-4549-8A5D-CEF74DB0A16A}" presName="rootConnector" presStyleLbl="node2" presStyleIdx="1" presStyleCnt="6"/>
      <dgm:spPr/>
      <dgm:t>
        <a:bodyPr/>
        <a:lstStyle/>
        <a:p>
          <a:endParaRPr lang="en-SG"/>
        </a:p>
      </dgm:t>
    </dgm:pt>
    <dgm:pt modelId="{082CB240-CE1E-494B-9453-20B6EB89F383}" type="pres">
      <dgm:prSet presAssocID="{17A40DDC-B02B-4549-8A5D-CEF74DB0A16A}" presName="hierChild4" presStyleCnt="0"/>
      <dgm:spPr/>
    </dgm:pt>
    <dgm:pt modelId="{56A42950-0FB3-49CA-B68A-756A01A60508}" type="pres">
      <dgm:prSet presAssocID="{17A40DDC-B02B-4549-8A5D-CEF74DB0A16A}" presName="hierChild5" presStyleCnt="0"/>
      <dgm:spPr/>
    </dgm:pt>
    <dgm:pt modelId="{A45C5B39-3373-470F-B8CE-95DE3DA92CE3}" type="pres">
      <dgm:prSet presAssocID="{045C0E7B-DB02-41DF-A47D-586DDFDF1ADB}" presName="Name37" presStyleLbl="parChTrans1D2" presStyleIdx="2" presStyleCnt="6"/>
      <dgm:spPr/>
      <dgm:t>
        <a:bodyPr/>
        <a:lstStyle/>
        <a:p>
          <a:endParaRPr lang="en-SG"/>
        </a:p>
      </dgm:t>
    </dgm:pt>
    <dgm:pt modelId="{1857333D-409B-4E13-B3D6-52CBE137E961}" type="pres">
      <dgm:prSet presAssocID="{EFBFD333-9C4F-4D12-B48B-C718C3576B76}" presName="hierRoot2" presStyleCnt="0">
        <dgm:presLayoutVars>
          <dgm:hierBranch val="init"/>
        </dgm:presLayoutVars>
      </dgm:prSet>
      <dgm:spPr/>
    </dgm:pt>
    <dgm:pt modelId="{2A3075E1-FC5B-4D72-8E56-F5DE93E21703}" type="pres">
      <dgm:prSet presAssocID="{EFBFD333-9C4F-4D12-B48B-C718C3576B76}" presName="rootComposite" presStyleCnt="0"/>
      <dgm:spPr/>
    </dgm:pt>
    <dgm:pt modelId="{EC7EF187-49C3-46E7-9EA8-7A3B40C277D3}" type="pres">
      <dgm:prSet presAssocID="{EFBFD333-9C4F-4D12-B48B-C718C3576B76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01BBEB6-7648-482E-81DD-21B03C3B1E49}" type="pres">
      <dgm:prSet presAssocID="{EFBFD333-9C4F-4D12-B48B-C718C3576B76}" presName="rootConnector" presStyleLbl="node2" presStyleIdx="2" presStyleCnt="6"/>
      <dgm:spPr/>
      <dgm:t>
        <a:bodyPr/>
        <a:lstStyle/>
        <a:p>
          <a:endParaRPr lang="en-SG"/>
        </a:p>
      </dgm:t>
    </dgm:pt>
    <dgm:pt modelId="{918F4CCD-DCD6-4735-8163-866CF1E7ACD2}" type="pres">
      <dgm:prSet presAssocID="{EFBFD333-9C4F-4D12-B48B-C718C3576B76}" presName="hierChild4" presStyleCnt="0"/>
      <dgm:spPr/>
    </dgm:pt>
    <dgm:pt modelId="{DB82CB11-5D4D-4E31-BB1B-6AE359088C13}" type="pres">
      <dgm:prSet presAssocID="{EFBFD333-9C4F-4D12-B48B-C718C3576B76}" presName="hierChild5" presStyleCnt="0"/>
      <dgm:spPr/>
    </dgm:pt>
    <dgm:pt modelId="{99ABF011-C069-421D-9E34-6050D9B80110}" type="pres">
      <dgm:prSet presAssocID="{1813D539-FA20-4B6E-9299-4FC379E4EA03}" presName="Name37" presStyleLbl="parChTrans1D2" presStyleIdx="3" presStyleCnt="6"/>
      <dgm:spPr/>
      <dgm:t>
        <a:bodyPr/>
        <a:lstStyle/>
        <a:p>
          <a:endParaRPr lang="en-SG"/>
        </a:p>
      </dgm:t>
    </dgm:pt>
    <dgm:pt modelId="{7AD6A70F-7CC7-4C0F-B30A-6A9DB2A43B47}" type="pres">
      <dgm:prSet presAssocID="{A937C21D-C265-47BF-97ED-8019B12E8CFE}" presName="hierRoot2" presStyleCnt="0">
        <dgm:presLayoutVars>
          <dgm:hierBranch val="init"/>
        </dgm:presLayoutVars>
      </dgm:prSet>
      <dgm:spPr/>
    </dgm:pt>
    <dgm:pt modelId="{7BA81301-178F-4882-BDA3-8A89DE24BC33}" type="pres">
      <dgm:prSet presAssocID="{A937C21D-C265-47BF-97ED-8019B12E8CFE}" presName="rootComposite" presStyleCnt="0"/>
      <dgm:spPr/>
    </dgm:pt>
    <dgm:pt modelId="{306BAEBD-84B5-432D-ADBC-5E67482DF93D}" type="pres">
      <dgm:prSet presAssocID="{A937C21D-C265-47BF-97ED-8019B12E8CFE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9B4CA5-D86C-4467-BE5B-C22AEB3166C2}" type="pres">
      <dgm:prSet presAssocID="{A937C21D-C265-47BF-97ED-8019B12E8CFE}" presName="rootConnector" presStyleLbl="node2" presStyleIdx="3" presStyleCnt="6"/>
      <dgm:spPr/>
      <dgm:t>
        <a:bodyPr/>
        <a:lstStyle/>
        <a:p>
          <a:endParaRPr lang="en-SG"/>
        </a:p>
      </dgm:t>
    </dgm:pt>
    <dgm:pt modelId="{5CCDB004-1EBC-463D-922C-781CD76F1DE4}" type="pres">
      <dgm:prSet presAssocID="{A937C21D-C265-47BF-97ED-8019B12E8CFE}" presName="hierChild4" presStyleCnt="0"/>
      <dgm:spPr/>
    </dgm:pt>
    <dgm:pt modelId="{ABAD6D10-4016-4C79-94FA-4114ECE07863}" type="pres">
      <dgm:prSet presAssocID="{A937C21D-C265-47BF-97ED-8019B12E8CFE}" presName="hierChild5" presStyleCnt="0"/>
      <dgm:spPr/>
    </dgm:pt>
    <dgm:pt modelId="{E8F8129F-99B6-4DC7-AB87-90F5381FAC24}" type="pres">
      <dgm:prSet presAssocID="{CA8A18F0-6EA6-4F32-97D0-178027F0AE60}" presName="Name37" presStyleLbl="parChTrans1D2" presStyleIdx="4" presStyleCnt="6"/>
      <dgm:spPr/>
      <dgm:t>
        <a:bodyPr/>
        <a:lstStyle/>
        <a:p>
          <a:endParaRPr lang="en-SG"/>
        </a:p>
      </dgm:t>
    </dgm:pt>
    <dgm:pt modelId="{474BE89E-0EDB-4A21-B5D9-F3AC7EB39E73}" type="pres">
      <dgm:prSet presAssocID="{CF5596B6-28A8-48BF-B35B-F638586A578F}" presName="hierRoot2" presStyleCnt="0">
        <dgm:presLayoutVars>
          <dgm:hierBranch val="init"/>
        </dgm:presLayoutVars>
      </dgm:prSet>
      <dgm:spPr/>
    </dgm:pt>
    <dgm:pt modelId="{1D8898A5-A885-401E-B5F2-B422B9DB41A9}" type="pres">
      <dgm:prSet presAssocID="{CF5596B6-28A8-48BF-B35B-F638586A578F}" presName="rootComposite" presStyleCnt="0"/>
      <dgm:spPr/>
    </dgm:pt>
    <dgm:pt modelId="{D69520B3-AEDB-41E4-BBEF-879458180013}" type="pres">
      <dgm:prSet presAssocID="{CF5596B6-28A8-48BF-B35B-F638586A578F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6E508F4-3E32-475B-B23C-565219A37E9B}" type="pres">
      <dgm:prSet presAssocID="{CF5596B6-28A8-48BF-B35B-F638586A578F}" presName="rootConnector" presStyleLbl="node2" presStyleIdx="4" presStyleCnt="6"/>
      <dgm:spPr/>
      <dgm:t>
        <a:bodyPr/>
        <a:lstStyle/>
        <a:p>
          <a:endParaRPr lang="en-SG"/>
        </a:p>
      </dgm:t>
    </dgm:pt>
    <dgm:pt modelId="{7C9322F6-4CE8-4160-B9D5-5C5ED4D095B1}" type="pres">
      <dgm:prSet presAssocID="{CF5596B6-28A8-48BF-B35B-F638586A578F}" presName="hierChild4" presStyleCnt="0"/>
      <dgm:spPr/>
    </dgm:pt>
    <dgm:pt modelId="{E6F2C648-2078-45F9-9B43-450FA0EFF241}" type="pres">
      <dgm:prSet presAssocID="{69AAC59F-0B31-45CE-A7BD-9002133E3EA7}" presName="Name37" presStyleLbl="parChTrans1D3" presStyleIdx="0" presStyleCnt="2"/>
      <dgm:spPr/>
      <dgm:t>
        <a:bodyPr/>
        <a:lstStyle/>
        <a:p>
          <a:endParaRPr lang="en-SG"/>
        </a:p>
      </dgm:t>
    </dgm:pt>
    <dgm:pt modelId="{52A9DCA3-9759-4D33-8F0B-F062372D79A0}" type="pres">
      <dgm:prSet presAssocID="{88F6435B-CD99-4F93-843D-4D63F14D1E11}" presName="hierRoot2" presStyleCnt="0">
        <dgm:presLayoutVars>
          <dgm:hierBranch val="init"/>
        </dgm:presLayoutVars>
      </dgm:prSet>
      <dgm:spPr/>
    </dgm:pt>
    <dgm:pt modelId="{85EF770D-944E-424B-BFAC-D4671658F891}" type="pres">
      <dgm:prSet presAssocID="{88F6435B-CD99-4F93-843D-4D63F14D1E11}" presName="rootComposite" presStyleCnt="0"/>
      <dgm:spPr/>
    </dgm:pt>
    <dgm:pt modelId="{C6A56CC8-0C26-4835-8C49-7D23F98AE608}" type="pres">
      <dgm:prSet presAssocID="{88F6435B-CD99-4F93-843D-4D63F14D1E1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99F5766-432F-41A7-B5B6-E778DE351FE8}" type="pres">
      <dgm:prSet presAssocID="{88F6435B-CD99-4F93-843D-4D63F14D1E11}" presName="rootConnector" presStyleLbl="node3" presStyleIdx="0" presStyleCnt="2"/>
      <dgm:spPr/>
      <dgm:t>
        <a:bodyPr/>
        <a:lstStyle/>
        <a:p>
          <a:endParaRPr lang="en-SG"/>
        </a:p>
      </dgm:t>
    </dgm:pt>
    <dgm:pt modelId="{5AA24178-8671-443F-BB0C-AD48D288463C}" type="pres">
      <dgm:prSet presAssocID="{88F6435B-CD99-4F93-843D-4D63F14D1E11}" presName="hierChild4" presStyleCnt="0"/>
      <dgm:spPr/>
    </dgm:pt>
    <dgm:pt modelId="{3635B451-2AD2-4B5B-8F38-C0077378DE65}" type="pres">
      <dgm:prSet presAssocID="{88F6435B-CD99-4F93-843D-4D63F14D1E11}" presName="hierChild5" presStyleCnt="0"/>
      <dgm:spPr/>
    </dgm:pt>
    <dgm:pt modelId="{E49DD969-D513-48AB-8008-8814B2C2C8D6}" type="pres">
      <dgm:prSet presAssocID="{97389A37-217C-4BED-8FEA-0688BAAA8A38}" presName="Name37" presStyleLbl="parChTrans1D3" presStyleIdx="1" presStyleCnt="2"/>
      <dgm:spPr/>
      <dgm:t>
        <a:bodyPr/>
        <a:lstStyle/>
        <a:p>
          <a:endParaRPr lang="en-SG"/>
        </a:p>
      </dgm:t>
    </dgm:pt>
    <dgm:pt modelId="{775AE64F-6C1E-43ED-999C-C93117860FE7}" type="pres">
      <dgm:prSet presAssocID="{EB772209-4596-4948-ABCD-88B2317CC2CE}" presName="hierRoot2" presStyleCnt="0">
        <dgm:presLayoutVars>
          <dgm:hierBranch val="init"/>
        </dgm:presLayoutVars>
      </dgm:prSet>
      <dgm:spPr/>
    </dgm:pt>
    <dgm:pt modelId="{B9173575-BA4E-4C8E-8456-37CA31B6C085}" type="pres">
      <dgm:prSet presAssocID="{EB772209-4596-4948-ABCD-88B2317CC2CE}" presName="rootComposite" presStyleCnt="0"/>
      <dgm:spPr/>
    </dgm:pt>
    <dgm:pt modelId="{F80A2BA7-95AC-4955-B0A7-290398D54B60}" type="pres">
      <dgm:prSet presAssocID="{EB772209-4596-4948-ABCD-88B2317CC2CE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927E750-1261-4CAA-A3F7-DC12B3EFF70F}" type="pres">
      <dgm:prSet presAssocID="{EB772209-4596-4948-ABCD-88B2317CC2CE}" presName="rootConnector" presStyleLbl="node3" presStyleIdx="1" presStyleCnt="2"/>
      <dgm:spPr/>
      <dgm:t>
        <a:bodyPr/>
        <a:lstStyle/>
        <a:p>
          <a:endParaRPr lang="en-SG"/>
        </a:p>
      </dgm:t>
    </dgm:pt>
    <dgm:pt modelId="{AF04B594-B1EE-4839-8694-C16D546F736B}" type="pres">
      <dgm:prSet presAssocID="{EB772209-4596-4948-ABCD-88B2317CC2CE}" presName="hierChild4" presStyleCnt="0"/>
      <dgm:spPr/>
    </dgm:pt>
    <dgm:pt modelId="{28BCFCE8-D94E-4F79-BA65-9CCF4B6CF825}" type="pres">
      <dgm:prSet presAssocID="{EB772209-4596-4948-ABCD-88B2317CC2CE}" presName="hierChild5" presStyleCnt="0"/>
      <dgm:spPr/>
    </dgm:pt>
    <dgm:pt modelId="{12FE7D32-F11F-413A-A24B-10439E95D851}" type="pres">
      <dgm:prSet presAssocID="{CF5596B6-28A8-48BF-B35B-F638586A578F}" presName="hierChild5" presStyleCnt="0"/>
      <dgm:spPr/>
    </dgm:pt>
    <dgm:pt modelId="{4F5EEA8D-6982-40E5-A172-91CD8BC995DD}" type="pres">
      <dgm:prSet presAssocID="{8D1EC034-29EB-4064-8C44-728F783B104E}" presName="Name37" presStyleLbl="parChTrans1D2" presStyleIdx="5" presStyleCnt="6"/>
      <dgm:spPr/>
      <dgm:t>
        <a:bodyPr/>
        <a:lstStyle/>
        <a:p>
          <a:endParaRPr lang="en-SG"/>
        </a:p>
      </dgm:t>
    </dgm:pt>
    <dgm:pt modelId="{6855ABCF-D082-409F-91BC-DC976A3FD392}" type="pres">
      <dgm:prSet presAssocID="{FC888789-C114-4406-B581-29C9CA39B2C3}" presName="hierRoot2" presStyleCnt="0">
        <dgm:presLayoutVars>
          <dgm:hierBranch val="init"/>
        </dgm:presLayoutVars>
      </dgm:prSet>
      <dgm:spPr/>
    </dgm:pt>
    <dgm:pt modelId="{B5F0A32A-52D9-47FF-B23F-82FCBEF9989D}" type="pres">
      <dgm:prSet presAssocID="{FC888789-C114-4406-B581-29C9CA39B2C3}" presName="rootComposite" presStyleCnt="0"/>
      <dgm:spPr/>
    </dgm:pt>
    <dgm:pt modelId="{9F46D217-647D-4A2A-A6CA-CF62456BABDC}" type="pres">
      <dgm:prSet presAssocID="{FC888789-C114-4406-B581-29C9CA39B2C3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1DF6D3-BDCF-4702-B9CA-1AF5CD98D174}" type="pres">
      <dgm:prSet presAssocID="{FC888789-C114-4406-B581-29C9CA39B2C3}" presName="rootConnector" presStyleLbl="node2" presStyleIdx="5" presStyleCnt="6"/>
      <dgm:spPr/>
      <dgm:t>
        <a:bodyPr/>
        <a:lstStyle/>
        <a:p>
          <a:endParaRPr lang="en-SG"/>
        </a:p>
      </dgm:t>
    </dgm:pt>
    <dgm:pt modelId="{5E717597-A892-4D91-A7EE-C13F03A329A6}" type="pres">
      <dgm:prSet presAssocID="{FC888789-C114-4406-B581-29C9CA39B2C3}" presName="hierChild4" presStyleCnt="0"/>
      <dgm:spPr/>
    </dgm:pt>
    <dgm:pt modelId="{A6D45EC5-6372-47F5-BFF6-D53C5F763F6A}" type="pres">
      <dgm:prSet presAssocID="{FC888789-C114-4406-B581-29C9CA39B2C3}" presName="hierChild5" presStyleCnt="0"/>
      <dgm:spPr/>
    </dgm:pt>
    <dgm:pt modelId="{07271AF2-8622-45E3-8C50-EB0BF61D7587}" type="pres">
      <dgm:prSet presAssocID="{80530DC7-8402-4724-83B5-CE2A52A1B0A7}" presName="hierChild3" presStyleCnt="0"/>
      <dgm:spPr/>
    </dgm:pt>
  </dgm:ptLst>
  <dgm:cxnLst>
    <dgm:cxn modelId="{932701D0-CD71-4165-88E9-57586866E7AA}" type="presOf" srcId="{69AAC59F-0B31-45CE-A7BD-9002133E3EA7}" destId="{E6F2C648-2078-45F9-9B43-450FA0EFF241}" srcOrd="0" destOrd="0" presId="urn:microsoft.com/office/officeart/2005/8/layout/orgChart1"/>
    <dgm:cxn modelId="{A98FEAD5-74FD-4775-8E0F-E2B2B5B50ED6}" type="presOf" srcId="{045C0E7B-DB02-41DF-A47D-586DDFDF1ADB}" destId="{A45C5B39-3373-470F-B8CE-95DE3DA92CE3}" srcOrd="0" destOrd="0" presId="urn:microsoft.com/office/officeart/2005/8/layout/orgChart1"/>
    <dgm:cxn modelId="{1DDC2931-1461-4492-92EC-5D64291DFBDD}" type="presOf" srcId="{FC888789-C114-4406-B581-29C9CA39B2C3}" destId="{4C1DF6D3-BDCF-4702-B9CA-1AF5CD98D174}" srcOrd="1" destOrd="0" presId="urn:microsoft.com/office/officeart/2005/8/layout/orgChart1"/>
    <dgm:cxn modelId="{73040AB4-0BC4-4F89-977B-5F9712388EFB}" type="presOf" srcId="{EB772209-4596-4948-ABCD-88B2317CC2CE}" destId="{C927E750-1261-4CAA-A3F7-DC12B3EFF70F}" srcOrd="1" destOrd="0" presId="urn:microsoft.com/office/officeart/2005/8/layout/orgChart1"/>
    <dgm:cxn modelId="{5F8D4A69-F7A7-4F4D-A84D-F0D4F985581D}" srcId="{CF5596B6-28A8-48BF-B35B-F638586A578F}" destId="{EB772209-4596-4948-ABCD-88B2317CC2CE}" srcOrd="1" destOrd="0" parTransId="{97389A37-217C-4BED-8FEA-0688BAAA8A38}" sibTransId="{D9A51FBF-BCD0-42BC-8401-4893B439BA48}"/>
    <dgm:cxn modelId="{61FE78D9-40C9-422B-BF5A-AB26B8767726}" type="presOf" srcId="{5A6089FA-A242-4A73-9FAC-8FEC7A94F029}" destId="{B5C85C71-F5C5-4567-AF30-C8233FA48814}" srcOrd="0" destOrd="0" presId="urn:microsoft.com/office/officeart/2005/8/layout/orgChart1"/>
    <dgm:cxn modelId="{26F0E0CF-C068-47F3-B635-983AB654F40C}" type="presOf" srcId="{EB772209-4596-4948-ABCD-88B2317CC2CE}" destId="{F80A2BA7-95AC-4955-B0A7-290398D54B60}" srcOrd="0" destOrd="0" presId="urn:microsoft.com/office/officeart/2005/8/layout/orgChart1"/>
    <dgm:cxn modelId="{E7F4992B-2A1F-48A6-820A-174F7F058F9C}" type="presOf" srcId="{83F871A1-DD72-4500-9746-50A999CC53B0}" destId="{DE45EE0E-2AF7-4C45-8EB0-A3AA432E19CF}" srcOrd="1" destOrd="0" presId="urn:microsoft.com/office/officeart/2005/8/layout/orgChart1"/>
    <dgm:cxn modelId="{FF557893-B2AD-4C65-BCC8-FD4B3048542C}" type="presOf" srcId="{CA8A18F0-6EA6-4F32-97D0-178027F0AE60}" destId="{E8F8129F-99B6-4DC7-AB87-90F5381FAC24}" srcOrd="0" destOrd="0" presId="urn:microsoft.com/office/officeart/2005/8/layout/orgChart1"/>
    <dgm:cxn modelId="{36EA33EA-B4B0-4001-BDD0-9A232B9D13B7}" type="presOf" srcId="{13AFBA50-27E9-4CA2-9BE5-2036748CECC4}" destId="{B3DF3E63-4B6B-4FF8-93E5-733E014025E9}" srcOrd="0" destOrd="0" presId="urn:microsoft.com/office/officeart/2005/8/layout/orgChart1"/>
    <dgm:cxn modelId="{B9D7AC4D-F9FB-492A-B531-BB85ADFDD6E1}" type="presOf" srcId="{97389A37-217C-4BED-8FEA-0688BAAA8A38}" destId="{E49DD969-D513-48AB-8008-8814B2C2C8D6}" srcOrd="0" destOrd="0" presId="urn:microsoft.com/office/officeart/2005/8/layout/orgChart1"/>
    <dgm:cxn modelId="{D0938BCF-A791-4044-A126-EADB14DEF64F}" type="presOf" srcId="{CF5596B6-28A8-48BF-B35B-F638586A578F}" destId="{96E508F4-3E32-475B-B23C-565219A37E9B}" srcOrd="1" destOrd="0" presId="urn:microsoft.com/office/officeart/2005/8/layout/orgChart1"/>
    <dgm:cxn modelId="{90225971-8F5A-4C7D-856A-ADBE8C5BC156}" type="presOf" srcId="{8D1EC034-29EB-4064-8C44-728F783B104E}" destId="{4F5EEA8D-6982-40E5-A172-91CD8BC995DD}" srcOrd="0" destOrd="0" presId="urn:microsoft.com/office/officeart/2005/8/layout/orgChart1"/>
    <dgm:cxn modelId="{9652864A-20ED-4078-93B9-41EE89C414E9}" type="presOf" srcId="{EFBFD333-9C4F-4D12-B48B-C718C3576B76}" destId="{501BBEB6-7648-482E-81DD-21B03C3B1E49}" srcOrd="1" destOrd="0" presId="urn:microsoft.com/office/officeart/2005/8/layout/orgChart1"/>
    <dgm:cxn modelId="{DFB1B5A2-00E0-4C7E-B86B-A181D0D424F6}" srcId="{80530DC7-8402-4724-83B5-CE2A52A1B0A7}" destId="{A937C21D-C265-47BF-97ED-8019B12E8CFE}" srcOrd="3" destOrd="0" parTransId="{1813D539-FA20-4B6E-9299-4FC379E4EA03}" sibTransId="{5C1189C4-3564-4ED8-B219-B9AD27677061}"/>
    <dgm:cxn modelId="{C4D1FBE6-FAC0-4987-B22E-93FE726F7821}" type="presOf" srcId="{FC888789-C114-4406-B581-29C9CA39B2C3}" destId="{9F46D217-647D-4A2A-A6CA-CF62456BABDC}" srcOrd="0" destOrd="0" presId="urn:microsoft.com/office/officeart/2005/8/layout/orgChart1"/>
    <dgm:cxn modelId="{4B1D0B0D-9F08-4AE3-9AD3-F161FE1021B3}" type="presOf" srcId="{80530DC7-8402-4724-83B5-CE2A52A1B0A7}" destId="{CFB4CCA0-455C-42B4-82AB-19CE74A884B9}" srcOrd="0" destOrd="0" presId="urn:microsoft.com/office/officeart/2005/8/layout/orgChart1"/>
    <dgm:cxn modelId="{3597A4FF-9162-4997-8B79-281E7E3CB063}" type="presOf" srcId="{11976668-59BC-44A7-9F00-BF41627C811C}" destId="{1202B46F-C0E3-4245-A6E7-6DFB2D220720}" srcOrd="0" destOrd="0" presId="urn:microsoft.com/office/officeart/2005/8/layout/orgChart1"/>
    <dgm:cxn modelId="{E7BD2A4E-C302-470F-96FD-3A284CF61EAB}" srcId="{80530DC7-8402-4724-83B5-CE2A52A1B0A7}" destId="{FC888789-C114-4406-B581-29C9CA39B2C3}" srcOrd="5" destOrd="0" parTransId="{8D1EC034-29EB-4064-8C44-728F783B104E}" sibTransId="{224C721B-6FE6-4915-B412-CA4651E134BF}"/>
    <dgm:cxn modelId="{41F14C9E-43C5-4DB7-8DAB-5FCA5E1827FD}" type="presOf" srcId="{EFBFD333-9C4F-4D12-B48B-C718C3576B76}" destId="{EC7EF187-49C3-46E7-9EA8-7A3B40C277D3}" srcOrd="0" destOrd="0" presId="urn:microsoft.com/office/officeart/2005/8/layout/orgChart1"/>
    <dgm:cxn modelId="{CC2E0ACF-3E8C-4CB7-9B92-A972E47BA017}" srcId="{CF5596B6-28A8-48BF-B35B-F638586A578F}" destId="{88F6435B-CD99-4F93-843D-4D63F14D1E11}" srcOrd="0" destOrd="0" parTransId="{69AAC59F-0B31-45CE-A7BD-9002133E3EA7}" sibTransId="{29CAA076-7430-4F5F-9862-56B31F145264}"/>
    <dgm:cxn modelId="{4B6CA068-413F-43D5-9CD0-E6CAE716249F}" srcId="{11976668-59BC-44A7-9F00-BF41627C811C}" destId="{80530DC7-8402-4724-83B5-CE2A52A1B0A7}" srcOrd="0" destOrd="0" parTransId="{56CE59B5-9BAE-462E-9689-AB15A1C04461}" sibTransId="{6D443317-645C-448D-A3B8-59D1B4171B84}"/>
    <dgm:cxn modelId="{B39E2203-0036-43F3-AAD6-63423FFAFF9F}" srcId="{80530DC7-8402-4724-83B5-CE2A52A1B0A7}" destId="{EFBFD333-9C4F-4D12-B48B-C718C3576B76}" srcOrd="2" destOrd="0" parTransId="{045C0E7B-DB02-41DF-A47D-586DDFDF1ADB}" sibTransId="{114D25BB-E9AE-4A78-8B93-908846E6D00F}"/>
    <dgm:cxn modelId="{DC58B43D-D31D-4D23-9638-C96B91610E58}" type="presOf" srcId="{A937C21D-C265-47BF-97ED-8019B12E8CFE}" destId="{059B4CA5-D86C-4467-BE5B-C22AEB3166C2}" srcOrd="1" destOrd="0" presId="urn:microsoft.com/office/officeart/2005/8/layout/orgChart1"/>
    <dgm:cxn modelId="{4361A25A-6423-41BE-A69F-160CCC93B10C}" srcId="{80530DC7-8402-4724-83B5-CE2A52A1B0A7}" destId="{17A40DDC-B02B-4549-8A5D-CEF74DB0A16A}" srcOrd="1" destOrd="0" parTransId="{13AFBA50-27E9-4CA2-9BE5-2036748CECC4}" sibTransId="{42DE379E-DDB0-40D3-A9C0-38044491BC8A}"/>
    <dgm:cxn modelId="{7B8CDABA-DE48-42C5-AF9B-5B481070D2F4}" type="presOf" srcId="{88F6435B-CD99-4F93-843D-4D63F14D1E11}" destId="{699F5766-432F-41A7-B5B6-E778DE351FE8}" srcOrd="1" destOrd="0" presId="urn:microsoft.com/office/officeart/2005/8/layout/orgChart1"/>
    <dgm:cxn modelId="{DFC5A785-68AD-40F1-860A-36907563B051}" type="presOf" srcId="{CF5596B6-28A8-48BF-B35B-F638586A578F}" destId="{D69520B3-AEDB-41E4-BBEF-879458180013}" srcOrd="0" destOrd="0" presId="urn:microsoft.com/office/officeart/2005/8/layout/orgChart1"/>
    <dgm:cxn modelId="{7B598DDD-50BD-42BF-9624-4A8E88EA34C9}" srcId="{80530DC7-8402-4724-83B5-CE2A52A1B0A7}" destId="{83F871A1-DD72-4500-9746-50A999CC53B0}" srcOrd="0" destOrd="0" parTransId="{5A6089FA-A242-4A73-9FAC-8FEC7A94F029}" sibTransId="{0FCA9517-1F23-4883-A363-3FFBC29054D3}"/>
    <dgm:cxn modelId="{176FE9C2-D0C5-4A3A-BFF5-005D4B32CF91}" type="presOf" srcId="{1813D539-FA20-4B6E-9299-4FC379E4EA03}" destId="{99ABF011-C069-421D-9E34-6050D9B80110}" srcOrd="0" destOrd="0" presId="urn:microsoft.com/office/officeart/2005/8/layout/orgChart1"/>
    <dgm:cxn modelId="{881893A5-5DB6-4055-A9F7-41A321710E3A}" type="presOf" srcId="{17A40DDC-B02B-4549-8A5D-CEF74DB0A16A}" destId="{05DD138F-AE1A-4D2C-AB7A-BCAC2CCB3535}" srcOrd="1" destOrd="0" presId="urn:microsoft.com/office/officeart/2005/8/layout/orgChart1"/>
    <dgm:cxn modelId="{D1CA2C82-0624-4CF5-9839-360E4D73232B}" type="presOf" srcId="{88F6435B-CD99-4F93-843D-4D63F14D1E11}" destId="{C6A56CC8-0C26-4835-8C49-7D23F98AE608}" srcOrd="0" destOrd="0" presId="urn:microsoft.com/office/officeart/2005/8/layout/orgChart1"/>
    <dgm:cxn modelId="{AE27F337-E01F-432D-B2A7-C03C38B4044C}" type="presOf" srcId="{83F871A1-DD72-4500-9746-50A999CC53B0}" destId="{A78AD9CD-F89A-485E-8606-1DB54ACC7481}" srcOrd="0" destOrd="0" presId="urn:microsoft.com/office/officeart/2005/8/layout/orgChart1"/>
    <dgm:cxn modelId="{05887862-2A86-4F50-B276-C1363CB58826}" type="presOf" srcId="{A937C21D-C265-47BF-97ED-8019B12E8CFE}" destId="{306BAEBD-84B5-432D-ADBC-5E67482DF93D}" srcOrd="0" destOrd="0" presId="urn:microsoft.com/office/officeart/2005/8/layout/orgChart1"/>
    <dgm:cxn modelId="{F6798729-5450-4E30-B919-A14DAFEDF629}" type="presOf" srcId="{17A40DDC-B02B-4549-8A5D-CEF74DB0A16A}" destId="{7B324E9E-19AE-4745-B5FE-6655EEBCBB23}" srcOrd="0" destOrd="0" presId="urn:microsoft.com/office/officeart/2005/8/layout/orgChart1"/>
    <dgm:cxn modelId="{E5747EBB-C8DF-4205-BD7E-F93873F787F9}" srcId="{80530DC7-8402-4724-83B5-CE2A52A1B0A7}" destId="{CF5596B6-28A8-48BF-B35B-F638586A578F}" srcOrd="4" destOrd="0" parTransId="{CA8A18F0-6EA6-4F32-97D0-178027F0AE60}" sibTransId="{3FB998FE-5AA0-4C70-80B8-A50D2BA2E812}"/>
    <dgm:cxn modelId="{8A7B4412-99DD-4436-895D-0A79A5C2BA75}" type="presOf" srcId="{80530DC7-8402-4724-83B5-CE2A52A1B0A7}" destId="{4C58C524-89EA-457C-99CA-D94EAD4F4D2F}" srcOrd="1" destOrd="0" presId="urn:microsoft.com/office/officeart/2005/8/layout/orgChart1"/>
    <dgm:cxn modelId="{B5CFE2DB-D1A0-4937-9452-0233A0918373}" type="presParOf" srcId="{1202B46F-C0E3-4245-A6E7-6DFB2D220720}" destId="{4B7A95FB-E9DB-46B2-83E1-16B10E9CB622}" srcOrd="0" destOrd="0" presId="urn:microsoft.com/office/officeart/2005/8/layout/orgChart1"/>
    <dgm:cxn modelId="{B01CACA7-F48D-48A5-9114-75C6491F2ACD}" type="presParOf" srcId="{4B7A95FB-E9DB-46B2-83E1-16B10E9CB622}" destId="{8A2FC444-4724-47D1-ABE9-2AC2AB01686B}" srcOrd="0" destOrd="0" presId="urn:microsoft.com/office/officeart/2005/8/layout/orgChart1"/>
    <dgm:cxn modelId="{3FFF2262-A829-486A-A61C-A1ABB6682E7E}" type="presParOf" srcId="{8A2FC444-4724-47D1-ABE9-2AC2AB01686B}" destId="{CFB4CCA0-455C-42B4-82AB-19CE74A884B9}" srcOrd="0" destOrd="0" presId="urn:microsoft.com/office/officeart/2005/8/layout/orgChart1"/>
    <dgm:cxn modelId="{20D76692-461C-44C4-AC7A-D9CED302C0B7}" type="presParOf" srcId="{8A2FC444-4724-47D1-ABE9-2AC2AB01686B}" destId="{4C58C524-89EA-457C-99CA-D94EAD4F4D2F}" srcOrd="1" destOrd="0" presId="urn:microsoft.com/office/officeart/2005/8/layout/orgChart1"/>
    <dgm:cxn modelId="{F7FCAFE0-99C2-4415-9D43-0605E664AEBF}" type="presParOf" srcId="{4B7A95FB-E9DB-46B2-83E1-16B10E9CB622}" destId="{0A202AB0-1D25-45D4-8662-1E511047D75F}" srcOrd="1" destOrd="0" presId="urn:microsoft.com/office/officeart/2005/8/layout/orgChart1"/>
    <dgm:cxn modelId="{54249F4F-3815-40F1-9A2B-152769931742}" type="presParOf" srcId="{0A202AB0-1D25-45D4-8662-1E511047D75F}" destId="{B5C85C71-F5C5-4567-AF30-C8233FA48814}" srcOrd="0" destOrd="0" presId="urn:microsoft.com/office/officeart/2005/8/layout/orgChart1"/>
    <dgm:cxn modelId="{E220FF12-2E76-4DA3-A7DA-E526E5E37A9C}" type="presParOf" srcId="{0A202AB0-1D25-45D4-8662-1E511047D75F}" destId="{2C91B0B2-E561-4584-AC80-216E95069937}" srcOrd="1" destOrd="0" presId="urn:microsoft.com/office/officeart/2005/8/layout/orgChart1"/>
    <dgm:cxn modelId="{3FD27069-39CD-46A9-B999-ADD8C69B7288}" type="presParOf" srcId="{2C91B0B2-E561-4584-AC80-216E95069937}" destId="{8FFB33BD-6C30-4F4B-83EE-D2A3C94BDD30}" srcOrd="0" destOrd="0" presId="urn:microsoft.com/office/officeart/2005/8/layout/orgChart1"/>
    <dgm:cxn modelId="{50DADFFB-8852-4D1B-958E-AA1BF91DDB2E}" type="presParOf" srcId="{8FFB33BD-6C30-4F4B-83EE-D2A3C94BDD30}" destId="{A78AD9CD-F89A-485E-8606-1DB54ACC7481}" srcOrd="0" destOrd="0" presId="urn:microsoft.com/office/officeart/2005/8/layout/orgChart1"/>
    <dgm:cxn modelId="{7ABB5FD3-39A7-41AB-8DFF-345480B51BB1}" type="presParOf" srcId="{8FFB33BD-6C30-4F4B-83EE-D2A3C94BDD30}" destId="{DE45EE0E-2AF7-4C45-8EB0-A3AA432E19CF}" srcOrd="1" destOrd="0" presId="urn:microsoft.com/office/officeart/2005/8/layout/orgChart1"/>
    <dgm:cxn modelId="{EE1889A0-5529-4DD2-B6E7-D15F1E29E0F1}" type="presParOf" srcId="{2C91B0B2-E561-4584-AC80-216E95069937}" destId="{63C1642C-E3EC-44EF-9701-36F0CC664ED9}" srcOrd="1" destOrd="0" presId="urn:microsoft.com/office/officeart/2005/8/layout/orgChart1"/>
    <dgm:cxn modelId="{5265E453-6960-4895-BF84-5F760997C103}" type="presParOf" srcId="{2C91B0B2-E561-4584-AC80-216E95069937}" destId="{B8A244B1-F658-4EEB-82AB-56D142ACE71B}" srcOrd="2" destOrd="0" presId="urn:microsoft.com/office/officeart/2005/8/layout/orgChart1"/>
    <dgm:cxn modelId="{C703B39E-44FE-46D6-BA53-17F74FC65CE6}" type="presParOf" srcId="{0A202AB0-1D25-45D4-8662-1E511047D75F}" destId="{B3DF3E63-4B6B-4FF8-93E5-733E014025E9}" srcOrd="2" destOrd="0" presId="urn:microsoft.com/office/officeart/2005/8/layout/orgChart1"/>
    <dgm:cxn modelId="{C20D0961-8D92-4906-A58C-572D8AF4319D}" type="presParOf" srcId="{0A202AB0-1D25-45D4-8662-1E511047D75F}" destId="{269464E6-97D0-4C3B-A3D9-F1D14DD2D3FA}" srcOrd="3" destOrd="0" presId="urn:microsoft.com/office/officeart/2005/8/layout/orgChart1"/>
    <dgm:cxn modelId="{B469521F-FAFE-4914-B8B0-36C828B698D8}" type="presParOf" srcId="{269464E6-97D0-4C3B-A3D9-F1D14DD2D3FA}" destId="{2B8BC582-3F65-4FD5-A399-920682FFC764}" srcOrd="0" destOrd="0" presId="urn:microsoft.com/office/officeart/2005/8/layout/orgChart1"/>
    <dgm:cxn modelId="{A4DFD013-A349-41F6-978D-3E60436AF7D9}" type="presParOf" srcId="{2B8BC582-3F65-4FD5-A399-920682FFC764}" destId="{7B324E9E-19AE-4745-B5FE-6655EEBCBB23}" srcOrd="0" destOrd="0" presId="urn:microsoft.com/office/officeart/2005/8/layout/orgChart1"/>
    <dgm:cxn modelId="{3B66B951-3079-4909-90FE-7754543B09EB}" type="presParOf" srcId="{2B8BC582-3F65-4FD5-A399-920682FFC764}" destId="{05DD138F-AE1A-4D2C-AB7A-BCAC2CCB3535}" srcOrd="1" destOrd="0" presId="urn:microsoft.com/office/officeart/2005/8/layout/orgChart1"/>
    <dgm:cxn modelId="{D865D79F-D502-4AA5-A8D6-09567A364CDD}" type="presParOf" srcId="{269464E6-97D0-4C3B-A3D9-F1D14DD2D3FA}" destId="{082CB240-CE1E-494B-9453-20B6EB89F383}" srcOrd="1" destOrd="0" presId="urn:microsoft.com/office/officeart/2005/8/layout/orgChart1"/>
    <dgm:cxn modelId="{C8F27584-2CDB-4583-816A-C90ADB8B0905}" type="presParOf" srcId="{269464E6-97D0-4C3B-A3D9-F1D14DD2D3FA}" destId="{56A42950-0FB3-49CA-B68A-756A01A60508}" srcOrd="2" destOrd="0" presId="urn:microsoft.com/office/officeart/2005/8/layout/orgChart1"/>
    <dgm:cxn modelId="{E764D4CA-90CC-4660-B0F9-52775BBDD14E}" type="presParOf" srcId="{0A202AB0-1D25-45D4-8662-1E511047D75F}" destId="{A45C5B39-3373-470F-B8CE-95DE3DA92CE3}" srcOrd="4" destOrd="0" presId="urn:microsoft.com/office/officeart/2005/8/layout/orgChart1"/>
    <dgm:cxn modelId="{047BE8F6-351A-4DEB-A12D-7290B3C15C63}" type="presParOf" srcId="{0A202AB0-1D25-45D4-8662-1E511047D75F}" destId="{1857333D-409B-4E13-B3D6-52CBE137E961}" srcOrd="5" destOrd="0" presId="urn:microsoft.com/office/officeart/2005/8/layout/orgChart1"/>
    <dgm:cxn modelId="{93488352-546B-49A9-AF32-20E07D59A28D}" type="presParOf" srcId="{1857333D-409B-4E13-B3D6-52CBE137E961}" destId="{2A3075E1-FC5B-4D72-8E56-F5DE93E21703}" srcOrd="0" destOrd="0" presId="urn:microsoft.com/office/officeart/2005/8/layout/orgChart1"/>
    <dgm:cxn modelId="{D2CF717E-53DA-40EA-B100-3581ECEA3F67}" type="presParOf" srcId="{2A3075E1-FC5B-4D72-8E56-F5DE93E21703}" destId="{EC7EF187-49C3-46E7-9EA8-7A3B40C277D3}" srcOrd="0" destOrd="0" presId="urn:microsoft.com/office/officeart/2005/8/layout/orgChart1"/>
    <dgm:cxn modelId="{A961CE24-12FA-4F3C-A5FC-A645004DB5D0}" type="presParOf" srcId="{2A3075E1-FC5B-4D72-8E56-F5DE93E21703}" destId="{501BBEB6-7648-482E-81DD-21B03C3B1E49}" srcOrd="1" destOrd="0" presId="urn:microsoft.com/office/officeart/2005/8/layout/orgChart1"/>
    <dgm:cxn modelId="{23BB38EA-541B-4038-AB99-8389568799DB}" type="presParOf" srcId="{1857333D-409B-4E13-B3D6-52CBE137E961}" destId="{918F4CCD-DCD6-4735-8163-866CF1E7ACD2}" srcOrd="1" destOrd="0" presId="urn:microsoft.com/office/officeart/2005/8/layout/orgChart1"/>
    <dgm:cxn modelId="{285685C3-F5BE-4969-B270-B0AF9CDA3076}" type="presParOf" srcId="{1857333D-409B-4E13-B3D6-52CBE137E961}" destId="{DB82CB11-5D4D-4E31-BB1B-6AE359088C13}" srcOrd="2" destOrd="0" presId="urn:microsoft.com/office/officeart/2005/8/layout/orgChart1"/>
    <dgm:cxn modelId="{40BED866-6801-4783-96C5-21DFF72BBD29}" type="presParOf" srcId="{0A202AB0-1D25-45D4-8662-1E511047D75F}" destId="{99ABF011-C069-421D-9E34-6050D9B80110}" srcOrd="6" destOrd="0" presId="urn:microsoft.com/office/officeart/2005/8/layout/orgChart1"/>
    <dgm:cxn modelId="{BC7F274D-529C-4E7F-B9E9-F528CF817E59}" type="presParOf" srcId="{0A202AB0-1D25-45D4-8662-1E511047D75F}" destId="{7AD6A70F-7CC7-4C0F-B30A-6A9DB2A43B47}" srcOrd="7" destOrd="0" presId="urn:microsoft.com/office/officeart/2005/8/layout/orgChart1"/>
    <dgm:cxn modelId="{5969950A-9E95-4032-9CAB-70E41AA0181E}" type="presParOf" srcId="{7AD6A70F-7CC7-4C0F-B30A-6A9DB2A43B47}" destId="{7BA81301-178F-4882-BDA3-8A89DE24BC33}" srcOrd="0" destOrd="0" presId="urn:microsoft.com/office/officeart/2005/8/layout/orgChart1"/>
    <dgm:cxn modelId="{73A59919-DE91-41E6-92F2-720F481E1FB7}" type="presParOf" srcId="{7BA81301-178F-4882-BDA3-8A89DE24BC33}" destId="{306BAEBD-84B5-432D-ADBC-5E67482DF93D}" srcOrd="0" destOrd="0" presId="urn:microsoft.com/office/officeart/2005/8/layout/orgChart1"/>
    <dgm:cxn modelId="{CE856AFA-58C9-4E08-8BB9-FB65E18E18CC}" type="presParOf" srcId="{7BA81301-178F-4882-BDA3-8A89DE24BC33}" destId="{059B4CA5-D86C-4467-BE5B-C22AEB3166C2}" srcOrd="1" destOrd="0" presId="urn:microsoft.com/office/officeart/2005/8/layout/orgChart1"/>
    <dgm:cxn modelId="{06B1BA7E-55C2-4F61-9773-40BD457A263C}" type="presParOf" srcId="{7AD6A70F-7CC7-4C0F-B30A-6A9DB2A43B47}" destId="{5CCDB004-1EBC-463D-922C-781CD76F1DE4}" srcOrd="1" destOrd="0" presId="urn:microsoft.com/office/officeart/2005/8/layout/orgChart1"/>
    <dgm:cxn modelId="{7EB882C9-AB9B-4919-85E7-BE1201D656A3}" type="presParOf" srcId="{7AD6A70F-7CC7-4C0F-B30A-6A9DB2A43B47}" destId="{ABAD6D10-4016-4C79-94FA-4114ECE07863}" srcOrd="2" destOrd="0" presId="urn:microsoft.com/office/officeart/2005/8/layout/orgChart1"/>
    <dgm:cxn modelId="{0CD02D85-83D6-4502-B3FF-686495A32B13}" type="presParOf" srcId="{0A202AB0-1D25-45D4-8662-1E511047D75F}" destId="{E8F8129F-99B6-4DC7-AB87-90F5381FAC24}" srcOrd="8" destOrd="0" presId="urn:microsoft.com/office/officeart/2005/8/layout/orgChart1"/>
    <dgm:cxn modelId="{D1D6323C-E387-4FA2-ABC5-894B7B62E15F}" type="presParOf" srcId="{0A202AB0-1D25-45D4-8662-1E511047D75F}" destId="{474BE89E-0EDB-4A21-B5D9-F3AC7EB39E73}" srcOrd="9" destOrd="0" presId="urn:microsoft.com/office/officeart/2005/8/layout/orgChart1"/>
    <dgm:cxn modelId="{895839F5-4E3C-4F3E-BF76-7DC7C3F5748D}" type="presParOf" srcId="{474BE89E-0EDB-4A21-B5D9-F3AC7EB39E73}" destId="{1D8898A5-A885-401E-B5F2-B422B9DB41A9}" srcOrd="0" destOrd="0" presId="urn:microsoft.com/office/officeart/2005/8/layout/orgChart1"/>
    <dgm:cxn modelId="{4CAC9B78-FE1D-42B6-A0E5-0CE60E8D9D44}" type="presParOf" srcId="{1D8898A5-A885-401E-B5F2-B422B9DB41A9}" destId="{D69520B3-AEDB-41E4-BBEF-879458180013}" srcOrd="0" destOrd="0" presId="urn:microsoft.com/office/officeart/2005/8/layout/orgChart1"/>
    <dgm:cxn modelId="{CB853D43-2102-4851-B7CD-E56045769D43}" type="presParOf" srcId="{1D8898A5-A885-401E-B5F2-B422B9DB41A9}" destId="{96E508F4-3E32-475B-B23C-565219A37E9B}" srcOrd="1" destOrd="0" presId="urn:microsoft.com/office/officeart/2005/8/layout/orgChart1"/>
    <dgm:cxn modelId="{C1A25279-5164-4FC7-8D0D-783F8993F52D}" type="presParOf" srcId="{474BE89E-0EDB-4A21-B5D9-F3AC7EB39E73}" destId="{7C9322F6-4CE8-4160-B9D5-5C5ED4D095B1}" srcOrd="1" destOrd="0" presId="urn:microsoft.com/office/officeart/2005/8/layout/orgChart1"/>
    <dgm:cxn modelId="{B66B65D1-4D33-47EE-ADED-8BA01C689B56}" type="presParOf" srcId="{7C9322F6-4CE8-4160-B9D5-5C5ED4D095B1}" destId="{E6F2C648-2078-45F9-9B43-450FA0EFF241}" srcOrd="0" destOrd="0" presId="urn:microsoft.com/office/officeart/2005/8/layout/orgChart1"/>
    <dgm:cxn modelId="{FF741331-B314-43E0-B10A-89305F3F27A7}" type="presParOf" srcId="{7C9322F6-4CE8-4160-B9D5-5C5ED4D095B1}" destId="{52A9DCA3-9759-4D33-8F0B-F062372D79A0}" srcOrd="1" destOrd="0" presId="urn:microsoft.com/office/officeart/2005/8/layout/orgChart1"/>
    <dgm:cxn modelId="{51BEAA9D-56EA-4F5E-9DFA-08935CB859B6}" type="presParOf" srcId="{52A9DCA3-9759-4D33-8F0B-F062372D79A0}" destId="{85EF770D-944E-424B-BFAC-D4671658F891}" srcOrd="0" destOrd="0" presId="urn:microsoft.com/office/officeart/2005/8/layout/orgChart1"/>
    <dgm:cxn modelId="{B8A04314-CD13-4BF0-B00B-8B6452C3A844}" type="presParOf" srcId="{85EF770D-944E-424B-BFAC-D4671658F891}" destId="{C6A56CC8-0C26-4835-8C49-7D23F98AE608}" srcOrd="0" destOrd="0" presId="urn:microsoft.com/office/officeart/2005/8/layout/orgChart1"/>
    <dgm:cxn modelId="{120F3A27-D9DE-462F-B5DF-435BF70CA367}" type="presParOf" srcId="{85EF770D-944E-424B-BFAC-D4671658F891}" destId="{699F5766-432F-41A7-B5B6-E778DE351FE8}" srcOrd="1" destOrd="0" presId="urn:microsoft.com/office/officeart/2005/8/layout/orgChart1"/>
    <dgm:cxn modelId="{07C47EBB-2DA2-40C0-8E59-2D1BEC1C1195}" type="presParOf" srcId="{52A9DCA3-9759-4D33-8F0B-F062372D79A0}" destId="{5AA24178-8671-443F-BB0C-AD48D288463C}" srcOrd="1" destOrd="0" presId="urn:microsoft.com/office/officeart/2005/8/layout/orgChart1"/>
    <dgm:cxn modelId="{E667D748-9B11-48C2-93DE-3F0BE653A8B6}" type="presParOf" srcId="{52A9DCA3-9759-4D33-8F0B-F062372D79A0}" destId="{3635B451-2AD2-4B5B-8F38-C0077378DE65}" srcOrd="2" destOrd="0" presId="urn:microsoft.com/office/officeart/2005/8/layout/orgChart1"/>
    <dgm:cxn modelId="{5054555A-A324-42C7-BB78-70E5728EE589}" type="presParOf" srcId="{7C9322F6-4CE8-4160-B9D5-5C5ED4D095B1}" destId="{E49DD969-D513-48AB-8008-8814B2C2C8D6}" srcOrd="2" destOrd="0" presId="urn:microsoft.com/office/officeart/2005/8/layout/orgChart1"/>
    <dgm:cxn modelId="{E1EDCCAB-94A1-4FF8-B1A7-F656F843CD02}" type="presParOf" srcId="{7C9322F6-4CE8-4160-B9D5-5C5ED4D095B1}" destId="{775AE64F-6C1E-43ED-999C-C93117860FE7}" srcOrd="3" destOrd="0" presId="urn:microsoft.com/office/officeart/2005/8/layout/orgChart1"/>
    <dgm:cxn modelId="{F36B0494-B35E-4F53-B128-7013888081CC}" type="presParOf" srcId="{775AE64F-6C1E-43ED-999C-C93117860FE7}" destId="{B9173575-BA4E-4C8E-8456-37CA31B6C085}" srcOrd="0" destOrd="0" presId="urn:microsoft.com/office/officeart/2005/8/layout/orgChart1"/>
    <dgm:cxn modelId="{140FDBE3-0623-425E-93AC-668DE8AD64D7}" type="presParOf" srcId="{B9173575-BA4E-4C8E-8456-37CA31B6C085}" destId="{F80A2BA7-95AC-4955-B0A7-290398D54B60}" srcOrd="0" destOrd="0" presId="urn:microsoft.com/office/officeart/2005/8/layout/orgChart1"/>
    <dgm:cxn modelId="{1A67FD6D-EE22-45B6-B254-9A104B75A47F}" type="presParOf" srcId="{B9173575-BA4E-4C8E-8456-37CA31B6C085}" destId="{C927E750-1261-4CAA-A3F7-DC12B3EFF70F}" srcOrd="1" destOrd="0" presId="urn:microsoft.com/office/officeart/2005/8/layout/orgChart1"/>
    <dgm:cxn modelId="{D34507FD-9E04-49D9-8EAE-013D90D910B6}" type="presParOf" srcId="{775AE64F-6C1E-43ED-999C-C93117860FE7}" destId="{AF04B594-B1EE-4839-8694-C16D546F736B}" srcOrd="1" destOrd="0" presId="urn:microsoft.com/office/officeart/2005/8/layout/orgChart1"/>
    <dgm:cxn modelId="{74A06062-C3EF-49FD-B1F6-5D1875A9C74E}" type="presParOf" srcId="{775AE64F-6C1E-43ED-999C-C93117860FE7}" destId="{28BCFCE8-D94E-4F79-BA65-9CCF4B6CF825}" srcOrd="2" destOrd="0" presId="urn:microsoft.com/office/officeart/2005/8/layout/orgChart1"/>
    <dgm:cxn modelId="{B5683465-2473-43CF-A0B1-DD3D57149C9A}" type="presParOf" srcId="{474BE89E-0EDB-4A21-B5D9-F3AC7EB39E73}" destId="{12FE7D32-F11F-413A-A24B-10439E95D851}" srcOrd="2" destOrd="0" presId="urn:microsoft.com/office/officeart/2005/8/layout/orgChart1"/>
    <dgm:cxn modelId="{5208D96E-8140-4B26-B233-77EEC45E60D7}" type="presParOf" srcId="{0A202AB0-1D25-45D4-8662-1E511047D75F}" destId="{4F5EEA8D-6982-40E5-A172-91CD8BC995DD}" srcOrd="10" destOrd="0" presId="urn:microsoft.com/office/officeart/2005/8/layout/orgChart1"/>
    <dgm:cxn modelId="{0D39C61B-A6A8-4B7F-B3FA-EDD7D692AE1C}" type="presParOf" srcId="{0A202AB0-1D25-45D4-8662-1E511047D75F}" destId="{6855ABCF-D082-409F-91BC-DC976A3FD392}" srcOrd="11" destOrd="0" presId="urn:microsoft.com/office/officeart/2005/8/layout/orgChart1"/>
    <dgm:cxn modelId="{17E1A2D2-235B-4E79-B418-6A18A925AB18}" type="presParOf" srcId="{6855ABCF-D082-409F-91BC-DC976A3FD392}" destId="{B5F0A32A-52D9-47FF-B23F-82FCBEF9989D}" srcOrd="0" destOrd="0" presId="urn:microsoft.com/office/officeart/2005/8/layout/orgChart1"/>
    <dgm:cxn modelId="{F15091C4-331E-46FB-99DD-A0B76B1B4A03}" type="presParOf" srcId="{B5F0A32A-52D9-47FF-B23F-82FCBEF9989D}" destId="{9F46D217-647D-4A2A-A6CA-CF62456BABDC}" srcOrd="0" destOrd="0" presId="urn:microsoft.com/office/officeart/2005/8/layout/orgChart1"/>
    <dgm:cxn modelId="{C3696D5F-A6B0-4FD4-B1F8-46E8A7BB5561}" type="presParOf" srcId="{B5F0A32A-52D9-47FF-B23F-82FCBEF9989D}" destId="{4C1DF6D3-BDCF-4702-B9CA-1AF5CD98D174}" srcOrd="1" destOrd="0" presId="urn:microsoft.com/office/officeart/2005/8/layout/orgChart1"/>
    <dgm:cxn modelId="{B73D8D44-1851-4B1B-ACCC-4FE0A7DF7E04}" type="presParOf" srcId="{6855ABCF-D082-409F-91BC-DC976A3FD392}" destId="{5E717597-A892-4D91-A7EE-C13F03A329A6}" srcOrd="1" destOrd="0" presId="urn:microsoft.com/office/officeart/2005/8/layout/orgChart1"/>
    <dgm:cxn modelId="{8004FDFA-D960-4FBD-8A3D-F3A48C308264}" type="presParOf" srcId="{6855ABCF-D082-409F-91BC-DC976A3FD392}" destId="{A6D45EC5-6372-47F5-BFF6-D53C5F763F6A}" srcOrd="2" destOrd="0" presId="urn:microsoft.com/office/officeart/2005/8/layout/orgChart1"/>
    <dgm:cxn modelId="{36972DFB-4238-405A-BFE6-DC41C12FEDEF}" type="presParOf" srcId="{4B7A95FB-E9DB-46B2-83E1-16B10E9CB622}" destId="{07271AF2-8622-45E3-8C50-EB0BF61D75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EA8D-6982-40E5-A172-91CD8BC995DD}">
      <dsp:nvSpPr>
        <dsp:cNvPr id="0" name=""/>
        <dsp:cNvSpPr/>
      </dsp:nvSpPr>
      <dsp:spPr>
        <a:xfrm>
          <a:off x="4064000" y="1770308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3485337" y="120978"/>
              </a:lnTo>
              <a:lnTo>
                <a:pt x="348533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DD969-D513-48AB-8008-8814B2C2C8D6}">
      <dsp:nvSpPr>
        <dsp:cNvPr id="0" name=""/>
        <dsp:cNvSpPr/>
      </dsp:nvSpPr>
      <dsp:spPr>
        <a:xfrm>
          <a:off x="5694331" y="2588354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2C648-2078-45F9-9B43-450FA0EFF241}">
      <dsp:nvSpPr>
        <dsp:cNvPr id="0" name=""/>
        <dsp:cNvSpPr/>
      </dsp:nvSpPr>
      <dsp:spPr>
        <a:xfrm>
          <a:off x="5694331" y="2588354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8129F-99B6-4DC7-AB87-90F5381FAC24}">
      <dsp:nvSpPr>
        <dsp:cNvPr id="0" name=""/>
        <dsp:cNvSpPr/>
      </dsp:nvSpPr>
      <dsp:spPr>
        <a:xfrm>
          <a:off x="4064000" y="1770308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2091202" y="120978"/>
              </a:lnTo>
              <a:lnTo>
                <a:pt x="2091202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BF011-C069-421D-9E34-6050D9B80110}">
      <dsp:nvSpPr>
        <dsp:cNvPr id="0" name=""/>
        <dsp:cNvSpPr/>
      </dsp:nvSpPr>
      <dsp:spPr>
        <a:xfrm>
          <a:off x="4064000" y="1770308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C5B39-3373-470F-B8CE-95DE3DA92CE3}">
      <dsp:nvSpPr>
        <dsp:cNvPr id="0" name=""/>
        <dsp:cNvSpPr/>
      </dsp:nvSpPr>
      <dsp:spPr>
        <a:xfrm>
          <a:off x="3366932" y="1770308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F3E63-4B6B-4FF8-93E5-733E014025E9}">
      <dsp:nvSpPr>
        <dsp:cNvPr id="0" name=""/>
        <dsp:cNvSpPr/>
      </dsp:nvSpPr>
      <dsp:spPr>
        <a:xfrm>
          <a:off x="1972797" y="1770308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2091202" y="0"/>
              </a:moveTo>
              <a:lnTo>
                <a:pt x="2091202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5C71-F5C5-4567-AF30-C8233FA48814}">
      <dsp:nvSpPr>
        <dsp:cNvPr id="0" name=""/>
        <dsp:cNvSpPr/>
      </dsp:nvSpPr>
      <dsp:spPr>
        <a:xfrm>
          <a:off x="578662" y="1770308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3485337" y="0"/>
              </a:moveTo>
              <a:lnTo>
                <a:pt x="348533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CCA0-455C-42B4-82AB-19CE74A884B9}">
      <dsp:nvSpPr>
        <dsp:cNvPr id="0" name=""/>
        <dsp:cNvSpPr/>
      </dsp:nvSpPr>
      <dsp:spPr>
        <a:xfrm>
          <a:off x="3487911" y="119421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Home</a:t>
          </a:r>
          <a:endParaRPr lang="en-SG" sz="1800" kern="1200" dirty="0"/>
        </a:p>
      </dsp:txBody>
      <dsp:txXfrm>
        <a:off x="3487911" y="1194219"/>
        <a:ext cx="1152177" cy="576088"/>
      </dsp:txXfrm>
    </dsp:sp>
    <dsp:sp modelId="{A78AD9CD-F89A-485E-8606-1DB54ACC7481}">
      <dsp:nvSpPr>
        <dsp:cNvPr id="0" name=""/>
        <dsp:cNvSpPr/>
      </dsp:nvSpPr>
      <dsp:spPr>
        <a:xfrm>
          <a:off x="2573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Movies</a:t>
          </a:r>
          <a:endParaRPr lang="en-SG" sz="1800" kern="1200" dirty="0"/>
        </a:p>
      </dsp:txBody>
      <dsp:txXfrm>
        <a:off x="2573" y="2012265"/>
        <a:ext cx="1152177" cy="576088"/>
      </dsp:txXfrm>
    </dsp:sp>
    <dsp:sp modelId="{7B324E9E-19AE-4745-B5FE-6655EEBCBB23}">
      <dsp:nvSpPr>
        <dsp:cNvPr id="0" name=""/>
        <dsp:cNvSpPr/>
      </dsp:nvSpPr>
      <dsp:spPr>
        <a:xfrm>
          <a:off x="1396708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Cinemas</a:t>
          </a:r>
          <a:endParaRPr lang="en-SG" sz="1800" kern="1200" dirty="0"/>
        </a:p>
      </dsp:txBody>
      <dsp:txXfrm>
        <a:off x="1396708" y="2012265"/>
        <a:ext cx="1152177" cy="576088"/>
      </dsp:txXfrm>
    </dsp:sp>
    <dsp:sp modelId="{EC7EF187-49C3-46E7-9EA8-7A3B40C277D3}">
      <dsp:nvSpPr>
        <dsp:cNvPr id="0" name=""/>
        <dsp:cNvSpPr/>
      </dsp:nvSpPr>
      <dsp:spPr>
        <a:xfrm>
          <a:off x="2790843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Buy Tickets </a:t>
          </a:r>
          <a:endParaRPr lang="en-SG" sz="1800" kern="1200" dirty="0"/>
        </a:p>
      </dsp:txBody>
      <dsp:txXfrm>
        <a:off x="2790843" y="2012265"/>
        <a:ext cx="1152177" cy="576088"/>
      </dsp:txXfrm>
    </dsp:sp>
    <dsp:sp modelId="{306BAEBD-84B5-432D-ADBC-5E67482DF93D}">
      <dsp:nvSpPr>
        <dsp:cNvPr id="0" name=""/>
        <dsp:cNvSpPr/>
      </dsp:nvSpPr>
      <dsp:spPr>
        <a:xfrm>
          <a:off x="4184978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Promotions</a:t>
          </a:r>
          <a:endParaRPr lang="en-SG" sz="1800" kern="1200" dirty="0"/>
        </a:p>
      </dsp:txBody>
      <dsp:txXfrm>
        <a:off x="4184978" y="2012265"/>
        <a:ext cx="1152177" cy="576088"/>
      </dsp:txXfrm>
    </dsp:sp>
    <dsp:sp modelId="{D69520B3-AEDB-41E4-BBEF-879458180013}">
      <dsp:nvSpPr>
        <dsp:cNvPr id="0" name=""/>
        <dsp:cNvSpPr/>
      </dsp:nvSpPr>
      <dsp:spPr>
        <a:xfrm>
          <a:off x="5579113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Log </a:t>
          </a:r>
          <a:r>
            <a:rPr lang="en-US" sz="1800" kern="1200" dirty="0" smtClean="0"/>
            <a:t>in</a:t>
          </a:r>
        </a:p>
      </dsp:txBody>
      <dsp:txXfrm>
        <a:off x="5579113" y="2012265"/>
        <a:ext cx="1152177" cy="576088"/>
      </dsp:txXfrm>
    </dsp:sp>
    <dsp:sp modelId="{C6A56CC8-0C26-4835-8C49-7D23F98AE608}">
      <dsp:nvSpPr>
        <dsp:cNvPr id="0" name=""/>
        <dsp:cNvSpPr/>
      </dsp:nvSpPr>
      <dsp:spPr>
        <a:xfrm>
          <a:off x="586715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Members</a:t>
          </a:r>
        </a:p>
      </dsp:txBody>
      <dsp:txXfrm>
        <a:off x="5867158" y="2830312"/>
        <a:ext cx="1152177" cy="576088"/>
      </dsp:txXfrm>
    </dsp:sp>
    <dsp:sp modelId="{F80A2BA7-95AC-4955-B0A7-290398D54B60}">
      <dsp:nvSpPr>
        <dsp:cNvPr id="0" name=""/>
        <dsp:cNvSpPr/>
      </dsp:nvSpPr>
      <dsp:spPr>
        <a:xfrm>
          <a:off x="5867158" y="3648358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800" kern="1200" dirty="0"/>
        </a:p>
      </dsp:txBody>
      <dsp:txXfrm>
        <a:off x="5867158" y="3648358"/>
        <a:ext cx="1152177" cy="576088"/>
      </dsp:txXfrm>
    </dsp:sp>
    <dsp:sp modelId="{9F46D217-647D-4A2A-A6CA-CF62456BABDC}">
      <dsp:nvSpPr>
        <dsp:cNvPr id="0" name=""/>
        <dsp:cNvSpPr/>
      </dsp:nvSpPr>
      <dsp:spPr>
        <a:xfrm>
          <a:off x="6973248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Contact</a:t>
          </a:r>
          <a:endParaRPr lang="en-SG" sz="1800" kern="1200" dirty="0"/>
        </a:p>
      </dsp:txBody>
      <dsp:txXfrm>
        <a:off x="6973248" y="2012265"/>
        <a:ext cx="1152177" cy="576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8CCFD8-862F-4DFE-AC8B-8EC7843C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F78D16-0BBC-4D94-B036-9B352F9A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6D5802-77A7-4FA9-A852-72FF3F3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97D027-1B71-4109-90DB-2B09CD45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C95304-71CF-4691-9DB1-8007FC25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7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0AE26-4FBD-4F1F-87A7-FEAAB094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233A7B-F782-479E-9A4D-5D7012265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1C5391-58C2-42DC-96EA-B2DA2026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26C86-83D2-4D12-B9E0-843D7D67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000E8B-6960-4C0D-AD7B-085919CB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6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563AEF5-06C4-49DE-B1A0-4A7A9A602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1D2C33-73A2-4C5F-B3E2-BF6C4013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98A4F0-A3CE-453E-8E3B-F02259F3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D8D71D-9102-4CF3-B0FA-8C88A241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8D2179-261C-44FD-8D2A-796C8AFE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093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4D207-8BA2-4584-BC65-DE041F5A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45AA7F-FA0A-4C18-B0E3-5F105E5D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06673E-657D-48FF-9DC6-3F67C617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53ED42-1029-43BE-9466-DB35450B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517EB4-B037-4F5A-A1D3-CA802CC9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6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9340D-C0DA-4150-ABB2-D9BA868F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28DC4F-2BC0-47D8-B38F-F525B46E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04AFA6-E5AD-4D67-B49A-E459543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515AEB-8C3C-4698-85D7-D0DEEC2C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1930BB-CB32-400B-BEB1-57AA92AB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56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08CAD-8AF2-4DF9-8C57-346443EB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D6425C-54BE-47CA-A951-AE3F1A674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FF069B-F252-4D69-ABF2-11525E0A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3B579F-5C57-4BB1-BCE1-D499EF3C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43287C-2338-487E-A05D-0EE55040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CAEABD-E3FE-42E5-A6E0-998912E0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1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5AF7B-42A7-4730-9900-B4797818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1C03CC-9F19-40BB-8ED7-F36CAC32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FED067-E437-443D-83E7-2AEE748F1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43BC499-CA14-45EF-900A-4007B0714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92C3016-AEA3-444F-AB27-D3898CA6F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F72ABB-353C-47BB-906E-A52B3160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892972-841C-4EC5-9F13-C116183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BCF4AE6-1E9D-41AD-AA5E-4D87764A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78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49CC8-13BF-405A-B85E-62B09372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0E885-125E-4C30-A8D7-0559F9F1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68B5D5-F4C5-44B5-9FFB-29E788FE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C15A40-26E2-424E-8BC6-A7858FB0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6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54153D2-4D94-4F72-8A1D-E1B7C973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06AE58-9C83-4F6D-8A50-8FFCA3FF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2D91B6-9E56-47E5-B26E-AF9EB023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95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6D53F-85A7-4909-BB64-AEBD1A22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DC1D9-2D35-403A-9C69-AEE4AB66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6748B9-5F82-4805-9F9D-111CEAA3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88A773-F796-4D54-BC08-B1215B4E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146F72-D7E0-483B-A4F4-3E9690DD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C314E3-F46B-4803-BC5C-18BD2AA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4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F70F0-709C-4B5C-8E54-B549C111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EC448FB-FB5F-4D05-8C0B-8A6F9C29C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842A78-B27A-42B7-8D8C-8B9B65C6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C73F27-55A5-431D-BBC0-3A8FD03D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6750D7-E639-4088-B71A-26B480A6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E172B7-917D-460F-96A9-8F66D647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04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D05516-1E3B-4D5B-AD25-C3AAF050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CAB250-AA01-43D1-8097-614F820F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796B81-CBDB-4853-84AB-8E435C6D5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5166-AA23-47CA-9490-B78BAA401F31}" type="datetimeFigureOut">
              <a:rPr lang="en-SG" smtClean="0"/>
              <a:t>28/8/2022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71EDEF-7963-4B9A-B401-C844D04AA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6D84B9-D10E-49A4-9FB8-B78DD7201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6175-34E7-4D59-81C4-48198E6923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6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howto/howto_css_star_rating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owto/howto_css_zoom_hover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howto/howto_css_search_button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howto/howto_css_inline_form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howto/howto_js_toggle_password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howto/tryit.asp?filename=tryhow_css_pricing_tab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ourcecodeexamples.net/2020/12/movie-seat-booking-project-with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howto/howto_css_user_rating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316B-BA54-42B9-92E2-50AE8CD54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Theme </a:t>
            </a:r>
            <a:r>
              <a:rPr lang="en-SG" b="1" dirty="0" smtClean="0"/>
              <a:t>5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8738E6-D68B-460C-8EA9-36D6A7524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b="1" dirty="0"/>
              <a:t>A web portal for booking cinema tickets/theatre </a:t>
            </a:r>
            <a:r>
              <a:rPr lang="en-SG" b="1" dirty="0" smtClean="0"/>
              <a:t>shows</a:t>
            </a:r>
          </a:p>
          <a:p>
            <a:endParaRPr lang="en-SG" b="1" dirty="0"/>
          </a:p>
          <a:p>
            <a:r>
              <a:rPr lang="en-SG" b="1" dirty="0" smtClean="0"/>
              <a:t>Title:?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75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www.w3schools.com/howto/howto_css_star_rating.asp</a:t>
            </a:r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0" y="2414261"/>
            <a:ext cx="3086100" cy="2295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3280" y="4709786"/>
            <a:ext cx="6040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https://www.w3schools.com/howto/howto_js_toggle_like.asp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80" y="5041574"/>
            <a:ext cx="7877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www.w3schools.com/howto/howto_css_zoom_hover.asp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1" y="2431396"/>
            <a:ext cx="47815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www.w3schools.com/howto/howto_css_search_button.asp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8375"/>
            <a:ext cx="12192000" cy="38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7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49A3D-31FA-483D-B72F-CB68A4EF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Additional components</a:t>
            </a:r>
            <a:endParaRPr lang="en-SG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387744-FEF4-48E3-9CC9-94361CBA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92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Sign up for members</a:t>
            </a:r>
            <a:r>
              <a:rPr lang="en-SG" dirty="0"/>
              <a:t>: free 2 tickets/pop corn/drinks</a:t>
            </a:r>
          </a:p>
          <a:p>
            <a:r>
              <a:rPr lang="en-US" dirty="0"/>
              <a:t>Tier: Green, Silver, Gold</a:t>
            </a:r>
          </a:p>
          <a:p>
            <a:endParaRPr lang="en-US" dirty="0"/>
          </a:p>
          <a:p>
            <a:r>
              <a:rPr lang="en-US" dirty="0"/>
              <a:t>Green Members: </a:t>
            </a:r>
            <a:r>
              <a:rPr lang="en-US" dirty="0" smtClean="0"/>
              <a:t>2 </a:t>
            </a:r>
            <a:r>
              <a:rPr lang="en-US" dirty="0"/>
              <a:t>free pop </a:t>
            </a:r>
            <a:r>
              <a:rPr lang="en-US" dirty="0" smtClean="0"/>
              <a:t>corn/drinks Per </a:t>
            </a:r>
            <a:r>
              <a:rPr lang="en-US" dirty="0"/>
              <a:t>month </a:t>
            </a:r>
          </a:p>
          <a:p>
            <a:r>
              <a:rPr lang="en-US" dirty="0"/>
              <a:t>Silver Members</a:t>
            </a:r>
            <a:r>
              <a:rPr lang="en-US" dirty="0" smtClean="0"/>
              <a:t>: 2 free movie tickets and additional free 2 pop corn Medium, 2 medium drinks</a:t>
            </a:r>
            <a:endParaRPr lang="en-US" dirty="0"/>
          </a:p>
          <a:p>
            <a:r>
              <a:rPr lang="en-US" dirty="0"/>
              <a:t>Gold Members: </a:t>
            </a:r>
            <a:r>
              <a:rPr lang="en-US" dirty="0" smtClean="0"/>
              <a:t>birthday months </a:t>
            </a:r>
          </a:p>
          <a:p>
            <a:r>
              <a:rPr lang="en-US" dirty="0" smtClean="0"/>
              <a:t>Family Package</a:t>
            </a:r>
          </a:p>
          <a:p>
            <a:r>
              <a:rPr lang="en-US" dirty="0" smtClean="0"/>
              <a:t>Couple Package</a:t>
            </a:r>
          </a:p>
          <a:p>
            <a:r>
              <a:rPr lang="en-US" dirty="0" smtClean="0"/>
              <a:t>Single Package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0306BA-3FB6-49D0-B3A3-6175C565DFC3}"/>
              </a:ext>
            </a:extLst>
          </p:cNvPr>
          <p:cNvSpPr txBox="1"/>
          <p:nvPr/>
        </p:nvSpPr>
        <p:spPr>
          <a:xfrm>
            <a:off x="981511" y="4823670"/>
            <a:ext cx="8766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Terms and conditions</a:t>
            </a:r>
          </a:p>
          <a:p>
            <a:endParaRPr lang="en-US" dirty="0"/>
          </a:p>
          <a:p>
            <a:r>
              <a:rPr lang="en-US" dirty="0"/>
              <a:t>Pop corn: Medium, Large</a:t>
            </a:r>
          </a:p>
          <a:p>
            <a:r>
              <a:rPr lang="en-US" dirty="0"/>
              <a:t>Flavor of pop corn: Caramel, </a:t>
            </a:r>
          </a:p>
          <a:p>
            <a:r>
              <a:rPr lang="en-US" dirty="0"/>
              <a:t>Drinks: Medium, Large</a:t>
            </a:r>
          </a:p>
          <a:p>
            <a:r>
              <a:rPr lang="en-US" dirty="0"/>
              <a:t>Selection of the drinks: Coke, Root Beer, Orange juice, Sprite   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48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>
                <a:solidFill>
                  <a:srgbClr val="FF0000"/>
                </a:solidFill>
              </a:rPr>
              <a:t>Wire frame</a:t>
            </a:r>
            <a:endParaRPr lang="en-SG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Wrapper/container</a:t>
            </a:r>
          </a:p>
          <a:p>
            <a:r>
              <a:rPr lang="en-SG" dirty="0" smtClean="0"/>
              <a:t>Navigation bar </a:t>
            </a:r>
          </a:p>
          <a:p>
            <a:r>
              <a:rPr lang="en-SG" dirty="0" smtClean="0"/>
              <a:t>Menu icon</a:t>
            </a:r>
          </a:p>
          <a:p>
            <a:r>
              <a:rPr lang="en-SG" dirty="0" smtClean="0"/>
              <a:t>Footer: copyright </a:t>
            </a:r>
          </a:p>
          <a:p>
            <a:endParaRPr lang="en-SG" dirty="0"/>
          </a:p>
          <a:p>
            <a:r>
              <a:rPr lang="en-SG" dirty="0" smtClean="0"/>
              <a:t>Need height/width?</a:t>
            </a:r>
          </a:p>
          <a:p>
            <a:r>
              <a:rPr lang="en-SG" dirty="0" smtClean="0"/>
              <a:t>Content</a:t>
            </a:r>
          </a:p>
          <a:p>
            <a:r>
              <a:rPr lang="en-SG" dirty="0" smtClean="0"/>
              <a:t>logo</a:t>
            </a:r>
          </a:p>
          <a:p>
            <a:endParaRPr lang="en-SG" dirty="0"/>
          </a:p>
          <a:p>
            <a:r>
              <a:rPr lang="en-SG" dirty="0" smtClean="0"/>
              <a:t>Laptop size/phone size?</a:t>
            </a:r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98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282" y="212725"/>
            <a:ext cx="7655859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Main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77352" y="591674"/>
            <a:ext cx="6929718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Wrapper/Container</a:t>
            </a: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823882" y="1138518"/>
            <a:ext cx="62035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Navigation Bar</a:t>
            </a:r>
          </a:p>
          <a:p>
            <a:endParaRPr lang="en-SG" dirty="0"/>
          </a:p>
          <a:p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23881" y="5576051"/>
            <a:ext cx="62035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Footer</a:t>
            </a:r>
          </a:p>
          <a:p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21076"/>
              </p:ext>
            </p:extLst>
          </p:nvPr>
        </p:nvGraphicFramePr>
        <p:xfrm>
          <a:off x="7584141" y="698818"/>
          <a:ext cx="1739152" cy="332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9576"/>
                <a:gridCol w="869576"/>
              </a:tblGrid>
              <a:tr h="332556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Log</a:t>
                      </a:r>
                      <a:r>
                        <a:rPr lang="en-SG" sz="1600" baseline="0" dirty="0" smtClean="0"/>
                        <a:t> in </a:t>
                      </a:r>
                      <a:endParaRPr lang="en-SG" sz="1600" dirty="0"/>
                    </a:p>
                  </a:txBody>
                  <a:tcPr marL="82000" marR="82000" marT="41000" marB="41000"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Register</a:t>
                      </a:r>
                      <a:endParaRPr lang="en-SG" sz="1600" dirty="0"/>
                    </a:p>
                  </a:txBody>
                  <a:tcPr marL="82000" marR="82000" marT="41000" marB="410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19620"/>
              </p:ext>
            </p:extLst>
          </p:nvPr>
        </p:nvGraphicFramePr>
        <p:xfrm>
          <a:off x="2931456" y="1504591"/>
          <a:ext cx="595256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22440"/>
                <a:gridCol w="794203"/>
                <a:gridCol w="884102"/>
                <a:gridCol w="1135927"/>
                <a:gridCol w="1128447"/>
                <a:gridCol w="1187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 smtClean="0"/>
                        <a:t>Home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Movies</a:t>
                      </a:r>
                      <a:endParaRPr lang="en-SG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Cinemas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Buy Tickets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Promotions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Contact</a:t>
                      </a:r>
                      <a:endParaRPr lang="en-SG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23881" y="2572871"/>
            <a:ext cx="62035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Image Slider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699"/>
          <a:stretch/>
        </p:blipFill>
        <p:spPr>
          <a:xfrm>
            <a:off x="5441576" y="4641664"/>
            <a:ext cx="98836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Navigation bar ??? With hover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34820"/>
              </p:ext>
            </p:extLst>
          </p:nvPr>
        </p:nvGraphicFramePr>
        <p:xfrm>
          <a:off x="1018988" y="1777502"/>
          <a:ext cx="812800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Home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Movies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Cinemas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Buy Tickets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Promotions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Contact</a:t>
                      </a:r>
                      <a:endParaRPr lang="en-S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0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Buttons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18869"/>
              </p:ext>
            </p:extLst>
          </p:nvPr>
        </p:nvGraphicFramePr>
        <p:xfrm>
          <a:off x="2032000" y="2620184"/>
          <a:ext cx="193936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9683"/>
                <a:gridCol w="969683"/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Log</a:t>
                      </a:r>
                      <a:r>
                        <a:rPr lang="en-SG" baseline="0" dirty="0" smtClean="0"/>
                        <a:t> in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Register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4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Home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3EC9AD12-94FC-4A3F-863A-AF5B86B11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9404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49506" y="475129"/>
            <a:ext cx="75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 smtClean="0">
                <a:solidFill>
                  <a:srgbClr val="FF0000"/>
                </a:solidFill>
              </a:rPr>
              <a:t>Site Map</a:t>
            </a:r>
            <a:endParaRPr lang="en-S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Log in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www.w3schools.com/howto/howto_css_inline_form.asp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2" y="2370063"/>
            <a:ext cx="8878700" cy="31877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580583"/>
            <a:ext cx="228599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="form-inline"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en-SG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SG" sz="1100" dirty="0"/>
              <a:t/>
            </a:r>
            <a:br>
              <a:rPr lang="en-SG" sz="1100" dirty="0"/>
            </a:b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Email: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SG" sz="1100" dirty="0"/>
              <a:t/>
            </a:r>
            <a:br>
              <a:rPr lang="en-SG" sz="1100" dirty="0"/>
            </a:b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placeholder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="Enter email"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r>
              <a:rPr lang="en-SG" sz="1100" dirty="0"/>
              <a:t/>
            </a:r>
            <a:br>
              <a:rPr lang="en-SG" sz="1100" dirty="0"/>
            </a:b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SG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SG" sz="1100" dirty="0"/>
              <a:t/>
            </a:r>
            <a:br>
              <a:rPr lang="en-SG" sz="1100" dirty="0"/>
            </a:b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SG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placeholder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="Enter password"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SG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pswd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SG" sz="1100" dirty="0"/>
              <a:t/>
            </a:r>
            <a:br>
              <a:rPr lang="en-SG" sz="1100" dirty="0"/>
            </a:b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SG" sz="1100" dirty="0"/>
              <a:t/>
            </a:r>
            <a:br>
              <a:rPr lang="en-SG" sz="1100" dirty="0"/>
            </a:b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="remember"&gt;</a:t>
            </a: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SG" sz="1100" dirty="0"/>
              <a:t/>
            </a:r>
            <a:br>
              <a:rPr lang="en-SG" sz="1100" dirty="0"/>
            </a:b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SG" sz="1100" dirty="0"/>
              <a:t/>
            </a:r>
            <a:br>
              <a:rPr lang="en-SG" sz="1100" dirty="0"/>
            </a:b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SG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="submit"&gt;</a:t>
            </a:r>
            <a:r>
              <a:rPr lang="en-SG" sz="11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SG" sz="1100" dirty="0"/>
              <a:t/>
            </a:r>
            <a:br>
              <a:rPr lang="en-SG" sz="1100" dirty="0"/>
            </a:b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SG" sz="11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SG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800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www.w3schools.com/howto/howto_js_toggle_password.asp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7" y="3083859"/>
            <a:ext cx="121253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6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Register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2" y="1467037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SG" dirty="0"/>
              <a:t>&lt;form action="</a:t>
            </a:r>
            <a:r>
              <a:rPr lang="en-SG" dirty="0" err="1"/>
              <a:t>action_page.php</a:t>
            </a:r>
            <a:r>
              <a:rPr lang="en-SG" dirty="0"/>
              <a:t>" style="border:1px solid #ccc"&gt;</a:t>
            </a:r>
            <a:br>
              <a:rPr lang="en-SG" dirty="0"/>
            </a:br>
            <a:r>
              <a:rPr lang="en-SG" dirty="0"/>
              <a:t>  &lt;div class="container"&gt;</a:t>
            </a:r>
            <a:br>
              <a:rPr lang="en-SG" dirty="0"/>
            </a:br>
            <a:r>
              <a:rPr lang="en-SG" dirty="0"/>
              <a:t>    &lt;h1&gt;Sign Up&lt;/h1&gt;</a:t>
            </a:r>
            <a:br>
              <a:rPr lang="en-SG" dirty="0"/>
            </a:br>
            <a:r>
              <a:rPr lang="en-SG" dirty="0"/>
              <a:t>    &lt;p&gt;Please fill in this form to create an account.&lt;/p&gt;</a:t>
            </a:r>
            <a:br>
              <a:rPr lang="en-SG" dirty="0"/>
            </a:br>
            <a:r>
              <a:rPr lang="en-SG" dirty="0"/>
              <a:t>    &lt;hr&gt;</a:t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>    &lt;label for="email"&gt;&lt;b&gt;Email&lt;/b&gt;&lt;/label&gt;</a:t>
            </a:r>
            <a:br>
              <a:rPr lang="en-SG" dirty="0"/>
            </a:br>
            <a:r>
              <a:rPr lang="en-SG" dirty="0"/>
              <a:t>    &lt;input type="text" placeholder="Enter Email" name="email" required&gt;</a:t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>    &lt;label for="</a:t>
            </a:r>
            <a:r>
              <a:rPr lang="en-SG" dirty="0" err="1"/>
              <a:t>psw</a:t>
            </a:r>
            <a:r>
              <a:rPr lang="en-SG" dirty="0"/>
              <a:t>"&gt;&lt;b&gt;Password&lt;/b&gt;&lt;/label&gt;</a:t>
            </a:r>
            <a:br>
              <a:rPr lang="en-SG" dirty="0"/>
            </a:br>
            <a:r>
              <a:rPr lang="en-SG" dirty="0"/>
              <a:t>    &lt;input type="password" placeholder="Enter Password" name="</a:t>
            </a:r>
            <a:r>
              <a:rPr lang="en-SG" dirty="0" err="1"/>
              <a:t>psw</a:t>
            </a:r>
            <a:r>
              <a:rPr lang="en-SG" dirty="0"/>
              <a:t>" required&gt;</a:t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>    &lt;label for="</a:t>
            </a:r>
            <a:r>
              <a:rPr lang="en-SG" dirty="0" err="1"/>
              <a:t>psw</a:t>
            </a:r>
            <a:r>
              <a:rPr lang="en-SG" dirty="0"/>
              <a:t>-repeat"&gt;&lt;b&gt;Repeat Password&lt;/b&gt;&lt;/label&gt;</a:t>
            </a:r>
            <a:br>
              <a:rPr lang="en-SG" dirty="0"/>
            </a:br>
            <a:r>
              <a:rPr lang="en-SG" dirty="0"/>
              <a:t>    &lt;input type="password" placeholder="Repeat Password" name="</a:t>
            </a:r>
            <a:r>
              <a:rPr lang="en-SG" dirty="0" err="1"/>
              <a:t>psw</a:t>
            </a:r>
            <a:r>
              <a:rPr lang="en-SG" dirty="0"/>
              <a:t>-repeat" required&gt;</a:t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>    &lt;label&gt;</a:t>
            </a:r>
            <a:br>
              <a:rPr lang="en-SG" dirty="0"/>
            </a:br>
            <a:r>
              <a:rPr lang="en-SG" dirty="0"/>
              <a:t>      &lt;input type="checkbox" checked="checked" name="remember" style="margin-bottom:15px"&gt; Remember me</a:t>
            </a:r>
            <a:br>
              <a:rPr lang="en-SG" dirty="0"/>
            </a:br>
            <a:r>
              <a:rPr lang="en-SG" dirty="0"/>
              <a:t>    &lt;/label&gt;</a:t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>    &lt;p&gt;By creating an account you agree to our &lt;a </a:t>
            </a:r>
            <a:r>
              <a:rPr lang="en-SG" dirty="0" err="1"/>
              <a:t>href</a:t>
            </a:r>
            <a:r>
              <a:rPr lang="en-SG" dirty="0"/>
              <a:t>="#" style="</a:t>
            </a:r>
            <a:r>
              <a:rPr lang="en-SG" dirty="0" err="1"/>
              <a:t>color:dodgerblue</a:t>
            </a:r>
            <a:r>
              <a:rPr lang="en-SG" dirty="0"/>
              <a:t>"&gt;Terms &amp; Privacy&lt;/a&gt;.&lt;/p&gt;</a:t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>    &lt;div class="</a:t>
            </a:r>
            <a:r>
              <a:rPr lang="en-SG" dirty="0" err="1"/>
              <a:t>clearfix</a:t>
            </a:r>
            <a:r>
              <a:rPr lang="en-SG" dirty="0"/>
              <a:t>"&gt;</a:t>
            </a:r>
            <a:br>
              <a:rPr lang="en-SG" dirty="0"/>
            </a:br>
            <a:r>
              <a:rPr lang="en-SG" dirty="0"/>
              <a:t>      &lt;button type="button" class="</a:t>
            </a:r>
            <a:r>
              <a:rPr lang="en-SG" dirty="0" err="1"/>
              <a:t>cancelbtn</a:t>
            </a:r>
            <a:r>
              <a:rPr lang="en-SG" dirty="0"/>
              <a:t>"&gt;Cancel&lt;/button&gt;</a:t>
            </a:r>
            <a:br>
              <a:rPr lang="en-SG" dirty="0"/>
            </a:br>
            <a:r>
              <a:rPr lang="en-SG" dirty="0"/>
              <a:t>      &lt;button type="submit" class="</a:t>
            </a:r>
            <a:r>
              <a:rPr lang="en-SG" dirty="0" err="1"/>
              <a:t>signupbtn</a:t>
            </a:r>
            <a:r>
              <a:rPr lang="en-SG" dirty="0"/>
              <a:t>"&gt;Sign Up&lt;/button&gt;</a:t>
            </a:r>
            <a:br>
              <a:rPr lang="en-SG" dirty="0"/>
            </a:br>
            <a:r>
              <a:rPr lang="en-SG" dirty="0"/>
              <a:t>    &lt;/div&gt;</a:t>
            </a:r>
            <a:br>
              <a:rPr lang="en-SG" dirty="0"/>
            </a:br>
            <a:r>
              <a:rPr lang="en-SG" dirty="0"/>
              <a:t>  &lt;/div&gt;</a:t>
            </a:r>
            <a:br>
              <a:rPr lang="en-SG" dirty="0"/>
            </a:br>
            <a:r>
              <a:rPr lang="en-SG" dirty="0"/>
              <a:t>&lt;/form&gt;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2258" y="3815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https://www.w3schools.com/howto/howto_css_signup_form.asp</a:t>
            </a:r>
          </a:p>
        </p:txBody>
      </p:sp>
      <p:sp>
        <p:nvSpPr>
          <p:cNvPr id="5" name="Rectangle 4"/>
          <p:cNvSpPr/>
          <p:nvPr/>
        </p:nvSpPr>
        <p:spPr>
          <a:xfrm>
            <a:off x="996268" y="5888174"/>
            <a:ext cx="532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References: https</a:t>
            </a:r>
            <a:r>
              <a:rPr lang="en-SG" dirty="0"/>
              <a:t>://www.gv.com.sg/GVMCRegistration</a:t>
            </a:r>
          </a:p>
        </p:txBody>
      </p:sp>
    </p:spTree>
    <p:extLst>
      <p:ext uri="{BB962C8B-B14F-4D97-AF65-F5344CB8AC3E}">
        <p14:creationId xmlns:p14="http://schemas.microsoft.com/office/powerpoint/2010/main" val="35862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https://www.w3schools.com/howto/howto_js_form_steps.asp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719"/>
            <a:ext cx="7628965" cy="36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65125"/>
            <a:ext cx="5857875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30" y="457200"/>
            <a:ext cx="5284374" cy="46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87" y="751074"/>
            <a:ext cx="6115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Promotions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112687"/>
              </p:ext>
            </p:extLst>
          </p:nvPr>
        </p:nvGraphicFramePr>
        <p:xfrm>
          <a:off x="838200" y="1823888"/>
          <a:ext cx="11203326" cy="269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663"/>
                <a:gridCol w="5601663"/>
              </a:tblGrid>
              <a:tr h="987733">
                <a:tc>
                  <a:txBody>
                    <a:bodyPr/>
                    <a:lstStyle/>
                    <a:p>
                      <a:r>
                        <a:rPr lang="en-SG" sz="4800" dirty="0" smtClean="0"/>
                        <a:t>Picture</a:t>
                      </a:r>
                      <a:endParaRPr lang="en-SG" sz="4800" dirty="0"/>
                    </a:p>
                  </a:txBody>
                  <a:tcPr marL="243551" marR="243551" marT="121775" marB="121775"/>
                </a:tc>
                <a:tc>
                  <a:txBody>
                    <a:bodyPr/>
                    <a:lstStyle/>
                    <a:p>
                      <a:r>
                        <a:rPr lang="en-SG" sz="4800" dirty="0" smtClean="0"/>
                        <a:t>Description</a:t>
                      </a:r>
                      <a:endParaRPr lang="en-SG" sz="4800" dirty="0"/>
                    </a:p>
                  </a:txBody>
                  <a:tcPr marL="243551" marR="243551" marT="121775" marB="121775"/>
                </a:tc>
              </a:tr>
              <a:tr h="1704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4800" dirty="0" smtClean="0"/>
                        <a:t>Picture</a:t>
                      </a:r>
                    </a:p>
                    <a:p>
                      <a:endParaRPr lang="en-SG" sz="4800" dirty="0"/>
                    </a:p>
                  </a:txBody>
                  <a:tcPr marL="243551" marR="243551" marT="121775" marB="12177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4800" dirty="0" smtClean="0"/>
                        <a:t>Description</a:t>
                      </a:r>
                    </a:p>
                    <a:p>
                      <a:endParaRPr lang="en-SG" sz="4800" dirty="0"/>
                    </a:p>
                  </a:txBody>
                  <a:tcPr marL="243551" marR="243551" marT="121775" marB="12177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074024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Table form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06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Cinemas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Table form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47" y="243046"/>
            <a:ext cx="5360894" cy="2132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48" y="2497166"/>
            <a:ext cx="5208492" cy="21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Movies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436864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Movies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Picture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Cinemas:</a:t>
                      </a:r>
                      <a:r>
                        <a:rPr lang="en-SG" baseline="0" dirty="0" smtClean="0"/>
                        <a:t> Drop down list</a:t>
                      </a:r>
                      <a:endParaRPr lang="en-SG" dirty="0" smtClean="0"/>
                    </a:p>
                    <a:p>
                      <a:r>
                        <a:rPr lang="en-SG" dirty="0" smtClean="0"/>
                        <a:t>Date</a:t>
                      </a:r>
                      <a:r>
                        <a:rPr lang="en-SG" baseline="0" dirty="0" smtClean="0"/>
                        <a:t> and 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Book Now:</a:t>
                      </a:r>
                      <a:r>
                        <a:rPr lang="en-SG" baseline="0" dirty="0" smtClean="0"/>
                        <a:t> Button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Picture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Cinemas</a:t>
                      </a:r>
                    </a:p>
                    <a:p>
                      <a:r>
                        <a:rPr lang="en-SG" dirty="0" smtClean="0"/>
                        <a:t>Date</a:t>
                      </a:r>
                      <a:r>
                        <a:rPr lang="en-SG" baseline="0" dirty="0" smtClean="0"/>
                        <a:t> and Time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Book Now:</a:t>
                      </a:r>
                      <a:r>
                        <a:rPr lang="en-SG" baseline="0" dirty="0" smtClean="0"/>
                        <a:t> Button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4688541"/>
            <a:ext cx="27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Table form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24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2694" y="265765"/>
            <a:ext cx="10515600" cy="1114799"/>
          </a:xfrm>
        </p:spPr>
        <p:txBody>
          <a:bodyPr/>
          <a:lstStyle/>
          <a:p>
            <a:r>
              <a:rPr lang="en-SG" dirty="0" smtClean="0"/>
              <a:t>example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76755"/>
            <a:ext cx="12192000" cy="49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7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Contact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8106" cy="4351338"/>
          </a:xfrm>
        </p:spPr>
        <p:txBody>
          <a:bodyPr>
            <a:noAutofit/>
          </a:bodyPr>
          <a:lstStyle/>
          <a:p>
            <a:r>
              <a:rPr lang="en-SG" sz="1600" dirty="0"/>
              <a:t>&lt;style&gt;form { background-</a:t>
            </a:r>
            <a:r>
              <a:rPr lang="en-SG" sz="1600" dirty="0" err="1"/>
              <a:t>color</a:t>
            </a:r>
            <a:r>
              <a:rPr lang="en-SG" sz="1600" dirty="0"/>
              <a:t>:#</a:t>
            </a:r>
            <a:r>
              <a:rPr lang="en-SG" sz="1600" dirty="0" err="1"/>
              <a:t>eaeaea</a:t>
            </a:r>
            <a:r>
              <a:rPr lang="en-SG" sz="1600" dirty="0"/>
              <a:t>;	font-family: Arial, sans-serif;	 width: 350px; padding: 10px;}label { float: left; clear: left;	    display: block; width: 100px; 	    text-align: right; 	    padding-right: 10px;	    margin-top: 10px; }input, </a:t>
            </a:r>
            <a:r>
              <a:rPr lang="en-SG" sz="1600" dirty="0" err="1"/>
              <a:t>textarea</a:t>
            </a:r>
            <a:r>
              <a:rPr lang="en-SG" sz="1600" dirty="0"/>
              <a:t> { margin-top: 10px;                   display: block;}#</a:t>
            </a:r>
            <a:r>
              <a:rPr lang="en-SG" sz="1600" dirty="0" err="1"/>
              <a:t>mySubmit</a:t>
            </a:r>
            <a:r>
              <a:rPr lang="en-SG" sz="1600" dirty="0"/>
              <a:t> { margin-left: 110px; }&lt;/style&gt;</a:t>
            </a:r>
            <a:endParaRPr lang="en-SG" sz="1600" dirty="0" smtClean="0"/>
          </a:p>
          <a:p>
            <a:pPr marL="0" indent="0">
              <a:buNone/>
            </a:pPr>
            <a:endParaRPr lang="en-SG" sz="1600" dirty="0" smtClean="0"/>
          </a:p>
          <a:p>
            <a:r>
              <a:rPr lang="en-SG" sz="1600" dirty="0" smtClean="0"/>
              <a:t>&lt;</a:t>
            </a:r>
            <a:r>
              <a:rPr lang="en-SG" sz="1600" dirty="0"/>
              <a:t>body&gt;&lt;h1&gt;Contact Us&lt;/h1&gt;&lt;form method="post" action="</a:t>
            </a:r>
            <a:r>
              <a:rPr lang="en-SG" sz="1600" dirty="0" err="1"/>
              <a:t>show_post.php</a:t>
            </a:r>
            <a:r>
              <a:rPr lang="en-SG" sz="1600" dirty="0"/>
              <a:t>"&gt;  &lt;label for="</a:t>
            </a:r>
            <a:r>
              <a:rPr lang="en-SG" sz="1600" dirty="0" err="1"/>
              <a:t>myName</a:t>
            </a:r>
            <a:r>
              <a:rPr lang="en-SG" sz="1600" dirty="0"/>
              <a:t>"&gt;Name:&lt;/label&gt;  &lt;input type="text" name="</a:t>
            </a:r>
            <a:r>
              <a:rPr lang="en-SG" sz="1600" dirty="0" err="1"/>
              <a:t>myName</a:t>
            </a:r>
            <a:r>
              <a:rPr lang="en-SG" sz="1600" dirty="0"/>
              <a:t>" id="</a:t>
            </a:r>
            <a:r>
              <a:rPr lang="en-SG" sz="1600" dirty="0" err="1"/>
              <a:t>myName</a:t>
            </a:r>
            <a:r>
              <a:rPr lang="en-SG" sz="1600" dirty="0"/>
              <a:t>"&gt;  &lt;label for="</a:t>
            </a:r>
            <a:r>
              <a:rPr lang="en-SG" sz="1600" dirty="0" err="1"/>
              <a:t>myEmail</a:t>
            </a:r>
            <a:r>
              <a:rPr lang="en-SG" sz="1600" dirty="0"/>
              <a:t>"&gt;E-mail:&lt;/label&gt;  &lt;input type="text" name="</a:t>
            </a:r>
            <a:r>
              <a:rPr lang="en-SG" sz="1600" dirty="0" err="1"/>
              <a:t>myEmail</a:t>
            </a:r>
            <a:r>
              <a:rPr lang="en-SG" sz="1600" dirty="0"/>
              <a:t>" id="</a:t>
            </a:r>
            <a:r>
              <a:rPr lang="en-SG" sz="1600" dirty="0" err="1"/>
              <a:t>myEmail</a:t>
            </a:r>
            <a:r>
              <a:rPr lang="en-SG" sz="1600" dirty="0"/>
              <a:t>"&gt;  &lt;label for="</a:t>
            </a:r>
            <a:r>
              <a:rPr lang="en-SG" sz="1600" dirty="0" err="1"/>
              <a:t>myComments</a:t>
            </a:r>
            <a:r>
              <a:rPr lang="en-SG" sz="1600" dirty="0"/>
              <a:t>"&gt;Comments:&lt;/label&gt;  &lt;</a:t>
            </a:r>
            <a:r>
              <a:rPr lang="en-SG" sz="1600" dirty="0" err="1"/>
              <a:t>textarea</a:t>
            </a:r>
            <a:r>
              <a:rPr lang="en-SG" sz="1600" dirty="0"/>
              <a:t> name="</a:t>
            </a:r>
            <a:r>
              <a:rPr lang="en-SG" sz="1600" dirty="0" err="1"/>
              <a:t>myComments</a:t>
            </a:r>
            <a:r>
              <a:rPr lang="en-SG" sz="1600" dirty="0"/>
              <a:t>" id="</a:t>
            </a:r>
            <a:r>
              <a:rPr lang="en-SG" sz="1600" dirty="0" err="1"/>
              <a:t>myComments</a:t>
            </a:r>
            <a:r>
              <a:rPr lang="en-SG" sz="1600" dirty="0"/>
              <a:t>" rows="2" cols="20"&gt;&lt;/</a:t>
            </a:r>
            <a:r>
              <a:rPr lang="en-SG" sz="1600" dirty="0" err="1"/>
              <a:t>textarea</a:t>
            </a:r>
            <a:r>
              <a:rPr lang="en-SG" sz="1600" dirty="0"/>
              <a:t>&gt;  &lt;input id="</a:t>
            </a:r>
            <a:r>
              <a:rPr lang="en-SG" sz="1600" dirty="0" err="1"/>
              <a:t>mySubmit</a:t>
            </a:r>
            <a:r>
              <a:rPr lang="en-SG" sz="1600" dirty="0"/>
              <a:t>" type="submit" value="Submit"&gt;&lt;/form&gt;&lt;/body&gt;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550" y="1511860"/>
            <a:ext cx="3800475" cy="3486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5529" y="521745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Add another button for Reset beside Submit , value: clear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https://www.w3schools.com/howto/tryit.asp?filename=tryhow_css_pricing_table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988" y="2283061"/>
            <a:ext cx="8148918" cy="45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1503425"/>
            <a:ext cx="12192000" cy="51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42F51-DE8F-448F-A4F9-B34D9CB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3FF11C-362F-47D3-803C-360A6CB9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982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Log in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Guest log in</a:t>
            </a:r>
          </a:p>
          <a:p>
            <a:r>
              <a:rPr lang="en-US" dirty="0"/>
              <a:t>Contact Us</a:t>
            </a:r>
          </a:p>
          <a:p>
            <a:r>
              <a:rPr lang="en-US" dirty="0"/>
              <a:t>Footer, Navigation bar, Drop Down List,</a:t>
            </a:r>
          </a:p>
          <a:p>
            <a:r>
              <a:rPr lang="en-US" dirty="0"/>
              <a:t>Calendar </a:t>
            </a:r>
          </a:p>
          <a:p>
            <a:r>
              <a:rPr lang="en-US" dirty="0"/>
              <a:t>Form including: Name, hp no, email, button</a:t>
            </a:r>
          </a:p>
          <a:p>
            <a:r>
              <a:rPr lang="en-US" dirty="0"/>
              <a:t>Movie theater: 2 location?, list down the location, how to get there</a:t>
            </a:r>
          </a:p>
          <a:p>
            <a:r>
              <a:rPr lang="en-US" dirty="0"/>
              <a:t>Buttons: buy tickets </a:t>
            </a:r>
          </a:p>
          <a:p>
            <a:r>
              <a:rPr lang="en-US" dirty="0"/>
              <a:t>Cost of the tickets, when click the tickets, add together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8AC91E-48BD-4ED2-A663-F82B0D66FF37}"/>
              </a:ext>
            </a:extLst>
          </p:cNvPr>
          <p:cNvSpPr txBox="1"/>
          <p:nvPr/>
        </p:nvSpPr>
        <p:spPr>
          <a:xfrm>
            <a:off x="7633982" y="511469"/>
            <a:ext cx="27683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Video: trailer</a:t>
            </a:r>
          </a:p>
          <a:p>
            <a:r>
              <a:rPr lang="en-US" dirty="0"/>
              <a:t>Now showing </a:t>
            </a:r>
          </a:p>
          <a:p>
            <a:r>
              <a:rPr lang="en-US" dirty="0"/>
              <a:t>Coming soon</a:t>
            </a:r>
          </a:p>
          <a:p>
            <a:r>
              <a:rPr lang="en-US" dirty="0"/>
              <a:t>Image slider</a:t>
            </a:r>
          </a:p>
          <a:p>
            <a:endParaRPr lang="en-US" dirty="0" smtClean="0"/>
          </a:p>
          <a:p>
            <a:r>
              <a:rPr lang="en-US" dirty="0" smtClean="0"/>
              <a:t>Seat </a:t>
            </a:r>
            <a:r>
              <a:rPr lang="en-US" dirty="0"/>
              <a:t>numbers: button, click the seats that the person wants</a:t>
            </a:r>
          </a:p>
          <a:p>
            <a:r>
              <a:rPr lang="en-US" dirty="0" smtClean="0"/>
              <a:t>Cost of number of seats in total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EB6E32-B772-4B74-A206-D42CA4E100CE}"/>
              </a:ext>
            </a:extLst>
          </p:cNvPr>
          <p:cNvSpPr txBox="1"/>
          <p:nvPr/>
        </p:nvSpPr>
        <p:spPr>
          <a:xfrm>
            <a:off x="7633982" y="4974672"/>
            <a:ext cx="31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of the webpage: </a:t>
            </a:r>
          </a:p>
          <a:p>
            <a:r>
              <a:rPr lang="en-US" dirty="0"/>
              <a:t>Theme of the webpage: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30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4CBAE-ADDD-41DD-8E2F-9859DDA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7C73D-E278-4DC0-B196-0761D8AC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PG13 , NC16, M18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a cinema</a:t>
            </a:r>
          </a:p>
          <a:p>
            <a:r>
              <a:rPr lang="en-US" dirty="0"/>
              <a:t>Select a movie </a:t>
            </a:r>
          </a:p>
          <a:p>
            <a:r>
              <a:rPr lang="en-US" dirty="0"/>
              <a:t>Select date &amp; time</a:t>
            </a:r>
          </a:p>
          <a:p>
            <a:r>
              <a:rPr lang="en-US" dirty="0"/>
              <a:t>Table 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208494" y="1936376"/>
            <a:ext cx="67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Cinema: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06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Seat references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www.sourcecodeexamples.net/2020/12/movie-seat-booking-project-with.html</a:t>
            </a:r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2" y="2664048"/>
            <a:ext cx="7709647" cy="36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www.w3schools.com/howto/howto_js_slideshow.asp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76" y="2299070"/>
            <a:ext cx="8274424" cy="42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https://www.w3schools.com/howto/howto_js_popup_form.asp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3" y="2639039"/>
            <a:ext cx="7266734" cy="39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For movies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www.w3schools.com/howto/howto_css_user_rating.asp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987" y="2607923"/>
            <a:ext cx="8319247" cy="35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399</Words>
  <Application>Microsoft Office PowerPoint</Application>
  <PresentationFormat>Widescreen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Theme 5</vt:lpstr>
      <vt:lpstr>PowerPoint Presentation</vt:lpstr>
      <vt:lpstr>PowerPoint Presentation</vt:lpstr>
      <vt:lpstr>Movie</vt:lpstr>
      <vt:lpstr>PowerPoint Presentation</vt:lpstr>
      <vt:lpstr>Seat references </vt:lpstr>
      <vt:lpstr>PowerPoint Presentation</vt:lpstr>
      <vt:lpstr>PowerPoint Presentation</vt:lpstr>
      <vt:lpstr>For movies</vt:lpstr>
      <vt:lpstr>PowerPoint Presentation</vt:lpstr>
      <vt:lpstr>PowerPoint Presentation</vt:lpstr>
      <vt:lpstr>PowerPoint Presentation</vt:lpstr>
      <vt:lpstr>PowerPoint Presentation</vt:lpstr>
      <vt:lpstr>Additional components</vt:lpstr>
      <vt:lpstr>Wire frame</vt:lpstr>
      <vt:lpstr>PowerPoint Presentation</vt:lpstr>
      <vt:lpstr>Navigation bar ??? With hover</vt:lpstr>
      <vt:lpstr>Buttons</vt:lpstr>
      <vt:lpstr>Home </vt:lpstr>
      <vt:lpstr>Log in </vt:lpstr>
      <vt:lpstr>PowerPoint Presentation</vt:lpstr>
      <vt:lpstr>Register</vt:lpstr>
      <vt:lpstr>PowerPoint Presentation</vt:lpstr>
      <vt:lpstr>PowerPoint Presentation</vt:lpstr>
      <vt:lpstr>PowerPoint Presentation</vt:lpstr>
      <vt:lpstr>Promotions</vt:lpstr>
      <vt:lpstr>Cinemas</vt:lpstr>
      <vt:lpstr>Movies</vt:lpstr>
      <vt:lpstr>PowerPoint Presentation</vt:lpstr>
      <vt:lpstr>Contact </vt:lpstr>
      <vt:lpstr>Members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#LOH YI HUI#</dc:creator>
  <cp:lastModifiedBy>Loh Yi Hui</cp:lastModifiedBy>
  <cp:revision>56</cp:revision>
  <dcterms:created xsi:type="dcterms:W3CDTF">2022-08-17T02:05:17Z</dcterms:created>
  <dcterms:modified xsi:type="dcterms:W3CDTF">2022-08-28T04:46:09Z</dcterms:modified>
</cp:coreProperties>
</file>