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339300-8A37-46CB-AB2E-3CF7A9E59B4B}">
          <p14:sldIdLst>
            <p14:sldId id="256"/>
          </p14:sldIdLst>
        </p14:section>
        <p14:section name="Home page" id="{4DC0CEAD-EC83-4963-B831-FC726BFDDC45}">
          <p14:sldIdLst>
            <p14:sldId id="257"/>
          </p14:sldIdLst>
        </p14:section>
        <p14:section name="Movies page" id="{904C31F6-1269-496A-B436-413BEB96FF8B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4736-3BB0-4FE2-A9B6-1CA780A8C72B}" type="datetimeFigureOut">
              <a:rPr lang="en-SG" smtClean="0"/>
              <a:t>28/8/2022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BD71A-9B18-4FDA-8E37-08F30477F4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5158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4736-3BB0-4FE2-A9B6-1CA780A8C72B}" type="datetimeFigureOut">
              <a:rPr lang="en-SG" smtClean="0"/>
              <a:t>28/8/2022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BD71A-9B18-4FDA-8E37-08F30477F4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9876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4736-3BB0-4FE2-A9B6-1CA780A8C72B}" type="datetimeFigureOut">
              <a:rPr lang="en-SG" smtClean="0"/>
              <a:t>28/8/2022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BD71A-9B18-4FDA-8E37-08F30477F4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1768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4736-3BB0-4FE2-A9B6-1CA780A8C72B}" type="datetimeFigureOut">
              <a:rPr lang="en-SG" smtClean="0"/>
              <a:t>28/8/2022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BD71A-9B18-4FDA-8E37-08F30477F4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066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4736-3BB0-4FE2-A9B6-1CA780A8C72B}" type="datetimeFigureOut">
              <a:rPr lang="en-SG" smtClean="0"/>
              <a:t>28/8/2022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BD71A-9B18-4FDA-8E37-08F30477F4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886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4736-3BB0-4FE2-A9B6-1CA780A8C72B}" type="datetimeFigureOut">
              <a:rPr lang="en-SG" smtClean="0"/>
              <a:t>28/8/2022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BD71A-9B18-4FDA-8E37-08F30477F4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735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4736-3BB0-4FE2-A9B6-1CA780A8C72B}" type="datetimeFigureOut">
              <a:rPr lang="en-SG" smtClean="0"/>
              <a:t>28/8/2022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BD71A-9B18-4FDA-8E37-08F30477F4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4780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4736-3BB0-4FE2-A9B6-1CA780A8C72B}" type="datetimeFigureOut">
              <a:rPr lang="en-SG" smtClean="0"/>
              <a:t>28/8/2022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BD71A-9B18-4FDA-8E37-08F30477F4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9472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4736-3BB0-4FE2-A9B6-1CA780A8C72B}" type="datetimeFigureOut">
              <a:rPr lang="en-SG" smtClean="0"/>
              <a:t>28/8/2022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BD71A-9B18-4FDA-8E37-08F30477F4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5035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4736-3BB0-4FE2-A9B6-1CA780A8C72B}" type="datetimeFigureOut">
              <a:rPr lang="en-SG" smtClean="0"/>
              <a:t>28/8/2022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BD71A-9B18-4FDA-8E37-08F30477F4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572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4736-3BB0-4FE2-A9B6-1CA780A8C72B}" type="datetimeFigureOut">
              <a:rPr lang="en-SG" smtClean="0"/>
              <a:t>28/8/2022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BD71A-9B18-4FDA-8E37-08F30477F4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0427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94736-3BB0-4FE2-A9B6-1CA780A8C72B}" type="datetimeFigureOut">
              <a:rPr lang="en-SG" smtClean="0"/>
              <a:t>28/8/2022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BD71A-9B18-4FDA-8E37-08F30477F4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678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Wireframes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0534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4282" y="212725"/>
            <a:ext cx="7655859" cy="6463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 smtClean="0"/>
              <a:t>Main</a:t>
            </a:r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577352" y="591674"/>
            <a:ext cx="6929718" cy="5909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 smtClean="0"/>
              <a:t>Wrapper/Container</a:t>
            </a:r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2823882" y="1138518"/>
            <a:ext cx="620357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 smtClean="0"/>
              <a:t>Navigation Bar</a:t>
            </a:r>
          </a:p>
          <a:p>
            <a:endParaRPr lang="en-SG" dirty="0"/>
          </a:p>
          <a:p>
            <a:endParaRPr lang="en-SG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823881" y="5576051"/>
            <a:ext cx="620357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Footer</a:t>
            </a:r>
          </a:p>
          <a:p>
            <a:endParaRPr lang="en-SG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7584141" y="698818"/>
          <a:ext cx="1739152" cy="33255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69576"/>
                <a:gridCol w="869576"/>
              </a:tblGrid>
              <a:tr h="332556"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Log</a:t>
                      </a:r>
                      <a:r>
                        <a:rPr lang="en-SG" sz="1600" baseline="0" dirty="0" smtClean="0"/>
                        <a:t> in </a:t>
                      </a:r>
                      <a:endParaRPr lang="en-SG" sz="1600" dirty="0"/>
                    </a:p>
                  </a:txBody>
                  <a:tcPr marL="82000" marR="82000" marT="41000" marB="41000"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Register</a:t>
                      </a:r>
                      <a:endParaRPr lang="en-SG" sz="1600" dirty="0"/>
                    </a:p>
                  </a:txBody>
                  <a:tcPr marL="82000" marR="82000" marT="41000" marB="4100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931456" y="1504591"/>
          <a:ext cx="5952567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22440"/>
                <a:gridCol w="794203"/>
                <a:gridCol w="884102"/>
                <a:gridCol w="1135927"/>
                <a:gridCol w="1128447"/>
                <a:gridCol w="11874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 smtClean="0"/>
                        <a:t>Home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Movies</a:t>
                      </a:r>
                      <a:endParaRPr lang="en-SG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 smtClean="0"/>
                        <a:t>Cinemas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 smtClean="0"/>
                        <a:t>Buy Tickets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 smtClean="0"/>
                        <a:t>Promotions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Contact</a:t>
                      </a:r>
                      <a:endParaRPr lang="en-SG" sz="1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823881" y="2572871"/>
            <a:ext cx="620357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 smtClean="0"/>
              <a:t>Image Slider</a:t>
            </a:r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14699"/>
          <a:stretch/>
        </p:blipFill>
        <p:spPr>
          <a:xfrm>
            <a:off x="5441576" y="4641664"/>
            <a:ext cx="98836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82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4282" y="212725"/>
            <a:ext cx="7655859" cy="6463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 smtClean="0"/>
              <a:t>Main</a:t>
            </a:r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577352" y="591674"/>
            <a:ext cx="6929718" cy="5909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 smtClean="0"/>
              <a:t>Wrapper/Container</a:t>
            </a:r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2823882" y="1138518"/>
            <a:ext cx="620357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 smtClean="0"/>
              <a:t>Navigation Bar</a:t>
            </a:r>
          </a:p>
          <a:p>
            <a:endParaRPr lang="en-SG" dirty="0"/>
          </a:p>
          <a:p>
            <a:endParaRPr lang="en-SG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823881" y="5576051"/>
            <a:ext cx="620357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Footer</a:t>
            </a:r>
          </a:p>
          <a:p>
            <a:endParaRPr lang="en-SG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7584141" y="698818"/>
          <a:ext cx="1739152" cy="33255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69576"/>
                <a:gridCol w="869576"/>
              </a:tblGrid>
              <a:tr h="332556"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Log</a:t>
                      </a:r>
                      <a:r>
                        <a:rPr lang="en-SG" sz="1600" baseline="0" dirty="0" smtClean="0"/>
                        <a:t> in </a:t>
                      </a:r>
                      <a:endParaRPr lang="en-SG" sz="1600" dirty="0"/>
                    </a:p>
                  </a:txBody>
                  <a:tcPr marL="82000" marR="82000" marT="41000" marB="41000"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Register</a:t>
                      </a:r>
                      <a:endParaRPr lang="en-SG" sz="1600" dirty="0"/>
                    </a:p>
                  </a:txBody>
                  <a:tcPr marL="82000" marR="82000" marT="41000" marB="4100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931456" y="1504591"/>
          <a:ext cx="5952567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22440"/>
                <a:gridCol w="794203"/>
                <a:gridCol w="884102"/>
                <a:gridCol w="1135927"/>
                <a:gridCol w="1128447"/>
                <a:gridCol w="11874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 smtClean="0"/>
                        <a:t>Home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Movies</a:t>
                      </a:r>
                      <a:endParaRPr lang="en-SG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 smtClean="0"/>
                        <a:t>Cinemas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 smtClean="0"/>
                        <a:t>Buy Tickets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 smtClean="0"/>
                        <a:t>Promotions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Contact</a:t>
                      </a:r>
                      <a:endParaRPr lang="en-SG" sz="1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79294" y="968188"/>
            <a:ext cx="887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Not yet done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0075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36</Words>
  <Application>Microsoft Office PowerPoint</Application>
  <PresentationFormat>Widescreen</PresentationFormat>
  <Paragraphs>107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Wireframes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Wireframes</dc:title>
  <dc:creator>Loh Yi Hui</dc:creator>
  <cp:lastModifiedBy>Loh Yi Hui</cp:lastModifiedBy>
  <cp:revision>3</cp:revision>
  <dcterms:created xsi:type="dcterms:W3CDTF">2022-08-28T04:48:53Z</dcterms:created>
  <dcterms:modified xsi:type="dcterms:W3CDTF">2022-08-28T04:52:47Z</dcterms:modified>
</cp:coreProperties>
</file>