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61" r:id="rId4"/>
    <p:sldId id="285" r:id="rId5"/>
    <p:sldId id="287" r:id="rId6"/>
    <p:sldId id="262" r:id="rId7"/>
    <p:sldId id="266" r:id="rId8"/>
    <p:sldId id="264" r:id="rId9"/>
    <p:sldId id="268" r:id="rId10"/>
    <p:sldId id="269" r:id="rId11"/>
    <p:sldId id="277" r:id="rId12"/>
    <p:sldId id="283" r:id="rId13"/>
    <p:sldId id="284" r:id="rId14"/>
    <p:sldId id="267" r:id="rId15"/>
    <p:sldId id="274" r:id="rId16"/>
    <p:sldId id="288" r:id="rId17"/>
    <p:sldId id="275" r:id="rId18"/>
    <p:sldId id="271" r:id="rId19"/>
    <p:sldId id="272" r:id="rId20"/>
    <p:sldId id="280" r:id="rId21"/>
    <p:sldId id="278" r:id="rId22"/>
    <p:sldId id="281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94924-0D6A-4BC8-A1DB-B139E532219A}">
          <p14:sldIdLst>
            <p14:sldId id="257"/>
            <p14:sldId id="282"/>
          </p14:sldIdLst>
        </p14:section>
        <p14:section name="Home" id="{989B517C-4D23-489B-A3AC-63E8D914785B}">
          <p14:sldIdLst>
            <p14:sldId id="261"/>
            <p14:sldId id="285"/>
            <p14:sldId id="287"/>
          </p14:sldIdLst>
        </p14:section>
        <p14:section name="movie" id="{ACAE3E83-766B-4980-8808-A04560B79F18}">
          <p14:sldIdLst>
            <p14:sldId id="262"/>
            <p14:sldId id="266"/>
            <p14:sldId id="264"/>
            <p14:sldId id="268"/>
            <p14:sldId id="269"/>
          </p14:sldIdLst>
        </p14:section>
        <p14:section name="buy tickets" id="{2C591681-DA26-4FBF-80A8-782C57F9BFFA}">
          <p14:sldIdLst>
            <p14:sldId id="277"/>
            <p14:sldId id="283"/>
            <p14:sldId id="284"/>
          </p14:sldIdLst>
        </p14:section>
        <p14:section name="Cart" id="{33586834-FA44-4927-99F7-58F34C7879F7}">
          <p14:sldIdLst>
            <p14:sldId id="267"/>
            <p14:sldId id="274"/>
            <p14:sldId id="288"/>
          </p14:sldIdLst>
        </p14:section>
        <p14:section name="Payment" id="{E0BA7F6D-E4A3-4F69-B80D-5F10A33AB194}">
          <p14:sldIdLst>
            <p14:sldId id="275"/>
            <p14:sldId id="271"/>
            <p14:sldId id="272"/>
            <p14:sldId id="280"/>
            <p14:sldId id="278"/>
            <p14:sldId id="281"/>
          </p14:sldIdLst>
        </p14:section>
        <p14:section name="contact us" id="{BBFBE4EF-2F4A-4D13-B6AD-B5124361504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66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39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07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86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64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6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44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1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2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81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7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BB09-B808-4813-B05F-BBE269244925}" type="datetimeFigureOut">
              <a:rPr lang="en-SG" smtClean="0"/>
              <a:t>17/9/2022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8F5A-1230-46AA-8ADE-103E6E394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5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pages for wireframes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37329" cy="4351338"/>
          </a:xfrm>
        </p:spPr>
        <p:txBody>
          <a:bodyPr>
            <a:normAutofit fontScale="55000" lnSpcReduction="20000"/>
          </a:bodyPr>
          <a:lstStyle/>
          <a:p>
            <a:r>
              <a:rPr lang="en-SG" b="1" dirty="0"/>
              <a:t>Home page (1)</a:t>
            </a:r>
            <a:endParaRPr lang="en-SG" dirty="0"/>
          </a:p>
          <a:p>
            <a:r>
              <a:rPr lang="en-SG" b="1" dirty="0"/>
              <a:t>Contact page</a:t>
            </a:r>
            <a:endParaRPr lang="en-SG" dirty="0"/>
          </a:p>
          <a:p>
            <a:r>
              <a:rPr lang="en-SG" b="1" dirty="0"/>
              <a:t>Movie page</a:t>
            </a:r>
            <a:endParaRPr lang="en-SG" dirty="0"/>
          </a:p>
          <a:p>
            <a:r>
              <a:rPr lang="en-SG" b="1" dirty="0"/>
              <a:t>Promotion page ver1 or</a:t>
            </a:r>
            <a:endParaRPr lang="en-SG" dirty="0"/>
          </a:p>
          <a:p>
            <a:r>
              <a:rPr lang="en-SG" b="1" dirty="0"/>
              <a:t>Promotion page ver2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b="1" dirty="0">
                <a:highlight>
                  <a:srgbClr val="FFFF00"/>
                </a:highlight>
              </a:rPr>
              <a:t>Login page (optional) X</a:t>
            </a:r>
            <a:endParaRPr lang="en-SG" dirty="0">
              <a:highlight>
                <a:srgbClr val="FFFF00"/>
              </a:highlight>
            </a:endParaRPr>
          </a:p>
          <a:p>
            <a:r>
              <a:rPr lang="en-SG" b="1" dirty="0">
                <a:highlight>
                  <a:srgbClr val="FFFF00"/>
                </a:highlight>
              </a:rPr>
              <a:t>Register page (optional) X</a:t>
            </a:r>
            <a:endParaRPr lang="en-SG" dirty="0">
              <a:highlight>
                <a:srgbClr val="FFFF00"/>
              </a:highlight>
            </a:endParaRPr>
          </a:p>
          <a:p>
            <a:r>
              <a:rPr lang="en-SG" b="1" dirty="0"/>
              <a:t>Payment page</a:t>
            </a:r>
            <a:endParaRPr lang="en-SG" dirty="0"/>
          </a:p>
          <a:p>
            <a:r>
              <a:rPr lang="en-SG" b="1" dirty="0"/>
              <a:t>Payment successful</a:t>
            </a:r>
            <a:endParaRPr lang="en-SG" dirty="0"/>
          </a:p>
          <a:p>
            <a:r>
              <a:rPr lang="en-SG" b="1" dirty="0"/>
              <a:t>Payment unsuccessful</a:t>
            </a:r>
            <a:endParaRPr lang="en-SG" dirty="0"/>
          </a:p>
          <a:p>
            <a:r>
              <a:rPr lang="en-SG" b="1" dirty="0">
                <a:highlight>
                  <a:srgbClr val="FFFF00"/>
                </a:highlight>
              </a:rPr>
              <a:t>Location page (cinema) x </a:t>
            </a:r>
            <a:endParaRPr lang="en-SG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SG" dirty="0"/>
          </a:p>
          <a:p>
            <a:r>
              <a:rPr lang="en-SG" b="1" dirty="0" err="1"/>
              <a:t>BuyTicket</a:t>
            </a:r>
            <a:r>
              <a:rPr lang="en-SG" b="1" dirty="0"/>
              <a:t> Page</a:t>
            </a:r>
          </a:p>
          <a:p>
            <a:r>
              <a:rPr lang="en-SG" b="1" dirty="0">
                <a:highlight>
                  <a:srgbClr val="FFFF00"/>
                </a:highlight>
              </a:rPr>
              <a:t>Member page (optional) x </a:t>
            </a:r>
            <a:endParaRPr lang="en-SG" dirty="0">
              <a:highlight>
                <a:srgbClr val="FFFF00"/>
              </a:highlight>
            </a:endParaRPr>
          </a:p>
          <a:p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6835" y="1825625"/>
            <a:ext cx="2837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500" dirty="0"/>
              <a:t>Seating page</a:t>
            </a:r>
          </a:p>
          <a:p>
            <a:r>
              <a:rPr lang="en-US" sz="1500" dirty="0"/>
              <a:t>N</a:t>
            </a:r>
            <a:r>
              <a:rPr lang="en-SG" sz="1500" dirty="0"/>
              <a:t>ow showing</a:t>
            </a:r>
          </a:p>
          <a:p>
            <a:r>
              <a:rPr lang="en-SG" sz="1500" dirty="0"/>
              <a:t>Coming soon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2FD397-3D15-42A0-B6AF-F1CC9F0746A5}"/>
              </a:ext>
            </a:extLst>
          </p:cNvPr>
          <p:cNvSpPr txBox="1"/>
          <p:nvPr/>
        </p:nvSpPr>
        <p:spPr>
          <a:xfrm>
            <a:off x="9009119" y="540727"/>
            <a:ext cx="1398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F58C17-A3D6-4C95-9355-B5D2F961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51" y="1472122"/>
            <a:ext cx="4902155" cy="28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5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42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916" y="242047"/>
            <a:ext cx="5198664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388659" y="1290918"/>
            <a:ext cx="4473388" cy="104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9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7" y="98612"/>
            <a:ext cx="519866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508" y="0"/>
            <a:ext cx="5181012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308847" y="2330824"/>
            <a:ext cx="6364941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7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9" y="0"/>
            <a:ext cx="5181012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59106" y="2317516"/>
            <a:ext cx="3836894" cy="122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-2197125" y="1690688"/>
            <a:ext cx="32242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When user click add to cart, </a:t>
            </a:r>
          </a:p>
          <a:p>
            <a:r>
              <a:rPr lang="en-SG" dirty="0"/>
              <a:t>when user click cart </a:t>
            </a:r>
            <a:r>
              <a:rPr lang="en-SG" dirty="0" err="1"/>
              <a:t>nav</a:t>
            </a:r>
            <a:r>
              <a:rPr lang="en-SG" dirty="0"/>
              <a:t> </a:t>
            </a:r>
          </a:p>
          <a:p>
            <a:r>
              <a:rPr lang="en-SG" dirty="0"/>
              <a:t>The data will be entered.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19" y="-110836"/>
            <a:ext cx="4979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8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09" y="0"/>
            <a:ext cx="4979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1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8" y="0"/>
            <a:ext cx="4979581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588655" y="2205320"/>
            <a:ext cx="4507345" cy="10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62" y="0"/>
            <a:ext cx="5069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6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266700"/>
            <a:ext cx="44862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 smtClean="0"/>
              <a:t>When the user click submit button 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5856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29" y="262732"/>
            <a:ext cx="10515600" cy="920470"/>
          </a:xfrm>
        </p:spPr>
        <p:txBody>
          <a:bodyPr>
            <a:noAutofit/>
          </a:bodyPr>
          <a:lstStyle/>
          <a:p>
            <a:r>
              <a:rPr lang="en-SG" sz="2400" dirty="0" err="1" smtClean="0"/>
              <a:t>Payment_successful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Page</a:t>
            </a:r>
            <a:r>
              <a:rPr lang="en-SG" sz="2400" dirty="0"/>
              <a:t/>
            </a:r>
            <a:br>
              <a:rPr lang="en-SG" sz="2400" dirty="0"/>
            </a:b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2" y="851647"/>
            <a:ext cx="5069711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44" y="0"/>
            <a:ext cx="5067795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676400" y="2686829"/>
            <a:ext cx="5020235" cy="336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2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447" y="0"/>
            <a:ext cx="10515600" cy="991441"/>
          </a:xfrm>
        </p:spPr>
        <p:txBody>
          <a:bodyPr>
            <a:normAutofit/>
          </a:bodyPr>
          <a:lstStyle/>
          <a:p>
            <a:r>
              <a:rPr lang="en-SG" sz="2400" dirty="0" err="1" smtClean="0"/>
              <a:t>Payment_unsuccessful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Page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2" y="851647"/>
            <a:ext cx="5069711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595718" y="2686829"/>
            <a:ext cx="5100917" cy="32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85" y="116542"/>
            <a:ext cx="5127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04035"/>
            <a:ext cx="5731510" cy="32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4828"/>
          </a:xfrm>
        </p:spPr>
        <p:txBody>
          <a:bodyPr>
            <a:noAutofit/>
          </a:bodyPr>
          <a:lstStyle/>
          <a:p>
            <a:r>
              <a:rPr lang="en-SG" sz="2000" dirty="0" err="1" smtClean="0"/>
              <a:t>Payment_unsuccessful</a:t>
            </a:r>
            <a:r>
              <a:rPr lang="en-SG" sz="2000" dirty="0" smtClean="0"/>
              <a:t/>
            </a:r>
            <a:br>
              <a:rPr lang="en-SG" sz="2000" dirty="0" smtClean="0"/>
            </a:br>
            <a:r>
              <a:rPr lang="en-SG" sz="2000" dirty="0" smtClean="0"/>
              <a:t>Page link to </a:t>
            </a:r>
            <a:endParaRPr lang="en-S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26" y="753036"/>
            <a:ext cx="512747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32" y="753036"/>
            <a:ext cx="5069711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70094" y="2686829"/>
            <a:ext cx="3926541" cy="54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6193"/>
          </a:xfrm>
        </p:spPr>
        <p:txBody>
          <a:bodyPr>
            <a:normAutofit fontScale="90000"/>
          </a:bodyPr>
          <a:lstStyle/>
          <a:p>
            <a:r>
              <a:rPr lang="en-SG" sz="2400" dirty="0" err="1" smtClean="0"/>
              <a:t>Payment_unsuccessful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Page v2</a:t>
            </a:r>
            <a:endParaRPr lang="en-SG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0" y="860611"/>
            <a:ext cx="5069711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766047" y="2686829"/>
            <a:ext cx="4930588" cy="32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5" y="251012"/>
            <a:ext cx="4909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4828"/>
          </a:xfrm>
        </p:spPr>
        <p:txBody>
          <a:bodyPr>
            <a:noAutofit/>
          </a:bodyPr>
          <a:lstStyle/>
          <a:p>
            <a:r>
              <a:rPr lang="en-SG" sz="2000" dirty="0" err="1" smtClean="0"/>
              <a:t>Payment_unsuccessful</a:t>
            </a:r>
            <a:r>
              <a:rPr lang="en-SG" sz="2000" dirty="0" smtClean="0"/>
              <a:t/>
            </a:r>
            <a:br>
              <a:rPr lang="en-SG" sz="2000" dirty="0" smtClean="0"/>
            </a:br>
            <a:r>
              <a:rPr lang="en-SG" sz="2000" dirty="0" smtClean="0"/>
              <a:t>Page link to </a:t>
            </a:r>
            <a:endParaRPr lang="en-S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59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9" y="89647"/>
            <a:ext cx="512348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263899"/>
            <a:ext cx="4552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5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LATEST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When user click home page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40" y="0"/>
            <a:ext cx="5147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7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2" y="0"/>
            <a:ext cx="514790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61" y="80682"/>
            <a:ext cx="5095995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106706" y="2913529"/>
            <a:ext cx="4087906" cy="56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013011" y="1891553"/>
            <a:ext cx="1344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When user click under </a:t>
            </a:r>
            <a:r>
              <a:rPr lang="en-SG" u="sng" dirty="0" smtClean="0"/>
              <a:t>now showing </a:t>
            </a:r>
          </a:p>
          <a:p>
            <a:r>
              <a:rPr lang="en-SG" dirty="0" smtClean="0"/>
              <a:t>Movie poster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273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2" y="0"/>
            <a:ext cx="514790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61" y="80682"/>
            <a:ext cx="5095995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963271" y="3146612"/>
            <a:ext cx="4363790" cy="176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1013011" y="1891553"/>
            <a:ext cx="1344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When user click under </a:t>
            </a:r>
            <a:r>
              <a:rPr lang="en-SG" u="sng" dirty="0" smtClean="0"/>
              <a:t>coming soon</a:t>
            </a:r>
          </a:p>
          <a:p>
            <a:r>
              <a:rPr lang="en-SG" dirty="0" smtClean="0"/>
              <a:t>Movie poster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610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LATEST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When user click movies page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28" y="215153"/>
            <a:ext cx="498371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944471" y="1147482"/>
            <a:ext cx="3747247" cy="67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When the user click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383"/>
          <a:stretch/>
        </p:blipFill>
        <p:spPr>
          <a:xfrm>
            <a:off x="1228725" y="2505870"/>
            <a:ext cx="1504950" cy="11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2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8" y="210670"/>
            <a:ext cx="498371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586754" y="1568824"/>
            <a:ext cx="4571999" cy="44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61" y="80682"/>
            <a:ext cx="5095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When the user click 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42" y="2679606"/>
            <a:ext cx="1552575" cy="12477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46729" y="2913529"/>
            <a:ext cx="4007223" cy="47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78" y="107576"/>
            <a:ext cx="5095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125</Words>
  <Application>Microsoft Office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Web pages for wireframes</vt:lpstr>
      <vt:lpstr>PowerPoint Presentation</vt:lpstr>
      <vt:lpstr>LATEST</vt:lpstr>
      <vt:lpstr>PowerPoint Presentation</vt:lpstr>
      <vt:lpstr>PowerPoint Presentation</vt:lpstr>
      <vt:lpstr>LATEST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Payment_successful Page </vt:lpstr>
      <vt:lpstr>Payment_unsuccessful Page</vt:lpstr>
      <vt:lpstr>Payment_unsuccessful Page link to </vt:lpstr>
      <vt:lpstr>Payment_unsuccessful Page v2</vt:lpstr>
      <vt:lpstr>Payment_unsuccessful Page link to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pages for wireframes</dc:title>
  <dc:creator>Loh Yi Hui</dc:creator>
  <cp:lastModifiedBy>Loh Yi Hui</cp:lastModifiedBy>
  <cp:revision>34</cp:revision>
  <dcterms:created xsi:type="dcterms:W3CDTF">2022-09-16T12:02:58Z</dcterms:created>
  <dcterms:modified xsi:type="dcterms:W3CDTF">2022-09-17T12:14:42Z</dcterms:modified>
</cp:coreProperties>
</file>