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76668-59BC-44A7-9F00-BF41627C81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0530DC7-8402-4724-83B5-CE2A52A1B0A7}">
      <dgm:prSet phldrT="[Text]"/>
      <dgm:spPr/>
      <dgm:t>
        <a:bodyPr/>
        <a:lstStyle/>
        <a:p>
          <a:r>
            <a:rPr lang="en-US" dirty="0"/>
            <a:t>Home</a:t>
          </a:r>
          <a:endParaRPr lang="en-SG" dirty="0"/>
        </a:p>
      </dgm:t>
    </dgm:pt>
    <dgm:pt modelId="{56CE59B5-9BAE-462E-9689-AB15A1C04461}" type="parTrans" cxnId="{4B6CA068-413F-43D5-9CD0-E6CAE716249F}">
      <dgm:prSet/>
      <dgm:spPr/>
      <dgm:t>
        <a:bodyPr/>
        <a:lstStyle/>
        <a:p>
          <a:endParaRPr lang="en-SG"/>
        </a:p>
      </dgm:t>
    </dgm:pt>
    <dgm:pt modelId="{6D443317-645C-448D-A3B8-59D1B4171B84}" type="sibTrans" cxnId="{4B6CA068-413F-43D5-9CD0-E6CAE716249F}">
      <dgm:prSet/>
      <dgm:spPr/>
      <dgm:t>
        <a:bodyPr/>
        <a:lstStyle/>
        <a:p>
          <a:endParaRPr lang="en-SG"/>
        </a:p>
      </dgm:t>
    </dgm:pt>
    <dgm:pt modelId="{83F871A1-DD72-4500-9746-50A999CC53B0}">
      <dgm:prSet phldrT="[Text]"/>
      <dgm:spPr/>
      <dgm:t>
        <a:bodyPr/>
        <a:lstStyle/>
        <a:p>
          <a:r>
            <a:rPr lang="en-US" dirty="0"/>
            <a:t>Movies</a:t>
          </a:r>
          <a:endParaRPr lang="en-SG" dirty="0"/>
        </a:p>
      </dgm:t>
    </dgm:pt>
    <dgm:pt modelId="{5A6089FA-A242-4A73-9FAC-8FEC7A94F029}" type="parTrans" cxnId="{7B598DDD-50BD-42BF-9624-4A8E88EA34C9}">
      <dgm:prSet/>
      <dgm:spPr/>
      <dgm:t>
        <a:bodyPr/>
        <a:lstStyle/>
        <a:p>
          <a:endParaRPr lang="en-SG"/>
        </a:p>
      </dgm:t>
    </dgm:pt>
    <dgm:pt modelId="{0FCA9517-1F23-4883-A363-3FFBC29054D3}" type="sibTrans" cxnId="{7B598DDD-50BD-42BF-9624-4A8E88EA34C9}">
      <dgm:prSet/>
      <dgm:spPr/>
      <dgm:t>
        <a:bodyPr/>
        <a:lstStyle/>
        <a:p>
          <a:endParaRPr lang="en-SG"/>
        </a:p>
      </dgm:t>
    </dgm:pt>
    <dgm:pt modelId="{FC888789-C114-4406-B581-29C9CA39B2C3}">
      <dgm:prSet phldrT="[Text]"/>
      <dgm:spPr/>
      <dgm:t>
        <a:bodyPr/>
        <a:lstStyle/>
        <a:p>
          <a:r>
            <a:rPr lang="en-US" dirty="0" smtClean="0"/>
            <a:t>Contact	</a:t>
          </a:r>
        </a:p>
      </dgm:t>
    </dgm:pt>
    <dgm:pt modelId="{8D1EC034-29EB-4064-8C44-728F783B104E}" type="parTrans" cxnId="{E7BD2A4E-C302-470F-96FD-3A284CF61EAB}">
      <dgm:prSet/>
      <dgm:spPr/>
      <dgm:t>
        <a:bodyPr/>
        <a:lstStyle/>
        <a:p>
          <a:endParaRPr lang="en-SG"/>
        </a:p>
      </dgm:t>
    </dgm:pt>
    <dgm:pt modelId="{224C721B-6FE6-4915-B412-CA4651E134BF}" type="sibTrans" cxnId="{E7BD2A4E-C302-470F-96FD-3A284CF61EAB}">
      <dgm:prSet/>
      <dgm:spPr/>
      <dgm:t>
        <a:bodyPr/>
        <a:lstStyle/>
        <a:p>
          <a:endParaRPr lang="en-SG"/>
        </a:p>
      </dgm:t>
    </dgm:pt>
    <dgm:pt modelId="{CF5596B6-28A8-48BF-B35B-F638586A578F}">
      <dgm:prSet phldrT="[Text]"/>
      <dgm:spPr/>
      <dgm:t>
        <a:bodyPr/>
        <a:lstStyle/>
        <a:p>
          <a:r>
            <a:rPr lang="en-US" dirty="0"/>
            <a:t>Log in</a:t>
          </a:r>
        </a:p>
      </dgm:t>
    </dgm:pt>
    <dgm:pt modelId="{CA8A18F0-6EA6-4F32-97D0-178027F0AE60}" type="parTrans" cxnId="{E5747EBB-C8DF-4205-BD7E-F93873F787F9}">
      <dgm:prSet/>
      <dgm:spPr/>
      <dgm:t>
        <a:bodyPr/>
        <a:lstStyle/>
        <a:p>
          <a:endParaRPr lang="en-SG"/>
        </a:p>
      </dgm:t>
    </dgm:pt>
    <dgm:pt modelId="{3FB998FE-5AA0-4C70-80B8-A50D2BA2E812}" type="sibTrans" cxnId="{E5747EBB-C8DF-4205-BD7E-F93873F787F9}">
      <dgm:prSet/>
      <dgm:spPr/>
      <dgm:t>
        <a:bodyPr/>
        <a:lstStyle/>
        <a:p>
          <a:endParaRPr lang="en-SG"/>
        </a:p>
      </dgm:t>
    </dgm:pt>
    <dgm:pt modelId="{88F6435B-CD99-4F93-843D-4D63F14D1E11}">
      <dgm:prSet phldrT="[Text]"/>
      <dgm:spPr/>
      <dgm:t>
        <a:bodyPr/>
        <a:lstStyle/>
        <a:p>
          <a:r>
            <a:rPr lang="en-US" dirty="0"/>
            <a:t>Members</a:t>
          </a:r>
        </a:p>
      </dgm:t>
    </dgm:pt>
    <dgm:pt modelId="{69AAC59F-0B31-45CE-A7BD-9002133E3EA7}" type="parTrans" cxnId="{CC2E0ACF-3E8C-4CB7-9B92-A972E47BA017}">
      <dgm:prSet/>
      <dgm:spPr/>
      <dgm:t>
        <a:bodyPr/>
        <a:lstStyle/>
        <a:p>
          <a:endParaRPr lang="en-SG"/>
        </a:p>
      </dgm:t>
    </dgm:pt>
    <dgm:pt modelId="{29CAA076-7430-4F5F-9862-56B31F145264}" type="sibTrans" cxnId="{CC2E0ACF-3E8C-4CB7-9B92-A972E47BA017}">
      <dgm:prSet/>
      <dgm:spPr/>
      <dgm:t>
        <a:bodyPr/>
        <a:lstStyle/>
        <a:p>
          <a:endParaRPr lang="en-SG"/>
        </a:p>
      </dgm:t>
    </dgm:pt>
    <dgm:pt modelId="{A937C21D-C265-47BF-97ED-8019B12E8CFE}">
      <dgm:prSet phldrT="[Text]"/>
      <dgm:spPr/>
      <dgm:t>
        <a:bodyPr/>
        <a:lstStyle/>
        <a:p>
          <a:r>
            <a:rPr lang="en-SG" dirty="0"/>
            <a:t>Promotions</a:t>
          </a:r>
        </a:p>
      </dgm:t>
    </dgm:pt>
    <dgm:pt modelId="{1813D539-FA20-4B6E-9299-4FC379E4EA03}" type="parTrans" cxnId="{DFB1B5A2-00E0-4C7E-B86B-A181D0D424F6}">
      <dgm:prSet/>
      <dgm:spPr/>
      <dgm:t>
        <a:bodyPr/>
        <a:lstStyle/>
        <a:p>
          <a:endParaRPr lang="en-SG"/>
        </a:p>
      </dgm:t>
    </dgm:pt>
    <dgm:pt modelId="{5C1189C4-3564-4ED8-B219-B9AD27677061}" type="sibTrans" cxnId="{DFB1B5A2-00E0-4C7E-B86B-A181D0D424F6}">
      <dgm:prSet/>
      <dgm:spPr/>
      <dgm:t>
        <a:bodyPr/>
        <a:lstStyle/>
        <a:p>
          <a:endParaRPr lang="en-SG"/>
        </a:p>
      </dgm:t>
    </dgm:pt>
    <dgm:pt modelId="{17A40DDC-B02B-4549-8A5D-CEF74DB0A16A}">
      <dgm:prSet phldrT="[Text]"/>
      <dgm:spPr/>
      <dgm:t>
        <a:bodyPr/>
        <a:lstStyle/>
        <a:p>
          <a:r>
            <a:rPr lang="en-SG" dirty="0"/>
            <a:t>Cinemas	</a:t>
          </a:r>
        </a:p>
      </dgm:t>
    </dgm:pt>
    <dgm:pt modelId="{13AFBA50-27E9-4CA2-9BE5-2036748CECC4}" type="parTrans" cxnId="{4361A25A-6423-41BE-A69F-160CCC93B10C}">
      <dgm:prSet/>
      <dgm:spPr/>
      <dgm:t>
        <a:bodyPr/>
        <a:lstStyle/>
        <a:p>
          <a:endParaRPr lang="en-SG"/>
        </a:p>
      </dgm:t>
    </dgm:pt>
    <dgm:pt modelId="{42DE379E-DDB0-40D3-A9C0-38044491BC8A}" type="sibTrans" cxnId="{4361A25A-6423-41BE-A69F-160CCC93B10C}">
      <dgm:prSet/>
      <dgm:spPr/>
      <dgm:t>
        <a:bodyPr/>
        <a:lstStyle/>
        <a:p>
          <a:endParaRPr lang="en-SG"/>
        </a:p>
      </dgm:t>
    </dgm:pt>
    <dgm:pt modelId="{96E49C71-D31B-4F25-9618-3DBD6B25C124}">
      <dgm:prSet phldrT="[Text]"/>
      <dgm:spPr/>
      <dgm:t>
        <a:bodyPr/>
        <a:lstStyle/>
        <a:p>
          <a:r>
            <a:rPr lang="en-US" dirty="0"/>
            <a:t>Movie Details</a:t>
          </a:r>
          <a:endParaRPr lang="en-SG" dirty="0"/>
        </a:p>
      </dgm:t>
    </dgm:pt>
    <dgm:pt modelId="{CEDF3C43-DE04-4804-8672-98266BBD01D3}" type="parTrans" cxnId="{C9D87777-108A-465F-A3A5-29B6D3B5483E}">
      <dgm:prSet/>
      <dgm:spPr/>
      <dgm:t>
        <a:bodyPr/>
        <a:lstStyle/>
        <a:p>
          <a:endParaRPr lang="en-SG"/>
        </a:p>
      </dgm:t>
    </dgm:pt>
    <dgm:pt modelId="{81B71C30-77C0-4F7D-86A3-371700FD516B}" type="sibTrans" cxnId="{C9D87777-108A-465F-A3A5-29B6D3B5483E}">
      <dgm:prSet/>
      <dgm:spPr/>
      <dgm:t>
        <a:bodyPr/>
        <a:lstStyle/>
        <a:p>
          <a:endParaRPr lang="en-SG"/>
        </a:p>
      </dgm:t>
    </dgm:pt>
    <dgm:pt modelId="{046688EC-A3D0-41A4-9487-898E356F0F2B}">
      <dgm:prSet phldrT="[Text]"/>
      <dgm:spPr/>
      <dgm:t>
        <a:bodyPr/>
        <a:lstStyle/>
        <a:p>
          <a:r>
            <a:rPr lang="en-SG" dirty="0"/>
            <a:t>Buy Tickets </a:t>
          </a:r>
          <a:endParaRPr lang="en-SG" b="1" dirty="0"/>
        </a:p>
      </dgm:t>
    </dgm:pt>
    <dgm:pt modelId="{291B8BD3-E4F6-4AF2-8C0B-1017FB243EE4}" type="parTrans" cxnId="{1195AE5A-405C-4C57-A7D3-B672D864E356}">
      <dgm:prSet/>
      <dgm:spPr/>
      <dgm:t>
        <a:bodyPr/>
        <a:lstStyle/>
        <a:p>
          <a:endParaRPr lang="en-SG"/>
        </a:p>
      </dgm:t>
    </dgm:pt>
    <dgm:pt modelId="{1C386BFB-C86C-491B-B108-EA3571F7FA84}" type="sibTrans" cxnId="{1195AE5A-405C-4C57-A7D3-B672D864E356}">
      <dgm:prSet/>
      <dgm:spPr/>
      <dgm:t>
        <a:bodyPr/>
        <a:lstStyle/>
        <a:p>
          <a:endParaRPr lang="en-SG"/>
        </a:p>
      </dgm:t>
    </dgm:pt>
    <dgm:pt modelId="{1363DEC4-95C3-49E1-A529-E2C51856F00A}">
      <dgm:prSet phldrT="[Text]"/>
      <dgm:spPr/>
      <dgm:t>
        <a:bodyPr/>
        <a:lstStyle/>
        <a:p>
          <a:r>
            <a:rPr lang="en-US" b="1" dirty="0" smtClean="0"/>
            <a:t>Payment</a:t>
          </a:r>
        </a:p>
      </dgm:t>
    </dgm:pt>
    <dgm:pt modelId="{107A0334-3FBD-4EB8-83A9-D3DE4C29B2E7}" type="parTrans" cxnId="{23B86C39-941E-43AB-9C61-D65F0365D3C8}">
      <dgm:prSet/>
      <dgm:spPr/>
      <dgm:t>
        <a:bodyPr/>
        <a:lstStyle/>
        <a:p>
          <a:endParaRPr lang="en-SG"/>
        </a:p>
      </dgm:t>
    </dgm:pt>
    <dgm:pt modelId="{7EB4A9A3-3F03-49B9-9F70-6D824FE4CC33}" type="sibTrans" cxnId="{23B86C39-941E-43AB-9C61-D65F0365D3C8}">
      <dgm:prSet/>
      <dgm:spPr/>
      <dgm:t>
        <a:bodyPr/>
        <a:lstStyle/>
        <a:p>
          <a:endParaRPr lang="en-SG"/>
        </a:p>
      </dgm:t>
    </dgm:pt>
    <dgm:pt modelId="{5EA72678-B599-437F-842C-8664728EC093}">
      <dgm:prSet/>
      <dgm:spPr/>
      <dgm:t>
        <a:bodyPr/>
        <a:lstStyle/>
        <a:p>
          <a:r>
            <a:rPr lang="en-SG" dirty="0" smtClean="0"/>
            <a:t>Location</a:t>
          </a:r>
          <a:endParaRPr lang="en-SG" dirty="0"/>
        </a:p>
      </dgm:t>
    </dgm:pt>
    <dgm:pt modelId="{EA50D969-FC74-4618-ADB0-7FDE6A720B4D}" type="parTrans" cxnId="{E268A100-E2DA-4528-9CD5-9FB13D923DA6}">
      <dgm:prSet/>
      <dgm:spPr/>
      <dgm:t>
        <a:bodyPr/>
        <a:lstStyle/>
        <a:p>
          <a:endParaRPr lang="en-SG"/>
        </a:p>
      </dgm:t>
    </dgm:pt>
    <dgm:pt modelId="{E6935BDB-2B24-415C-92D4-EEFF2360610E}" type="sibTrans" cxnId="{E268A100-E2DA-4528-9CD5-9FB13D923DA6}">
      <dgm:prSet/>
      <dgm:spPr/>
      <dgm:t>
        <a:bodyPr/>
        <a:lstStyle/>
        <a:p>
          <a:endParaRPr lang="en-SG"/>
        </a:p>
      </dgm:t>
    </dgm:pt>
    <dgm:pt modelId="{6844CF9C-9E25-4227-A206-529AA33D270E}">
      <dgm:prSet/>
      <dgm:spPr/>
      <dgm:t>
        <a:bodyPr/>
        <a:lstStyle/>
        <a:p>
          <a:r>
            <a:rPr lang="en-SG" dirty="0" smtClean="0"/>
            <a:t>Register</a:t>
          </a:r>
          <a:endParaRPr lang="en-SG" dirty="0"/>
        </a:p>
      </dgm:t>
    </dgm:pt>
    <dgm:pt modelId="{CD7A3356-E66F-42A9-8C5B-990F9FD6E392}" type="parTrans" cxnId="{52F08A41-4CBC-4893-A1F3-CD55A383AF96}">
      <dgm:prSet/>
      <dgm:spPr/>
      <dgm:t>
        <a:bodyPr/>
        <a:lstStyle/>
        <a:p>
          <a:endParaRPr lang="en-SG"/>
        </a:p>
      </dgm:t>
    </dgm:pt>
    <dgm:pt modelId="{C44A825F-C264-4532-AAFB-7D5F8BC34FEF}" type="sibTrans" cxnId="{52F08A41-4CBC-4893-A1F3-CD55A383AF96}">
      <dgm:prSet/>
      <dgm:spPr/>
      <dgm:t>
        <a:bodyPr/>
        <a:lstStyle/>
        <a:p>
          <a:endParaRPr lang="en-SG"/>
        </a:p>
      </dgm:t>
    </dgm:pt>
    <dgm:pt modelId="{D3AAFF67-B031-4816-80FB-CDDE91F992FB}">
      <dgm:prSet/>
      <dgm:spPr/>
      <dgm:t>
        <a:bodyPr/>
        <a:lstStyle/>
        <a:p>
          <a:r>
            <a:rPr lang="en-SG" dirty="0" smtClean="0"/>
            <a:t>Now showing</a:t>
          </a:r>
          <a:endParaRPr lang="en-SG" dirty="0"/>
        </a:p>
      </dgm:t>
    </dgm:pt>
    <dgm:pt modelId="{8640C4EC-09C0-4F73-8AB8-2CBCBACCFECE}" type="parTrans" cxnId="{45FCF63D-6C0F-43A5-B4D4-66FDFB27BF57}">
      <dgm:prSet/>
      <dgm:spPr/>
      <dgm:t>
        <a:bodyPr/>
        <a:lstStyle/>
        <a:p>
          <a:endParaRPr lang="en-SG"/>
        </a:p>
      </dgm:t>
    </dgm:pt>
    <dgm:pt modelId="{7A0DE618-44B4-41C8-94A0-6A6FC2FAEBB6}" type="sibTrans" cxnId="{45FCF63D-6C0F-43A5-B4D4-66FDFB27BF57}">
      <dgm:prSet/>
      <dgm:spPr/>
      <dgm:t>
        <a:bodyPr/>
        <a:lstStyle/>
        <a:p>
          <a:endParaRPr lang="en-SG"/>
        </a:p>
      </dgm:t>
    </dgm:pt>
    <dgm:pt modelId="{8C95E773-ADDB-4697-A08B-36CFB96DB4F6}">
      <dgm:prSet/>
      <dgm:spPr/>
      <dgm:t>
        <a:bodyPr/>
        <a:lstStyle/>
        <a:p>
          <a:r>
            <a:rPr lang="en-SG" dirty="0" smtClean="0"/>
            <a:t>Coming soon</a:t>
          </a:r>
          <a:endParaRPr lang="en-SG" dirty="0"/>
        </a:p>
      </dgm:t>
    </dgm:pt>
    <dgm:pt modelId="{FA0CA49E-7B16-49CF-9A4D-5314676FEA96}" type="parTrans" cxnId="{D33C7E56-3206-4646-B22C-1FE9DBFE2A5B}">
      <dgm:prSet/>
      <dgm:spPr/>
      <dgm:t>
        <a:bodyPr/>
        <a:lstStyle/>
        <a:p>
          <a:endParaRPr lang="en-SG"/>
        </a:p>
      </dgm:t>
    </dgm:pt>
    <dgm:pt modelId="{7188FA36-E6C2-400D-B5FE-2ABA824FDB82}" type="sibTrans" cxnId="{D33C7E56-3206-4646-B22C-1FE9DBFE2A5B}">
      <dgm:prSet/>
      <dgm:spPr/>
      <dgm:t>
        <a:bodyPr/>
        <a:lstStyle/>
        <a:p>
          <a:endParaRPr lang="en-SG"/>
        </a:p>
      </dgm:t>
    </dgm:pt>
    <dgm:pt modelId="{1202B46F-C0E3-4245-A6E7-6DFB2D220720}" type="pres">
      <dgm:prSet presAssocID="{11976668-59BC-44A7-9F00-BF41627C81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4B7A95FB-E9DB-46B2-83E1-16B10E9CB622}" type="pres">
      <dgm:prSet presAssocID="{80530DC7-8402-4724-83B5-CE2A52A1B0A7}" presName="hierRoot1" presStyleCnt="0">
        <dgm:presLayoutVars>
          <dgm:hierBranch val="init"/>
        </dgm:presLayoutVars>
      </dgm:prSet>
      <dgm:spPr/>
    </dgm:pt>
    <dgm:pt modelId="{8A2FC444-4724-47D1-ABE9-2AC2AB01686B}" type="pres">
      <dgm:prSet presAssocID="{80530DC7-8402-4724-83B5-CE2A52A1B0A7}" presName="rootComposite1" presStyleCnt="0"/>
      <dgm:spPr/>
    </dgm:pt>
    <dgm:pt modelId="{CFB4CCA0-455C-42B4-82AB-19CE74A884B9}" type="pres">
      <dgm:prSet presAssocID="{80530DC7-8402-4724-83B5-CE2A52A1B0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58C524-89EA-457C-99CA-D94EAD4F4D2F}" type="pres">
      <dgm:prSet presAssocID="{80530DC7-8402-4724-83B5-CE2A52A1B0A7}" presName="rootConnector1" presStyleLbl="node1" presStyleIdx="0" presStyleCnt="0"/>
      <dgm:spPr/>
      <dgm:t>
        <a:bodyPr/>
        <a:lstStyle/>
        <a:p>
          <a:endParaRPr lang="en-SG"/>
        </a:p>
      </dgm:t>
    </dgm:pt>
    <dgm:pt modelId="{0A202AB0-1D25-45D4-8662-1E511047D75F}" type="pres">
      <dgm:prSet presAssocID="{80530DC7-8402-4724-83B5-CE2A52A1B0A7}" presName="hierChild2" presStyleCnt="0"/>
      <dgm:spPr/>
    </dgm:pt>
    <dgm:pt modelId="{B5C85C71-F5C5-4567-AF30-C8233FA48814}" type="pres">
      <dgm:prSet presAssocID="{5A6089FA-A242-4A73-9FAC-8FEC7A94F029}" presName="Name37" presStyleLbl="parChTrans1D2" presStyleIdx="0" presStyleCnt="6"/>
      <dgm:spPr/>
      <dgm:t>
        <a:bodyPr/>
        <a:lstStyle/>
        <a:p>
          <a:endParaRPr lang="en-SG"/>
        </a:p>
      </dgm:t>
    </dgm:pt>
    <dgm:pt modelId="{2C91B0B2-E561-4584-AC80-216E95069937}" type="pres">
      <dgm:prSet presAssocID="{83F871A1-DD72-4500-9746-50A999CC53B0}" presName="hierRoot2" presStyleCnt="0">
        <dgm:presLayoutVars>
          <dgm:hierBranch val="init"/>
        </dgm:presLayoutVars>
      </dgm:prSet>
      <dgm:spPr/>
    </dgm:pt>
    <dgm:pt modelId="{8FFB33BD-6C30-4F4B-83EE-D2A3C94BDD30}" type="pres">
      <dgm:prSet presAssocID="{83F871A1-DD72-4500-9746-50A999CC53B0}" presName="rootComposite" presStyleCnt="0"/>
      <dgm:spPr/>
    </dgm:pt>
    <dgm:pt modelId="{A78AD9CD-F89A-485E-8606-1DB54ACC7481}" type="pres">
      <dgm:prSet presAssocID="{83F871A1-DD72-4500-9746-50A999CC53B0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E45EE0E-2AF7-4C45-8EB0-A3AA432E19CF}" type="pres">
      <dgm:prSet presAssocID="{83F871A1-DD72-4500-9746-50A999CC53B0}" presName="rootConnector" presStyleLbl="node2" presStyleIdx="0" presStyleCnt="6"/>
      <dgm:spPr/>
      <dgm:t>
        <a:bodyPr/>
        <a:lstStyle/>
        <a:p>
          <a:endParaRPr lang="en-SG"/>
        </a:p>
      </dgm:t>
    </dgm:pt>
    <dgm:pt modelId="{63C1642C-E3EC-44EF-9701-36F0CC664ED9}" type="pres">
      <dgm:prSet presAssocID="{83F871A1-DD72-4500-9746-50A999CC53B0}" presName="hierChild4" presStyleCnt="0"/>
      <dgm:spPr/>
    </dgm:pt>
    <dgm:pt modelId="{E0C32808-77DA-454E-B1A8-8717E65C5825}" type="pres">
      <dgm:prSet presAssocID="{CEDF3C43-DE04-4804-8672-98266BBD01D3}" presName="Name37" presStyleLbl="parChTrans1D3" presStyleIdx="0" presStyleCnt="7"/>
      <dgm:spPr/>
      <dgm:t>
        <a:bodyPr/>
        <a:lstStyle/>
        <a:p>
          <a:endParaRPr lang="en-SG"/>
        </a:p>
      </dgm:t>
    </dgm:pt>
    <dgm:pt modelId="{F324270D-1C51-471E-912F-0A0B65F5FE3A}" type="pres">
      <dgm:prSet presAssocID="{96E49C71-D31B-4F25-9618-3DBD6B25C124}" presName="hierRoot2" presStyleCnt="0">
        <dgm:presLayoutVars>
          <dgm:hierBranch val="init"/>
        </dgm:presLayoutVars>
      </dgm:prSet>
      <dgm:spPr/>
    </dgm:pt>
    <dgm:pt modelId="{0786B897-309A-4346-8F41-D60FC9622038}" type="pres">
      <dgm:prSet presAssocID="{96E49C71-D31B-4F25-9618-3DBD6B25C124}" presName="rootComposite" presStyleCnt="0"/>
      <dgm:spPr/>
    </dgm:pt>
    <dgm:pt modelId="{7A0270A8-14A4-4A14-81F8-A4DF44BB32E6}" type="pres">
      <dgm:prSet presAssocID="{96E49C71-D31B-4F25-9618-3DBD6B25C124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0A844D-A4CE-4507-B5CE-76713509ECF1}" type="pres">
      <dgm:prSet presAssocID="{96E49C71-D31B-4F25-9618-3DBD6B25C124}" presName="rootConnector" presStyleLbl="node3" presStyleIdx="0" presStyleCnt="7"/>
      <dgm:spPr/>
      <dgm:t>
        <a:bodyPr/>
        <a:lstStyle/>
        <a:p>
          <a:endParaRPr lang="en-SG"/>
        </a:p>
      </dgm:t>
    </dgm:pt>
    <dgm:pt modelId="{53021E58-41F8-4399-B0B9-E6053DD79CF6}" type="pres">
      <dgm:prSet presAssocID="{96E49C71-D31B-4F25-9618-3DBD6B25C124}" presName="hierChild4" presStyleCnt="0"/>
      <dgm:spPr/>
    </dgm:pt>
    <dgm:pt modelId="{3BE85288-C33A-49E2-9693-EBCE53144AEF}" type="pres">
      <dgm:prSet presAssocID="{96E49C71-D31B-4F25-9618-3DBD6B25C124}" presName="hierChild5" presStyleCnt="0"/>
      <dgm:spPr/>
    </dgm:pt>
    <dgm:pt modelId="{68ABE54A-16B1-443B-A78C-296A00941709}" type="pres">
      <dgm:prSet presAssocID="{291B8BD3-E4F6-4AF2-8C0B-1017FB243EE4}" presName="Name37" presStyleLbl="parChTrans1D3" presStyleIdx="1" presStyleCnt="7"/>
      <dgm:spPr/>
      <dgm:t>
        <a:bodyPr/>
        <a:lstStyle/>
        <a:p>
          <a:endParaRPr lang="en-SG"/>
        </a:p>
      </dgm:t>
    </dgm:pt>
    <dgm:pt modelId="{45EFD3EA-729E-4A95-9DED-858C641150F8}" type="pres">
      <dgm:prSet presAssocID="{046688EC-A3D0-41A4-9487-898E356F0F2B}" presName="hierRoot2" presStyleCnt="0">
        <dgm:presLayoutVars>
          <dgm:hierBranch val="init"/>
        </dgm:presLayoutVars>
      </dgm:prSet>
      <dgm:spPr/>
    </dgm:pt>
    <dgm:pt modelId="{B07BAEBE-26E7-4A81-80FC-BA132E664B9A}" type="pres">
      <dgm:prSet presAssocID="{046688EC-A3D0-41A4-9487-898E356F0F2B}" presName="rootComposite" presStyleCnt="0"/>
      <dgm:spPr/>
    </dgm:pt>
    <dgm:pt modelId="{A83726C8-06FD-49AA-8216-DA0B3FB335F5}" type="pres">
      <dgm:prSet presAssocID="{046688EC-A3D0-41A4-9487-898E356F0F2B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B4E31D4-6317-4F0B-A41C-F4B37DECB7A6}" type="pres">
      <dgm:prSet presAssocID="{046688EC-A3D0-41A4-9487-898E356F0F2B}" presName="rootConnector" presStyleLbl="node3" presStyleIdx="1" presStyleCnt="7"/>
      <dgm:spPr/>
      <dgm:t>
        <a:bodyPr/>
        <a:lstStyle/>
        <a:p>
          <a:endParaRPr lang="en-SG"/>
        </a:p>
      </dgm:t>
    </dgm:pt>
    <dgm:pt modelId="{F33F43E6-584F-42CC-B530-A73D0DC95A6F}" type="pres">
      <dgm:prSet presAssocID="{046688EC-A3D0-41A4-9487-898E356F0F2B}" presName="hierChild4" presStyleCnt="0"/>
      <dgm:spPr/>
    </dgm:pt>
    <dgm:pt modelId="{D3BDC21D-2011-4C80-9DEE-52863E39D274}" type="pres">
      <dgm:prSet presAssocID="{046688EC-A3D0-41A4-9487-898E356F0F2B}" presName="hierChild5" presStyleCnt="0"/>
      <dgm:spPr/>
    </dgm:pt>
    <dgm:pt modelId="{B9852B8A-C120-4AF8-91B4-B7A141B0F9A8}" type="pres">
      <dgm:prSet presAssocID="{107A0334-3FBD-4EB8-83A9-D3DE4C29B2E7}" presName="Name37" presStyleLbl="parChTrans1D3" presStyleIdx="2" presStyleCnt="7"/>
      <dgm:spPr/>
      <dgm:t>
        <a:bodyPr/>
        <a:lstStyle/>
        <a:p>
          <a:endParaRPr lang="en-SG"/>
        </a:p>
      </dgm:t>
    </dgm:pt>
    <dgm:pt modelId="{7FE4C5FF-3321-421E-AF2E-0BA5329F58F3}" type="pres">
      <dgm:prSet presAssocID="{1363DEC4-95C3-49E1-A529-E2C51856F00A}" presName="hierRoot2" presStyleCnt="0">
        <dgm:presLayoutVars>
          <dgm:hierBranch val="init"/>
        </dgm:presLayoutVars>
      </dgm:prSet>
      <dgm:spPr/>
    </dgm:pt>
    <dgm:pt modelId="{94D5A7DF-AD9E-4744-A400-9C916ECE7E9C}" type="pres">
      <dgm:prSet presAssocID="{1363DEC4-95C3-49E1-A529-E2C51856F00A}" presName="rootComposite" presStyleCnt="0"/>
      <dgm:spPr/>
    </dgm:pt>
    <dgm:pt modelId="{2CCC06DA-A2B2-4970-B265-23EC82D0D7BE}" type="pres">
      <dgm:prSet presAssocID="{1363DEC4-95C3-49E1-A529-E2C51856F00A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6043F57-B0EA-4694-B123-9CF23A03EB2A}" type="pres">
      <dgm:prSet presAssocID="{1363DEC4-95C3-49E1-A529-E2C51856F00A}" presName="rootConnector" presStyleLbl="node3" presStyleIdx="2" presStyleCnt="7"/>
      <dgm:spPr/>
      <dgm:t>
        <a:bodyPr/>
        <a:lstStyle/>
        <a:p>
          <a:endParaRPr lang="en-SG"/>
        </a:p>
      </dgm:t>
    </dgm:pt>
    <dgm:pt modelId="{451978E2-77AE-472D-9120-3E07540AA8E8}" type="pres">
      <dgm:prSet presAssocID="{1363DEC4-95C3-49E1-A529-E2C51856F00A}" presName="hierChild4" presStyleCnt="0"/>
      <dgm:spPr/>
    </dgm:pt>
    <dgm:pt modelId="{0C692B88-FFFB-4F4A-B7CB-93C3B573E162}" type="pres">
      <dgm:prSet presAssocID="{1363DEC4-95C3-49E1-A529-E2C51856F00A}" presName="hierChild5" presStyleCnt="0"/>
      <dgm:spPr/>
    </dgm:pt>
    <dgm:pt modelId="{92D6A1F4-9FEB-4FEA-94B2-F8EDE48F71E7}" type="pres">
      <dgm:prSet presAssocID="{8640C4EC-09C0-4F73-8AB8-2CBCBACCFECE}" presName="Name37" presStyleLbl="parChTrans1D3" presStyleIdx="3" presStyleCnt="7"/>
      <dgm:spPr/>
    </dgm:pt>
    <dgm:pt modelId="{FCD3013C-06AE-490B-B50D-0F52D5C82171}" type="pres">
      <dgm:prSet presAssocID="{D3AAFF67-B031-4816-80FB-CDDE91F992FB}" presName="hierRoot2" presStyleCnt="0">
        <dgm:presLayoutVars>
          <dgm:hierBranch val="init"/>
        </dgm:presLayoutVars>
      </dgm:prSet>
      <dgm:spPr/>
    </dgm:pt>
    <dgm:pt modelId="{EF688740-35CF-468C-BA4B-DBF0E1C6E371}" type="pres">
      <dgm:prSet presAssocID="{D3AAFF67-B031-4816-80FB-CDDE91F992FB}" presName="rootComposite" presStyleCnt="0"/>
      <dgm:spPr/>
    </dgm:pt>
    <dgm:pt modelId="{96486A5B-6314-438D-BFCE-AD04AED1658A}" type="pres">
      <dgm:prSet presAssocID="{D3AAFF67-B031-4816-80FB-CDDE91F992F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4800E7E-A395-4FA7-A31C-4827D321AD5B}" type="pres">
      <dgm:prSet presAssocID="{D3AAFF67-B031-4816-80FB-CDDE91F992FB}" presName="rootConnector" presStyleLbl="node3" presStyleIdx="3" presStyleCnt="7"/>
      <dgm:spPr/>
    </dgm:pt>
    <dgm:pt modelId="{58CBFBCB-EC4F-4337-9F2F-7AD8B77475E0}" type="pres">
      <dgm:prSet presAssocID="{D3AAFF67-B031-4816-80FB-CDDE91F992FB}" presName="hierChild4" presStyleCnt="0"/>
      <dgm:spPr/>
    </dgm:pt>
    <dgm:pt modelId="{24D239AD-6C1F-4F42-A656-8FB130B150E9}" type="pres">
      <dgm:prSet presAssocID="{D3AAFF67-B031-4816-80FB-CDDE91F992FB}" presName="hierChild5" presStyleCnt="0"/>
      <dgm:spPr/>
    </dgm:pt>
    <dgm:pt modelId="{8403B391-B6DD-4261-8F9D-AF8B3A699A91}" type="pres">
      <dgm:prSet presAssocID="{FA0CA49E-7B16-49CF-9A4D-5314676FEA96}" presName="Name37" presStyleLbl="parChTrans1D3" presStyleIdx="4" presStyleCnt="7"/>
      <dgm:spPr/>
    </dgm:pt>
    <dgm:pt modelId="{8525D270-0505-45F4-B393-B05EE49BD70F}" type="pres">
      <dgm:prSet presAssocID="{8C95E773-ADDB-4697-A08B-36CFB96DB4F6}" presName="hierRoot2" presStyleCnt="0">
        <dgm:presLayoutVars>
          <dgm:hierBranch val="init"/>
        </dgm:presLayoutVars>
      </dgm:prSet>
      <dgm:spPr/>
    </dgm:pt>
    <dgm:pt modelId="{CFD4B4D9-A3A1-4AC8-95A6-1617B7B04295}" type="pres">
      <dgm:prSet presAssocID="{8C95E773-ADDB-4697-A08B-36CFB96DB4F6}" presName="rootComposite" presStyleCnt="0"/>
      <dgm:spPr/>
    </dgm:pt>
    <dgm:pt modelId="{98C5423F-8024-456E-8F60-96111749CB62}" type="pres">
      <dgm:prSet presAssocID="{8C95E773-ADDB-4697-A08B-36CFB96DB4F6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4406133-5932-4C61-8BFF-5E953008C15B}" type="pres">
      <dgm:prSet presAssocID="{8C95E773-ADDB-4697-A08B-36CFB96DB4F6}" presName="rootConnector" presStyleLbl="node3" presStyleIdx="4" presStyleCnt="7"/>
      <dgm:spPr/>
    </dgm:pt>
    <dgm:pt modelId="{475BF7F2-0120-44D8-AB15-BD842A1E6A48}" type="pres">
      <dgm:prSet presAssocID="{8C95E773-ADDB-4697-A08B-36CFB96DB4F6}" presName="hierChild4" presStyleCnt="0"/>
      <dgm:spPr/>
    </dgm:pt>
    <dgm:pt modelId="{42439FEA-D82D-4EC2-842B-DB94ED87E465}" type="pres">
      <dgm:prSet presAssocID="{8C95E773-ADDB-4697-A08B-36CFB96DB4F6}" presName="hierChild5" presStyleCnt="0"/>
      <dgm:spPr/>
    </dgm:pt>
    <dgm:pt modelId="{B8A244B1-F658-4EEB-82AB-56D142ACE71B}" type="pres">
      <dgm:prSet presAssocID="{83F871A1-DD72-4500-9746-50A999CC53B0}" presName="hierChild5" presStyleCnt="0"/>
      <dgm:spPr/>
    </dgm:pt>
    <dgm:pt modelId="{B3DF3E63-4B6B-4FF8-93E5-733E014025E9}" type="pres">
      <dgm:prSet presAssocID="{13AFBA50-27E9-4CA2-9BE5-2036748CECC4}" presName="Name37" presStyleLbl="parChTrans1D2" presStyleIdx="1" presStyleCnt="6"/>
      <dgm:spPr/>
      <dgm:t>
        <a:bodyPr/>
        <a:lstStyle/>
        <a:p>
          <a:endParaRPr lang="en-SG"/>
        </a:p>
      </dgm:t>
    </dgm:pt>
    <dgm:pt modelId="{269464E6-97D0-4C3B-A3D9-F1D14DD2D3FA}" type="pres">
      <dgm:prSet presAssocID="{17A40DDC-B02B-4549-8A5D-CEF74DB0A16A}" presName="hierRoot2" presStyleCnt="0">
        <dgm:presLayoutVars>
          <dgm:hierBranch val="init"/>
        </dgm:presLayoutVars>
      </dgm:prSet>
      <dgm:spPr/>
    </dgm:pt>
    <dgm:pt modelId="{2B8BC582-3F65-4FD5-A399-920682FFC764}" type="pres">
      <dgm:prSet presAssocID="{17A40DDC-B02B-4549-8A5D-CEF74DB0A16A}" presName="rootComposite" presStyleCnt="0"/>
      <dgm:spPr/>
    </dgm:pt>
    <dgm:pt modelId="{7B324E9E-19AE-4745-B5FE-6655EEBCBB23}" type="pres">
      <dgm:prSet presAssocID="{17A40DDC-B02B-4549-8A5D-CEF74DB0A16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DD138F-AE1A-4D2C-AB7A-BCAC2CCB3535}" type="pres">
      <dgm:prSet presAssocID="{17A40DDC-B02B-4549-8A5D-CEF74DB0A16A}" presName="rootConnector" presStyleLbl="node2" presStyleIdx="1" presStyleCnt="6"/>
      <dgm:spPr/>
      <dgm:t>
        <a:bodyPr/>
        <a:lstStyle/>
        <a:p>
          <a:endParaRPr lang="en-SG"/>
        </a:p>
      </dgm:t>
    </dgm:pt>
    <dgm:pt modelId="{082CB240-CE1E-494B-9453-20B6EB89F383}" type="pres">
      <dgm:prSet presAssocID="{17A40DDC-B02B-4549-8A5D-CEF74DB0A16A}" presName="hierChild4" presStyleCnt="0"/>
      <dgm:spPr/>
    </dgm:pt>
    <dgm:pt modelId="{BA0A7D05-0541-4BC2-9873-30F3322CC717}" type="pres">
      <dgm:prSet presAssocID="{EA50D969-FC74-4618-ADB0-7FDE6A720B4D}" presName="Name37" presStyleLbl="parChTrans1D3" presStyleIdx="5" presStyleCnt="7"/>
      <dgm:spPr/>
      <dgm:t>
        <a:bodyPr/>
        <a:lstStyle/>
        <a:p>
          <a:endParaRPr lang="en-SG"/>
        </a:p>
      </dgm:t>
    </dgm:pt>
    <dgm:pt modelId="{C9B3B9DA-E451-4885-A15F-AE52BC0FCC70}" type="pres">
      <dgm:prSet presAssocID="{5EA72678-B599-437F-842C-8664728EC093}" presName="hierRoot2" presStyleCnt="0">
        <dgm:presLayoutVars>
          <dgm:hierBranch val="init"/>
        </dgm:presLayoutVars>
      </dgm:prSet>
      <dgm:spPr/>
    </dgm:pt>
    <dgm:pt modelId="{CEDFF4CF-6518-47F8-A818-FA738F06532C}" type="pres">
      <dgm:prSet presAssocID="{5EA72678-B599-437F-842C-8664728EC093}" presName="rootComposite" presStyleCnt="0"/>
      <dgm:spPr/>
    </dgm:pt>
    <dgm:pt modelId="{6A71281E-ED24-400F-9B63-4F044276295B}" type="pres">
      <dgm:prSet presAssocID="{5EA72678-B599-437F-842C-8664728EC09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47EA92D-A7A9-48E4-89C4-2BA55222F96D}" type="pres">
      <dgm:prSet presAssocID="{5EA72678-B599-437F-842C-8664728EC093}" presName="rootConnector" presStyleLbl="node3" presStyleIdx="5" presStyleCnt="7"/>
      <dgm:spPr/>
      <dgm:t>
        <a:bodyPr/>
        <a:lstStyle/>
        <a:p>
          <a:endParaRPr lang="en-SG"/>
        </a:p>
      </dgm:t>
    </dgm:pt>
    <dgm:pt modelId="{A52B9EE7-B415-4EE4-8E45-F0D1F375BF1A}" type="pres">
      <dgm:prSet presAssocID="{5EA72678-B599-437F-842C-8664728EC093}" presName="hierChild4" presStyleCnt="0"/>
      <dgm:spPr/>
    </dgm:pt>
    <dgm:pt modelId="{7DC78E7F-D593-48BF-9ABA-B9C1C1BC6E56}" type="pres">
      <dgm:prSet presAssocID="{5EA72678-B599-437F-842C-8664728EC093}" presName="hierChild5" presStyleCnt="0"/>
      <dgm:spPr/>
    </dgm:pt>
    <dgm:pt modelId="{56A42950-0FB3-49CA-B68A-756A01A60508}" type="pres">
      <dgm:prSet presAssocID="{17A40DDC-B02B-4549-8A5D-CEF74DB0A16A}" presName="hierChild5" presStyleCnt="0"/>
      <dgm:spPr/>
    </dgm:pt>
    <dgm:pt modelId="{99ABF011-C069-421D-9E34-6050D9B80110}" type="pres">
      <dgm:prSet presAssocID="{1813D539-FA20-4B6E-9299-4FC379E4EA03}" presName="Name37" presStyleLbl="parChTrans1D2" presStyleIdx="2" presStyleCnt="6"/>
      <dgm:spPr/>
      <dgm:t>
        <a:bodyPr/>
        <a:lstStyle/>
        <a:p>
          <a:endParaRPr lang="en-SG"/>
        </a:p>
      </dgm:t>
    </dgm:pt>
    <dgm:pt modelId="{7AD6A70F-7CC7-4C0F-B30A-6A9DB2A43B47}" type="pres">
      <dgm:prSet presAssocID="{A937C21D-C265-47BF-97ED-8019B12E8CFE}" presName="hierRoot2" presStyleCnt="0">
        <dgm:presLayoutVars>
          <dgm:hierBranch val="init"/>
        </dgm:presLayoutVars>
      </dgm:prSet>
      <dgm:spPr/>
    </dgm:pt>
    <dgm:pt modelId="{7BA81301-178F-4882-BDA3-8A89DE24BC33}" type="pres">
      <dgm:prSet presAssocID="{A937C21D-C265-47BF-97ED-8019B12E8CFE}" presName="rootComposite" presStyleCnt="0"/>
      <dgm:spPr/>
    </dgm:pt>
    <dgm:pt modelId="{306BAEBD-84B5-432D-ADBC-5E67482DF93D}" type="pres">
      <dgm:prSet presAssocID="{A937C21D-C265-47BF-97ED-8019B12E8CFE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9B4CA5-D86C-4467-BE5B-C22AEB3166C2}" type="pres">
      <dgm:prSet presAssocID="{A937C21D-C265-47BF-97ED-8019B12E8CFE}" presName="rootConnector" presStyleLbl="node2" presStyleIdx="2" presStyleCnt="6"/>
      <dgm:spPr/>
      <dgm:t>
        <a:bodyPr/>
        <a:lstStyle/>
        <a:p>
          <a:endParaRPr lang="en-SG"/>
        </a:p>
      </dgm:t>
    </dgm:pt>
    <dgm:pt modelId="{5CCDB004-1EBC-463D-922C-781CD76F1DE4}" type="pres">
      <dgm:prSet presAssocID="{A937C21D-C265-47BF-97ED-8019B12E8CFE}" presName="hierChild4" presStyleCnt="0"/>
      <dgm:spPr/>
    </dgm:pt>
    <dgm:pt modelId="{ABAD6D10-4016-4C79-94FA-4114ECE07863}" type="pres">
      <dgm:prSet presAssocID="{A937C21D-C265-47BF-97ED-8019B12E8CFE}" presName="hierChild5" presStyleCnt="0"/>
      <dgm:spPr/>
    </dgm:pt>
    <dgm:pt modelId="{E8F8129F-99B6-4DC7-AB87-90F5381FAC24}" type="pres">
      <dgm:prSet presAssocID="{CA8A18F0-6EA6-4F32-97D0-178027F0AE60}" presName="Name37" presStyleLbl="parChTrans1D2" presStyleIdx="3" presStyleCnt="6"/>
      <dgm:spPr/>
      <dgm:t>
        <a:bodyPr/>
        <a:lstStyle/>
        <a:p>
          <a:endParaRPr lang="en-SG"/>
        </a:p>
      </dgm:t>
    </dgm:pt>
    <dgm:pt modelId="{474BE89E-0EDB-4A21-B5D9-F3AC7EB39E73}" type="pres">
      <dgm:prSet presAssocID="{CF5596B6-28A8-48BF-B35B-F638586A578F}" presName="hierRoot2" presStyleCnt="0">
        <dgm:presLayoutVars>
          <dgm:hierBranch val="init"/>
        </dgm:presLayoutVars>
      </dgm:prSet>
      <dgm:spPr/>
    </dgm:pt>
    <dgm:pt modelId="{1D8898A5-A885-401E-B5F2-B422B9DB41A9}" type="pres">
      <dgm:prSet presAssocID="{CF5596B6-28A8-48BF-B35B-F638586A578F}" presName="rootComposite" presStyleCnt="0"/>
      <dgm:spPr/>
    </dgm:pt>
    <dgm:pt modelId="{D69520B3-AEDB-41E4-BBEF-879458180013}" type="pres">
      <dgm:prSet presAssocID="{CF5596B6-28A8-48BF-B35B-F638586A578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6E508F4-3E32-475B-B23C-565219A37E9B}" type="pres">
      <dgm:prSet presAssocID="{CF5596B6-28A8-48BF-B35B-F638586A578F}" presName="rootConnector" presStyleLbl="node2" presStyleIdx="3" presStyleCnt="6"/>
      <dgm:spPr/>
      <dgm:t>
        <a:bodyPr/>
        <a:lstStyle/>
        <a:p>
          <a:endParaRPr lang="en-SG"/>
        </a:p>
      </dgm:t>
    </dgm:pt>
    <dgm:pt modelId="{7C9322F6-4CE8-4160-B9D5-5C5ED4D095B1}" type="pres">
      <dgm:prSet presAssocID="{CF5596B6-28A8-48BF-B35B-F638586A578F}" presName="hierChild4" presStyleCnt="0"/>
      <dgm:spPr/>
    </dgm:pt>
    <dgm:pt modelId="{E6F2C648-2078-45F9-9B43-450FA0EFF241}" type="pres">
      <dgm:prSet presAssocID="{69AAC59F-0B31-45CE-A7BD-9002133E3EA7}" presName="Name37" presStyleLbl="parChTrans1D3" presStyleIdx="6" presStyleCnt="7"/>
      <dgm:spPr/>
      <dgm:t>
        <a:bodyPr/>
        <a:lstStyle/>
        <a:p>
          <a:endParaRPr lang="en-SG"/>
        </a:p>
      </dgm:t>
    </dgm:pt>
    <dgm:pt modelId="{52A9DCA3-9759-4D33-8F0B-F062372D79A0}" type="pres">
      <dgm:prSet presAssocID="{88F6435B-CD99-4F93-843D-4D63F14D1E11}" presName="hierRoot2" presStyleCnt="0">
        <dgm:presLayoutVars>
          <dgm:hierBranch val="init"/>
        </dgm:presLayoutVars>
      </dgm:prSet>
      <dgm:spPr/>
    </dgm:pt>
    <dgm:pt modelId="{85EF770D-944E-424B-BFAC-D4671658F891}" type="pres">
      <dgm:prSet presAssocID="{88F6435B-CD99-4F93-843D-4D63F14D1E11}" presName="rootComposite" presStyleCnt="0"/>
      <dgm:spPr/>
    </dgm:pt>
    <dgm:pt modelId="{C6A56CC8-0C26-4835-8C49-7D23F98AE608}" type="pres">
      <dgm:prSet presAssocID="{88F6435B-CD99-4F93-843D-4D63F14D1E1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99F5766-432F-41A7-B5B6-E778DE351FE8}" type="pres">
      <dgm:prSet presAssocID="{88F6435B-CD99-4F93-843D-4D63F14D1E11}" presName="rootConnector" presStyleLbl="node3" presStyleIdx="6" presStyleCnt="7"/>
      <dgm:spPr/>
      <dgm:t>
        <a:bodyPr/>
        <a:lstStyle/>
        <a:p>
          <a:endParaRPr lang="en-SG"/>
        </a:p>
      </dgm:t>
    </dgm:pt>
    <dgm:pt modelId="{5AA24178-8671-443F-BB0C-AD48D288463C}" type="pres">
      <dgm:prSet presAssocID="{88F6435B-CD99-4F93-843D-4D63F14D1E11}" presName="hierChild4" presStyleCnt="0"/>
      <dgm:spPr/>
    </dgm:pt>
    <dgm:pt modelId="{3635B451-2AD2-4B5B-8F38-C0077378DE65}" type="pres">
      <dgm:prSet presAssocID="{88F6435B-CD99-4F93-843D-4D63F14D1E11}" presName="hierChild5" presStyleCnt="0"/>
      <dgm:spPr/>
    </dgm:pt>
    <dgm:pt modelId="{12FE7D32-F11F-413A-A24B-10439E95D851}" type="pres">
      <dgm:prSet presAssocID="{CF5596B6-28A8-48BF-B35B-F638586A578F}" presName="hierChild5" presStyleCnt="0"/>
      <dgm:spPr/>
    </dgm:pt>
    <dgm:pt modelId="{4F5EEA8D-6982-40E5-A172-91CD8BC995DD}" type="pres">
      <dgm:prSet presAssocID="{8D1EC034-29EB-4064-8C44-728F783B104E}" presName="Name37" presStyleLbl="parChTrans1D2" presStyleIdx="4" presStyleCnt="6"/>
      <dgm:spPr/>
      <dgm:t>
        <a:bodyPr/>
        <a:lstStyle/>
        <a:p>
          <a:endParaRPr lang="en-SG"/>
        </a:p>
      </dgm:t>
    </dgm:pt>
    <dgm:pt modelId="{6855ABCF-D082-409F-91BC-DC976A3FD392}" type="pres">
      <dgm:prSet presAssocID="{FC888789-C114-4406-B581-29C9CA39B2C3}" presName="hierRoot2" presStyleCnt="0">
        <dgm:presLayoutVars>
          <dgm:hierBranch val="init"/>
        </dgm:presLayoutVars>
      </dgm:prSet>
      <dgm:spPr/>
    </dgm:pt>
    <dgm:pt modelId="{B5F0A32A-52D9-47FF-B23F-82FCBEF9989D}" type="pres">
      <dgm:prSet presAssocID="{FC888789-C114-4406-B581-29C9CA39B2C3}" presName="rootComposite" presStyleCnt="0"/>
      <dgm:spPr/>
    </dgm:pt>
    <dgm:pt modelId="{9F46D217-647D-4A2A-A6CA-CF62456BABDC}" type="pres">
      <dgm:prSet presAssocID="{FC888789-C114-4406-B581-29C9CA39B2C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1DF6D3-BDCF-4702-B9CA-1AF5CD98D174}" type="pres">
      <dgm:prSet presAssocID="{FC888789-C114-4406-B581-29C9CA39B2C3}" presName="rootConnector" presStyleLbl="node2" presStyleIdx="4" presStyleCnt="6"/>
      <dgm:spPr/>
      <dgm:t>
        <a:bodyPr/>
        <a:lstStyle/>
        <a:p>
          <a:endParaRPr lang="en-SG"/>
        </a:p>
      </dgm:t>
    </dgm:pt>
    <dgm:pt modelId="{5E717597-A892-4D91-A7EE-C13F03A329A6}" type="pres">
      <dgm:prSet presAssocID="{FC888789-C114-4406-B581-29C9CA39B2C3}" presName="hierChild4" presStyleCnt="0"/>
      <dgm:spPr/>
    </dgm:pt>
    <dgm:pt modelId="{A6D45EC5-6372-47F5-BFF6-D53C5F763F6A}" type="pres">
      <dgm:prSet presAssocID="{FC888789-C114-4406-B581-29C9CA39B2C3}" presName="hierChild5" presStyleCnt="0"/>
      <dgm:spPr/>
    </dgm:pt>
    <dgm:pt modelId="{0EA2C113-4833-4CA8-A329-EF04C8AF07EA}" type="pres">
      <dgm:prSet presAssocID="{CD7A3356-E66F-42A9-8C5B-990F9FD6E392}" presName="Name37" presStyleLbl="parChTrans1D2" presStyleIdx="5" presStyleCnt="6"/>
      <dgm:spPr/>
      <dgm:t>
        <a:bodyPr/>
        <a:lstStyle/>
        <a:p>
          <a:endParaRPr lang="en-SG"/>
        </a:p>
      </dgm:t>
    </dgm:pt>
    <dgm:pt modelId="{D5DCC19D-7FC7-4994-8257-914FD8D965D9}" type="pres">
      <dgm:prSet presAssocID="{6844CF9C-9E25-4227-A206-529AA33D270E}" presName="hierRoot2" presStyleCnt="0">
        <dgm:presLayoutVars>
          <dgm:hierBranch val="init"/>
        </dgm:presLayoutVars>
      </dgm:prSet>
      <dgm:spPr/>
    </dgm:pt>
    <dgm:pt modelId="{38019545-0336-44CE-A028-01C885DF9E6C}" type="pres">
      <dgm:prSet presAssocID="{6844CF9C-9E25-4227-A206-529AA33D270E}" presName="rootComposite" presStyleCnt="0"/>
      <dgm:spPr/>
    </dgm:pt>
    <dgm:pt modelId="{3E39070D-ADD7-4C8F-B0FD-D6B5B2BDCAD8}" type="pres">
      <dgm:prSet presAssocID="{6844CF9C-9E25-4227-A206-529AA33D270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BB049A9-29B1-4802-9EDA-79C8577C9984}" type="pres">
      <dgm:prSet presAssocID="{6844CF9C-9E25-4227-A206-529AA33D270E}" presName="rootConnector" presStyleLbl="node2" presStyleIdx="5" presStyleCnt="6"/>
      <dgm:spPr/>
      <dgm:t>
        <a:bodyPr/>
        <a:lstStyle/>
        <a:p>
          <a:endParaRPr lang="en-SG"/>
        </a:p>
      </dgm:t>
    </dgm:pt>
    <dgm:pt modelId="{37F25788-F9C0-4488-B277-65B425F9CCE7}" type="pres">
      <dgm:prSet presAssocID="{6844CF9C-9E25-4227-A206-529AA33D270E}" presName="hierChild4" presStyleCnt="0"/>
      <dgm:spPr/>
    </dgm:pt>
    <dgm:pt modelId="{EF3DBFB9-362C-4B8C-9FBF-F8F41B6A039F}" type="pres">
      <dgm:prSet presAssocID="{6844CF9C-9E25-4227-A206-529AA33D270E}" presName="hierChild5" presStyleCnt="0"/>
      <dgm:spPr/>
    </dgm:pt>
    <dgm:pt modelId="{07271AF2-8622-45E3-8C50-EB0BF61D7587}" type="pres">
      <dgm:prSet presAssocID="{80530DC7-8402-4724-83B5-CE2A52A1B0A7}" presName="hierChild3" presStyleCnt="0"/>
      <dgm:spPr/>
    </dgm:pt>
  </dgm:ptLst>
  <dgm:cxnLst>
    <dgm:cxn modelId="{EDF648CD-EBC1-4613-A8D7-A9F3C74E3153}" type="presOf" srcId="{6844CF9C-9E25-4227-A206-529AA33D270E}" destId="{FBB049A9-29B1-4802-9EDA-79C8577C9984}" srcOrd="1" destOrd="0" presId="urn:microsoft.com/office/officeart/2005/8/layout/orgChart1"/>
    <dgm:cxn modelId="{B90E69D5-878F-4AF6-B4DE-9912F844429E}" type="presOf" srcId="{046688EC-A3D0-41A4-9487-898E356F0F2B}" destId="{7B4E31D4-6317-4F0B-A41C-F4B37DECB7A6}" srcOrd="1" destOrd="0" presId="urn:microsoft.com/office/officeart/2005/8/layout/orgChart1"/>
    <dgm:cxn modelId="{500D1DF4-9FA7-4042-A1F5-F38803ECCC29}" type="presOf" srcId="{1363DEC4-95C3-49E1-A529-E2C51856F00A}" destId="{2CCC06DA-A2B2-4970-B265-23EC82D0D7BE}" srcOrd="0" destOrd="0" presId="urn:microsoft.com/office/officeart/2005/8/layout/orgChart1"/>
    <dgm:cxn modelId="{0404AF07-A0DC-4A75-8732-6A6F6CA5E1F1}" type="presOf" srcId="{107A0334-3FBD-4EB8-83A9-D3DE4C29B2E7}" destId="{B9852B8A-C120-4AF8-91B4-B7A141B0F9A8}" srcOrd="0" destOrd="0" presId="urn:microsoft.com/office/officeart/2005/8/layout/orgChart1"/>
    <dgm:cxn modelId="{A5BD766F-0A8B-4AE1-8ED6-C13DFAD76B08}" type="presOf" srcId="{D3AAFF67-B031-4816-80FB-CDDE91F992FB}" destId="{96486A5B-6314-438D-BFCE-AD04AED1658A}" srcOrd="0" destOrd="0" presId="urn:microsoft.com/office/officeart/2005/8/layout/orgChart1"/>
    <dgm:cxn modelId="{E5F4C9C2-86F4-4625-81D0-342926E2DB50}" type="presOf" srcId="{CF5596B6-28A8-48BF-B35B-F638586A578F}" destId="{D69520B3-AEDB-41E4-BBEF-879458180013}" srcOrd="0" destOrd="0" presId="urn:microsoft.com/office/officeart/2005/8/layout/orgChart1"/>
    <dgm:cxn modelId="{32998215-A334-418F-BB34-5D5374E52232}" type="presOf" srcId="{A937C21D-C265-47BF-97ED-8019B12E8CFE}" destId="{306BAEBD-84B5-432D-ADBC-5E67482DF93D}" srcOrd="0" destOrd="0" presId="urn:microsoft.com/office/officeart/2005/8/layout/orgChart1"/>
    <dgm:cxn modelId="{23B86C39-941E-43AB-9C61-D65F0365D3C8}" srcId="{83F871A1-DD72-4500-9746-50A999CC53B0}" destId="{1363DEC4-95C3-49E1-A529-E2C51856F00A}" srcOrd="2" destOrd="0" parTransId="{107A0334-3FBD-4EB8-83A9-D3DE4C29B2E7}" sibTransId="{7EB4A9A3-3F03-49B9-9F70-6D824FE4CC33}"/>
    <dgm:cxn modelId="{CC2E0ACF-3E8C-4CB7-9B92-A972E47BA017}" srcId="{CF5596B6-28A8-48BF-B35B-F638586A578F}" destId="{88F6435B-CD99-4F93-843D-4D63F14D1E11}" srcOrd="0" destOrd="0" parTransId="{69AAC59F-0B31-45CE-A7BD-9002133E3EA7}" sibTransId="{29CAA076-7430-4F5F-9862-56B31F145264}"/>
    <dgm:cxn modelId="{E268A100-E2DA-4528-9CD5-9FB13D923DA6}" srcId="{17A40DDC-B02B-4549-8A5D-CEF74DB0A16A}" destId="{5EA72678-B599-437F-842C-8664728EC093}" srcOrd="0" destOrd="0" parTransId="{EA50D969-FC74-4618-ADB0-7FDE6A720B4D}" sibTransId="{E6935BDB-2B24-415C-92D4-EEFF2360610E}"/>
    <dgm:cxn modelId="{A3403094-62C3-44D3-8856-DFD6DC613F0C}" type="presOf" srcId="{8640C4EC-09C0-4F73-8AB8-2CBCBACCFECE}" destId="{92D6A1F4-9FEB-4FEA-94B2-F8EDE48F71E7}" srcOrd="0" destOrd="0" presId="urn:microsoft.com/office/officeart/2005/8/layout/orgChart1"/>
    <dgm:cxn modelId="{9F43EA1A-81BA-4B46-8F1A-A9138A8B0BA4}" type="presOf" srcId="{FC888789-C114-4406-B581-29C9CA39B2C3}" destId="{9F46D217-647D-4A2A-A6CA-CF62456BABDC}" srcOrd="0" destOrd="0" presId="urn:microsoft.com/office/officeart/2005/8/layout/orgChart1"/>
    <dgm:cxn modelId="{43D56085-ACB2-41C6-977D-58E84244227E}" type="presOf" srcId="{13AFBA50-27E9-4CA2-9BE5-2036748CECC4}" destId="{B3DF3E63-4B6B-4FF8-93E5-733E014025E9}" srcOrd="0" destOrd="0" presId="urn:microsoft.com/office/officeart/2005/8/layout/orgChart1"/>
    <dgm:cxn modelId="{D33C7E56-3206-4646-B22C-1FE9DBFE2A5B}" srcId="{83F871A1-DD72-4500-9746-50A999CC53B0}" destId="{8C95E773-ADDB-4697-A08B-36CFB96DB4F6}" srcOrd="4" destOrd="0" parTransId="{FA0CA49E-7B16-49CF-9A4D-5314676FEA96}" sibTransId="{7188FA36-E6C2-400D-B5FE-2ABA824FDB82}"/>
    <dgm:cxn modelId="{52F08A41-4CBC-4893-A1F3-CD55A383AF96}" srcId="{80530DC7-8402-4724-83B5-CE2A52A1B0A7}" destId="{6844CF9C-9E25-4227-A206-529AA33D270E}" srcOrd="5" destOrd="0" parTransId="{CD7A3356-E66F-42A9-8C5B-990F9FD6E392}" sibTransId="{C44A825F-C264-4532-AAFB-7D5F8BC34FEF}"/>
    <dgm:cxn modelId="{7B598DDD-50BD-42BF-9624-4A8E88EA34C9}" srcId="{80530DC7-8402-4724-83B5-CE2A52A1B0A7}" destId="{83F871A1-DD72-4500-9746-50A999CC53B0}" srcOrd="0" destOrd="0" parTransId="{5A6089FA-A242-4A73-9FAC-8FEC7A94F029}" sibTransId="{0FCA9517-1F23-4883-A363-3FFBC29054D3}"/>
    <dgm:cxn modelId="{FDC89339-2787-4453-8D0A-324F107061E4}" type="presOf" srcId="{80530DC7-8402-4724-83B5-CE2A52A1B0A7}" destId="{4C58C524-89EA-457C-99CA-D94EAD4F4D2F}" srcOrd="1" destOrd="0" presId="urn:microsoft.com/office/officeart/2005/8/layout/orgChart1"/>
    <dgm:cxn modelId="{4361A25A-6423-41BE-A69F-160CCC93B10C}" srcId="{80530DC7-8402-4724-83B5-CE2A52A1B0A7}" destId="{17A40DDC-B02B-4549-8A5D-CEF74DB0A16A}" srcOrd="1" destOrd="0" parTransId="{13AFBA50-27E9-4CA2-9BE5-2036748CECC4}" sibTransId="{42DE379E-DDB0-40D3-A9C0-38044491BC8A}"/>
    <dgm:cxn modelId="{355003F4-42DB-4904-8F0E-A22370856E66}" type="presOf" srcId="{FA0CA49E-7B16-49CF-9A4D-5314676FEA96}" destId="{8403B391-B6DD-4261-8F9D-AF8B3A699A91}" srcOrd="0" destOrd="0" presId="urn:microsoft.com/office/officeart/2005/8/layout/orgChart1"/>
    <dgm:cxn modelId="{E40E6618-4919-47B5-8671-58BFCEB25C95}" type="presOf" srcId="{80530DC7-8402-4724-83B5-CE2A52A1B0A7}" destId="{CFB4CCA0-455C-42B4-82AB-19CE74A884B9}" srcOrd="0" destOrd="0" presId="urn:microsoft.com/office/officeart/2005/8/layout/orgChart1"/>
    <dgm:cxn modelId="{09427EE5-610E-4261-B7A1-FABDD09A6F17}" type="presOf" srcId="{5EA72678-B599-437F-842C-8664728EC093}" destId="{6A71281E-ED24-400F-9B63-4F044276295B}" srcOrd="0" destOrd="0" presId="urn:microsoft.com/office/officeart/2005/8/layout/orgChart1"/>
    <dgm:cxn modelId="{1195AE5A-405C-4C57-A7D3-B672D864E356}" srcId="{83F871A1-DD72-4500-9746-50A999CC53B0}" destId="{046688EC-A3D0-41A4-9487-898E356F0F2B}" srcOrd="1" destOrd="0" parTransId="{291B8BD3-E4F6-4AF2-8C0B-1017FB243EE4}" sibTransId="{1C386BFB-C86C-491B-B108-EA3571F7FA84}"/>
    <dgm:cxn modelId="{58254F82-8A00-4B51-A100-971E9D8E64A2}" type="presOf" srcId="{CD7A3356-E66F-42A9-8C5B-990F9FD6E392}" destId="{0EA2C113-4833-4CA8-A329-EF04C8AF07EA}" srcOrd="0" destOrd="0" presId="urn:microsoft.com/office/officeart/2005/8/layout/orgChart1"/>
    <dgm:cxn modelId="{C09AAE45-08CE-4D17-803C-D8C90F45336C}" type="presOf" srcId="{8C95E773-ADDB-4697-A08B-36CFB96DB4F6}" destId="{98C5423F-8024-456E-8F60-96111749CB62}" srcOrd="0" destOrd="0" presId="urn:microsoft.com/office/officeart/2005/8/layout/orgChart1"/>
    <dgm:cxn modelId="{E3355632-EF51-44CC-950A-6EA2FB7C58AF}" type="presOf" srcId="{291B8BD3-E4F6-4AF2-8C0B-1017FB243EE4}" destId="{68ABE54A-16B1-443B-A78C-296A00941709}" srcOrd="0" destOrd="0" presId="urn:microsoft.com/office/officeart/2005/8/layout/orgChart1"/>
    <dgm:cxn modelId="{DEFF1A5F-BDE2-41AE-B808-8F19193CD08F}" type="presOf" srcId="{11976668-59BC-44A7-9F00-BF41627C811C}" destId="{1202B46F-C0E3-4245-A6E7-6DFB2D220720}" srcOrd="0" destOrd="0" presId="urn:microsoft.com/office/officeart/2005/8/layout/orgChart1"/>
    <dgm:cxn modelId="{7C0A2DE9-9E4E-4B2B-B311-7553D9771C48}" type="presOf" srcId="{96E49C71-D31B-4F25-9618-3DBD6B25C124}" destId="{060A844D-A4CE-4507-B5CE-76713509ECF1}" srcOrd="1" destOrd="0" presId="urn:microsoft.com/office/officeart/2005/8/layout/orgChart1"/>
    <dgm:cxn modelId="{DCFB9DD4-9761-401E-958D-A569BB74BB3B}" type="presOf" srcId="{17A40DDC-B02B-4549-8A5D-CEF74DB0A16A}" destId="{7B324E9E-19AE-4745-B5FE-6655EEBCBB23}" srcOrd="0" destOrd="0" presId="urn:microsoft.com/office/officeart/2005/8/layout/orgChart1"/>
    <dgm:cxn modelId="{4679CC9F-B0A4-4386-B770-CA4919421D05}" type="presOf" srcId="{CA8A18F0-6EA6-4F32-97D0-178027F0AE60}" destId="{E8F8129F-99B6-4DC7-AB87-90F5381FAC24}" srcOrd="0" destOrd="0" presId="urn:microsoft.com/office/officeart/2005/8/layout/orgChart1"/>
    <dgm:cxn modelId="{E23FE72C-A38A-4189-8507-D0A5CB50F600}" type="presOf" srcId="{EA50D969-FC74-4618-ADB0-7FDE6A720B4D}" destId="{BA0A7D05-0541-4BC2-9873-30F3322CC717}" srcOrd="0" destOrd="0" presId="urn:microsoft.com/office/officeart/2005/8/layout/orgChart1"/>
    <dgm:cxn modelId="{6221569A-71A8-45C9-B2C8-5F05329E0139}" type="presOf" srcId="{8C95E773-ADDB-4697-A08B-36CFB96DB4F6}" destId="{A4406133-5932-4C61-8BFF-5E953008C15B}" srcOrd="1" destOrd="0" presId="urn:microsoft.com/office/officeart/2005/8/layout/orgChart1"/>
    <dgm:cxn modelId="{DA358079-2783-416A-B9C6-7121D5686928}" type="presOf" srcId="{83F871A1-DD72-4500-9746-50A999CC53B0}" destId="{DE45EE0E-2AF7-4C45-8EB0-A3AA432E19CF}" srcOrd="1" destOrd="0" presId="urn:microsoft.com/office/officeart/2005/8/layout/orgChart1"/>
    <dgm:cxn modelId="{FC4B1E6B-E0D6-4BD3-ACF5-02AAF3584865}" type="presOf" srcId="{83F871A1-DD72-4500-9746-50A999CC53B0}" destId="{A78AD9CD-F89A-485E-8606-1DB54ACC7481}" srcOrd="0" destOrd="0" presId="urn:microsoft.com/office/officeart/2005/8/layout/orgChart1"/>
    <dgm:cxn modelId="{C9D87777-108A-465F-A3A5-29B6D3B5483E}" srcId="{83F871A1-DD72-4500-9746-50A999CC53B0}" destId="{96E49C71-D31B-4F25-9618-3DBD6B25C124}" srcOrd="0" destOrd="0" parTransId="{CEDF3C43-DE04-4804-8672-98266BBD01D3}" sibTransId="{81B71C30-77C0-4F7D-86A3-371700FD516B}"/>
    <dgm:cxn modelId="{BC726C44-4EF7-4A2C-9F73-6C76DDCF4AC7}" type="presOf" srcId="{5EA72678-B599-437F-842C-8664728EC093}" destId="{547EA92D-A7A9-48E4-89C4-2BA55222F96D}" srcOrd="1" destOrd="0" presId="urn:microsoft.com/office/officeart/2005/8/layout/orgChart1"/>
    <dgm:cxn modelId="{C53EC068-7FE5-4FD5-9624-65D8C5980962}" type="presOf" srcId="{69AAC59F-0B31-45CE-A7BD-9002133E3EA7}" destId="{E6F2C648-2078-45F9-9B43-450FA0EFF241}" srcOrd="0" destOrd="0" presId="urn:microsoft.com/office/officeart/2005/8/layout/orgChart1"/>
    <dgm:cxn modelId="{10CDE29E-E824-4A92-BC28-609A874898CC}" type="presOf" srcId="{CF5596B6-28A8-48BF-B35B-F638586A578F}" destId="{96E508F4-3E32-475B-B23C-565219A37E9B}" srcOrd="1" destOrd="0" presId="urn:microsoft.com/office/officeart/2005/8/layout/orgChart1"/>
    <dgm:cxn modelId="{4C89E8AA-CCCD-4E2E-A5C9-A216A7050A11}" type="presOf" srcId="{88F6435B-CD99-4F93-843D-4D63F14D1E11}" destId="{699F5766-432F-41A7-B5B6-E778DE351FE8}" srcOrd="1" destOrd="0" presId="urn:microsoft.com/office/officeart/2005/8/layout/orgChart1"/>
    <dgm:cxn modelId="{26688A8C-A68E-47C4-BE2A-042FBCF157DD}" type="presOf" srcId="{17A40DDC-B02B-4549-8A5D-CEF74DB0A16A}" destId="{05DD138F-AE1A-4D2C-AB7A-BCAC2CCB3535}" srcOrd="1" destOrd="0" presId="urn:microsoft.com/office/officeart/2005/8/layout/orgChart1"/>
    <dgm:cxn modelId="{AF50F518-8305-4441-A8CE-52F526D91D7A}" type="presOf" srcId="{CEDF3C43-DE04-4804-8672-98266BBD01D3}" destId="{E0C32808-77DA-454E-B1A8-8717E65C5825}" srcOrd="0" destOrd="0" presId="urn:microsoft.com/office/officeart/2005/8/layout/orgChart1"/>
    <dgm:cxn modelId="{07BB9D37-BC12-458E-AF75-BD314E310A39}" type="presOf" srcId="{88F6435B-CD99-4F93-843D-4D63F14D1E11}" destId="{C6A56CC8-0C26-4835-8C49-7D23F98AE608}" srcOrd="0" destOrd="0" presId="urn:microsoft.com/office/officeart/2005/8/layout/orgChart1"/>
    <dgm:cxn modelId="{E7BD2A4E-C302-470F-96FD-3A284CF61EAB}" srcId="{80530DC7-8402-4724-83B5-CE2A52A1B0A7}" destId="{FC888789-C114-4406-B581-29C9CA39B2C3}" srcOrd="4" destOrd="0" parTransId="{8D1EC034-29EB-4064-8C44-728F783B104E}" sibTransId="{224C721B-6FE6-4915-B412-CA4651E134BF}"/>
    <dgm:cxn modelId="{45FCF63D-6C0F-43A5-B4D4-66FDFB27BF57}" srcId="{83F871A1-DD72-4500-9746-50A999CC53B0}" destId="{D3AAFF67-B031-4816-80FB-CDDE91F992FB}" srcOrd="3" destOrd="0" parTransId="{8640C4EC-09C0-4F73-8AB8-2CBCBACCFECE}" sibTransId="{7A0DE618-44B4-41C8-94A0-6A6FC2FAEBB6}"/>
    <dgm:cxn modelId="{634B5B01-CE3D-4E0E-BA42-682778E907A9}" type="presOf" srcId="{5A6089FA-A242-4A73-9FAC-8FEC7A94F029}" destId="{B5C85C71-F5C5-4567-AF30-C8233FA48814}" srcOrd="0" destOrd="0" presId="urn:microsoft.com/office/officeart/2005/8/layout/orgChart1"/>
    <dgm:cxn modelId="{B5A340AA-ED88-4254-876E-71B02688A983}" type="presOf" srcId="{1363DEC4-95C3-49E1-A529-E2C51856F00A}" destId="{C6043F57-B0EA-4694-B123-9CF23A03EB2A}" srcOrd="1" destOrd="0" presId="urn:microsoft.com/office/officeart/2005/8/layout/orgChart1"/>
    <dgm:cxn modelId="{39130C83-A37C-4899-8719-87CAA6AD0453}" type="presOf" srcId="{96E49C71-D31B-4F25-9618-3DBD6B25C124}" destId="{7A0270A8-14A4-4A14-81F8-A4DF44BB32E6}" srcOrd="0" destOrd="0" presId="urn:microsoft.com/office/officeart/2005/8/layout/orgChart1"/>
    <dgm:cxn modelId="{2C0F49F2-8053-44D3-9609-155726E8A2CE}" type="presOf" srcId="{D3AAFF67-B031-4816-80FB-CDDE91F992FB}" destId="{34800E7E-A395-4FA7-A31C-4827D321AD5B}" srcOrd="1" destOrd="0" presId="urn:microsoft.com/office/officeart/2005/8/layout/orgChart1"/>
    <dgm:cxn modelId="{DFB1B5A2-00E0-4C7E-B86B-A181D0D424F6}" srcId="{80530DC7-8402-4724-83B5-CE2A52A1B0A7}" destId="{A937C21D-C265-47BF-97ED-8019B12E8CFE}" srcOrd="2" destOrd="0" parTransId="{1813D539-FA20-4B6E-9299-4FC379E4EA03}" sibTransId="{5C1189C4-3564-4ED8-B219-B9AD27677061}"/>
    <dgm:cxn modelId="{E5747EBB-C8DF-4205-BD7E-F93873F787F9}" srcId="{80530DC7-8402-4724-83B5-CE2A52A1B0A7}" destId="{CF5596B6-28A8-48BF-B35B-F638586A578F}" srcOrd="3" destOrd="0" parTransId="{CA8A18F0-6EA6-4F32-97D0-178027F0AE60}" sibTransId="{3FB998FE-5AA0-4C70-80B8-A50D2BA2E812}"/>
    <dgm:cxn modelId="{38751169-E77E-41AA-A8E2-545725FD805E}" type="presOf" srcId="{6844CF9C-9E25-4227-A206-529AA33D270E}" destId="{3E39070D-ADD7-4C8F-B0FD-D6B5B2BDCAD8}" srcOrd="0" destOrd="0" presId="urn:microsoft.com/office/officeart/2005/8/layout/orgChart1"/>
    <dgm:cxn modelId="{A490ADFB-81D2-48DF-9A2D-70DF9EF29659}" type="presOf" srcId="{1813D539-FA20-4B6E-9299-4FC379E4EA03}" destId="{99ABF011-C069-421D-9E34-6050D9B80110}" srcOrd="0" destOrd="0" presId="urn:microsoft.com/office/officeart/2005/8/layout/orgChart1"/>
    <dgm:cxn modelId="{7926D481-336D-49F8-B7A5-0886FEC9BD8B}" type="presOf" srcId="{FC888789-C114-4406-B581-29C9CA39B2C3}" destId="{4C1DF6D3-BDCF-4702-B9CA-1AF5CD98D174}" srcOrd="1" destOrd="0" presId="urn:microsoft.com/office/officeart/2005/8/layout/orgChart1"/>
    <dgm:cxn modelId="{A728A3EC-E89D-4795-AD78-56FBD9278D5C}" type="presOf" srcId="{046688EC-A3D0-41A4-9487-898E356F0F2B}" destId="{A83726C8-06FD-49AA-8216-DA0B3FB335F5}" srcOrd="0" destOrd="0" presId="urn:microsoft.com/office/officeart/2005/8/layout/orgChart1"/>
    <dgm:cxn modelId="{4B6CA068-413F-43D5-9CD0-E6CAE716249F}" srcId="{11976668-59BC-44A7-9F00-BF41627C811C}" destId="{80530DC7-8402-4724-83B5-CE2A52A1B0A7}" srcOrd="0" destOrd="0" parTransId="{56CE59B5-9BAE-462E-9689-AB15A1C04461}" sibTransId="{6D443317-645C-448D-A3B8-59D1B4171B84}"/>
    <dgm:cxn modelId="{DF124327-BD78-46F1-A951-F6AF94BA4F77}" type="presOf" srcId="{A937C21D-C265-47BF-97ED-8019B12E8CFE}" destId="{059B4CA5-D86C-4467-BE5B-C22AEB3166C2}" srcOrd="1" destOrd="0" presId="urn:microsoft.com/office/officeart/2005/8/layout/orgChart1"/>
    <dgm:cxn modelId="{609996DF-9FD2-4178-89A4-E5BD7D79001F}" type="presOf" srcId="{8D1EC034-29EB-4064-8C44-728F783B104E}" destId="{4F5EEA8D-6982-40E5-A172-91CD8BC995DD}" srcOrd="0" destOrd="0" presId="urn:microsoft.com/office/officeart/2005/8/layout/orgChart1"/>
    <dgm:cxn modelId="{B47C300B-B325-4994-9142-F5F96CAED954}" type="presParOf" srcId="{1202B46F-C0E3-4245-A6E7-6DFB2D220720}" destId="{4B7A95FB-E9DB-46B2-83E1-16B10E9CB622}" srcOrd="0" destOrd="0" presId="urn:microsoft.com/office/officeart/2005/8/layout/orgChart1"/>
    <dgm:cxn modelId="{4EAEBEC3-BD0D-4ED3-AE0B-05E705430334}" type="presParOf" srcId="{4B7A95FB-E9DB-46B2-83E1-16B10E9CB622}" destId="{8A2FC444-4724-47D1-ABE9-2AC2AB01686B}" srcOrd="0" destOrd="0" presId="urn:microsoft.com/office/officeart/2005/8/layout/orgChart1"/>
    <dgm:cxn modelId="{8C682D0F-B0AB-40D0-96B4-4C270ED366BE}" type="presParOf" srcId="{8A2FC444-4724-47D1-ABE9-2AC2AB01686B}" destId="{CFB4CCA0-455C-42B4-82AB-19CE74A884B9}" srcOrd="0" destOrd="0" presId="urn:microsoft.com/office/officeart/2005/8/layout/orgChart1"/>
    <dgm:cxn modelId="{F0A5119F-BA00-4464-96F0-9990C0D5A2F3}" type="presParOf" srcId="{8A2FC444-4724-47D1-ABE9-2AC2AB01686B}" destId="{4C58C524-89EA-457C-99CA-D94EAD4F4D2F}" srcOrd="1" destOrd="0" presId="urn:microsoft.com/office/officeart/2005/8/layout/orgChart1"/>
    <dgm:cxn modelId="{F1D5E351-9D18-40BC-B0F4-FAF0448B2853}" type="presParOf" srcId="{4B7A95FB-E9DB-46B2-83E1-16B10E9CB622}" destId="{0A202AB0-1D25-45D4-8662-1E511047D75F}" srcOrd="1" destOrd="0" presId="urn:microsoft.com/office/officeart/2005/8/layout/orgChart1"/>
    <dgm:cxn modelId="{8A21BCBF-E31A-4B41-91E3-EDCB3F442FAD}" type="presParOf" srcId="{0A202AB0-1D25-45D4-8662-1E511047D75F}" destId="{B5C85C71-F5C5-4567-AF30-C8233FA48814}" srcOrd="0" destOrd="0" presId="urn:microsoft.com/office/officeart/2005/8/layout/orgChart1"/>
    <dgm:cxn modelId="{0CBEDDB6-2822-481F-9D9A-20BAA0AC3057}" type="presParOf" srcId="{0A202AB0-1D25-45D4-8662-1E511047D75F}" destId="{2C91B0B2-E561-4584-AC80-216E95069937}" srcOrd="1" destOrd="0" presId="urn:microsoft.com/office/officeart/2005/8/layout/orgChart1"/>
    <dgm:cxn modelId="{0041AA91-590A-4D6F-B7AD-912F4E0F1B74}" type="presParOf" srcId="{2C91B0B2-E561-4584-AC80-216E95069937}" destId="{8FFB33BD-6C30-4F4B-83EE-D2A3C94BDD30}" srcOrd="0" destOrd="0" presId="urn:microsoft.com/office/officeart/2005/8/layout/orgChart1"/>
    <dgm:cxn modelId="{C214EC26-0C8A-42D0-A095-0FCD3A4E1270}" type="presParOf" srcId="{8FFB33BD-6C30-4F4B-83EE-D2A3C94BDD30}" destId="{A78AD9CD-F89A-485E-8606-1DB54ACC7481}" srcOrd="0" destOrd="0" presId="urn:microsoft.com/office/officeart/2005/8/layout/orgChart1"/>
    <dgm:cxn modelId="{1A69A70A-98C6-4ADB-B5EE-6806C873988C}" type="presParOf" srcId="{8FFB33BD-6C30-4F4B-83EE-D2A3C94BDD30}" destId="{DE45EE0E-2AF7-4C45-8EB0-A3AA432E19CF}" srcOrd="1" destOrd="0" presId="urn:microsoft.com/office/officeart/2005/8/layout/orgChart1"/>
    <dgm:cxn modelId="{C57F27E2-1222-4C69-BFED-168BAC5B4841}" type="presParOf" srcId="{2C91B0B2-E561-4584-AC80-216E95069937}" destId="{63C1642C-E3EC-44EF-9701-36F0CC664ED9}" srcOrd="1" destOrd="0" presId="urn:microsoft.com/office/officeart/2005/8/layout/orgChart1"/>
    <dgm:cxn modelId="{E49CCF7A-21CE-4D1D-9639-09637E6B6BF1}" type="presParOf" srcId="{63C1642C-E3EC-44EF-9701-36F0CC664ED9}" destId="{E0C32808-77DA-454E-B1A8-8717E65C5825}" srcOrd="0" destOrd="0" presId="urn:microsoft.com/office/officeart/2005/8/layout/orgChart1"/>
    <dgm:cxn modelId="{D2B9E18B-1D25-4ADA-9DCB-BE9BB0E857AC}" type="presParOf" srcId="{63C1642C-E3EC-44EF-9701-36F0CC664ED9}" destId="{F324270D-1C51-471E-912F-0A0B65F5FE3A}" srcOrd="1" destOrd="0" presId="urn:microsoft.com/office/officeart/2005/8/layout/orgChart1"/>
    <dgm:cxn modelId="{6B467C1D-B512-4891-964F-9DA31140087D}" type="presParOf" srcId="{F324270D-1C51-471E-912F-0A0B65F5FE3A}" destId="{0786B897-309A-4346-8F41-D60FC9622038}" srcOrd="0" destOrd="0" presId="urn:microsoft.com/office/officeart/2005/8/layout/orgChart1"/>
    <dgm:cxn modelId="{3B9EF51C-A3F9-4A5A-A3E3-D79BE61FBCC5}" type="presParOf" srcId="{0786B897-309A-4346-8F41-D60FC9622038}" destId="{7A0270A8-14A4-4A14-81F8-A4DF44BB32E6}" srcOrd="0" destOrd="0" presId="urn:microsoft.com/office/officeart/2005/8/layout/orgChart1"/>
    <dgm:cxn modelId="{EBCBF1BC-3B61-45C6-996A-A71111120D40}" type="presParOf" srcId="{0786B897-309A-4346-8F41-D60FC9622038}" destId="{060A844D-A4CE-4507-B5CE-76713509ECF1}" srcOrd="1" destOrd="0" presId="urn:microsoft.com/office/officeart/2005/8/layout/orgChart1"/>
    <dgm:cxn modelId="{98490878-B1DC-469A-A5D9-1893F89E8BDF}" type="presParOf" srcId="{F324270D-1C51-471E-912F-0A0B65F5FE3A}" destId="{53021E58-41F8-4399-B0B9-E6053DD79CF6}" srcOrd="1" destOrd="0" presId="urn:microsoft.com/office/officeart/2005/8/layout/orgChart1"/>
    <dgm:cxn modelId="{2813227F-3359-4BEB-8904-BC1101325029}" type="presParOf" srcId="{F324270D-1C51-471E-912F-0A0B65F5FE3A}" destId="{3BE85288-C33A-49E2-9693-EBCE53144AEF}" srcOrd="2" destOrd="0" presId="urn:microsoft.com/office/officeart/2005/8/layout/orgChart1"/>
    <dgm:cxn modelId="{872570F3-A48B-466D-8A04-3D9BD360AC34}" type="presParOf" srcId="{63C1642C-E3EC-44EF-9701-36F0CC664ED9}" destId="{68ABE54A-16B1-443B-A78C-296A00941709}" srcOrd="2" destOrd="0" presId="urn:microsoft.com/office/officeart/2005/8/layout/orgChart1"/>
    <dgm:cxn modelId="{92A9234D-D4A3-4E3A-8716-517CF2530A45}" type="presParOf" srcId="{63C1642C-E3EC-44EF-9701-36F0CC664ED9}" destId="{45EFD3EA-729E-4A95-9DED-858C641150F8}" srcOrd="3" destOrd="0" presId="urn:microsoft.com/office/officeart/2005/8/layout/orgChart1"/>
    <dgm:cxn modelId="{A1F87FDD-DF2A-415A-A865-46946E6B64CB}" type="presParOf" srcId="{45EFD3EA-729E-4A95-9DED-858C641150F8}" destId="{B07BAEBE-26E7-4A81-80FC-BA132E664B9A}" srcOrd="0" destOrd="0" presId="urn:microsoft.com/office/officeart/2005/8/layout/orgChart1"/>
    <dgm:cxn modelId="{A09A77CD-0FCE-4CB8-8FE4-7E65F41FD520}" type="presParOf" srcId="{B07BAEBE-26E7-4A81-80FC-BA132E664B9A}" destId="{A83726C8-06FD-49AA-8216-DA0B3FB335F5}" srcOrd="0" destOrd="0" presId="urn:microsoft.com/office/officeart/2005/8/layout/orgChart1"/>
    <dgm:cxn modelId="{1D53AC95-322F-4610-92D4-72C4AFEC91DB}" type="presParOf" srcId="{B07BAEBE-26E7-4A81-80FC-BA132E664B9A}" destId="{7B4E31D4-6317-4F0B-A41C-F4B37DECB7A6}" srcOrd="1" destOrd="0" presId="urn:microsoft.com/office/officeart/2005/8/layout/orgChart1"/>
    <dgm:cxn modelId="{52D9FAA3-9461-41FC-A4ED-61174BAA9AB2}" type="presParOf" srcId="{45EFD3EA-729E-4A95-9DED-858C641150F8}" destId="{F33F43E6-584F-42CC-B530-A73D0DC95A6F}" srcOrd="1" destOrd="0" presId="urn:microsoft.com/office/officeart/2005/8/layout/orgChart1"/>
    <dgm:cxn modelId="{9779AA83-65E3-4726-ACF4-E771634BA8FE}" type="presParOf" srcId="{45EFD3EA-729E-4A95-9DED-858C641150F8}" destId="{D3BDC21D-2011-4C80-9DEE-52863E39D274}" srcOrd="2" destOrd="0" presId="urn:microsoft.com/office/officeart/2005/8/layout/orgChart1"/>
    <dgm:cxn modelId="{3D67489A-5D95-4619-A90E-C815422E8730}" type="presParOf" srcId="{63C1642C-E3EC-44EF-9701-36F0CC664ED9}" destId="{B9852B8A-C120-4AF8-91B4-B7A141B0F9A8}" srcOrd="4" destOrd="0" presId="urn:microsoft.com/office/officeart/2005/8/layout/orgChart1"/>
    <dgm:cxn modelId="{47CE6E4D-251C-4B76-B256-8C0B90E06598}" type="presParOf" srcId="{63C1642C-E3EC-44EF-9701-36F0CC664ED9}" destId="{7FE4C5FF-3321-421E-AF2E-0BA5329F58F3}" srcOrd="5" destOrd="0" presId="urn:microsoft.com/office/officeart/2005/8/layout/orgChart1"/>
    <dgm:cxn modelId="{4C87E1BF-D51F-4F34-AFCB-6B0F725BF20A}" type="presParOf" srcId="{7FE4C5FF-3321-421E-AF2E-0BA5329F58F3}" destId="{94D5A7DF-AD9E-4744-A400-9C916ECE7E9C}" srcOrd="0" destOrd="0" presId="urn:microsoft.com/office/officeart/2005/8/layout/orgChart1"/>
    <dgm:cxn modelId="{FA62CBF6-88B4-47F1-8178-0EC29C23C79F}" type="presParOf" srcId="{94D5A7DF-AD9E-4744-A400-9C916ECE7E9C}" destId="{2CCC06DA-A2B2-4970-B265-23EC82D0D7BE}" srcOrd="0" destOrd="0" presId="urn:microsoft.com/office/officeart/2005/8/layout/orgChart1"/>
    <dgm:cxn modelId="{80D009AB-9F21-4F82-B4EA-E839EA2B0081}" type="presParOf" srcId="{94D5A7DF-AD9E-4744-A400-9C916ECE7E9C}" destId="{C6043F57-B0EA-4694-B123-9CF23A03EB2A}" srcOrd="1" destOrd="0" presId="urn:microsoft.com/office/officeart/2005/8/layout/orgChart1"/>
    <dgm:cxn modelId="{10248C3F-E0BA-4124-B4D3-57C47A5CF54A}" type="presParOf" srcId="{7FE4C5FF-3321-421E-AF2E-0BA5329F58F3}" destId="{451978E2-77AE-472D-9120-3E07540AA8E8}" srcOrd="1" destOrd="0" presId="urn:microsoft.com/office/officeart/2005/8/layout/orgChart1"/>
    <dgm:cxn modelId="{89AA162C-74F8-46B1-B061-90747D8BEFC2}" type="presParOf" srcId="{7FE4C5FF-3321-421E-AF2E-0BA5329F58F3}" destId="{0C692B88-FFFB-4F4A-B7CB-93C3B573E162}" srcOrd="2" destOrd="0" presId="urn:microsoft.com/office/officeart/2005/8/layout/orgChart1"/>
    <dgm:cxn modelId="{A6393C96-08E1-4A62-BFD1-EEDE04190E51}" type="presParOf" srcId="{63C1642C-E3EC-44EF-9701-36F0CC664ED9}" destId="{92D6A1F4-9FEB-4FEA-94B2-F8EDE48F71E7}" srcOrd="6" destOrd="0" presId="urn:microsoft.com/office/officeart/2005/8/layout/orgChart1"/>
    <dgm:cxn modelId="{09BBD6D3-2016-42D4-99D8-E6950B5A85E5}" type="presParOf" srcId="{63C1642C-E3EC-44EF-9701-36F0CC664ED9}" destId="{FCD3013C-06AE-490B-B50D-0F52D5C82171}" srcOrd="7" destOrd="0" presId="urn:microsoft.com/office/officeart/2005/8/layout/orgChart1"/>
    <dgm:cxn modelId="{868A0233-425A-46BA-B547-87C9E7B66BAE}" type="presParOf" srcId="{FCD3013C-06AE-490B-B50D-0F52D5C82171}" destId="{EF688740-35CF-468C-BA4B-DBF0E1C6E371}" srcOrd="0" destOrd="0" presId="urn:microsoft.com/office/officeart/2005/8/layout/orgChart1"/>
    <dgm:cxn modelId="{9C05CF63-B845-4543-9F23-61BC2955C828}" type="presParOf" srcId="{EF688740-35CF-468C-BA4B-DBF0E1C6E371}" destId="{96486A5B-6314-438D-BFCE-AD04AED1658A}" srcOrd="0" destOrd="0" presId="urn:microsoft.com/office/officeart/2005/8/layout/orgChart1"/>
    <dgm:cxn modelId="{905635CB-724D-4FB2-AFD2-68149E4AE66D}" type="presParOf" srcId="{EF688740-35CF-468C-BA4B-DBF0E1C6E371}" destId="{34800E7E-A395-4FA7-A31C-4827D321AD5B}" srcOrd="1" destOrd="0" presId="urn:microsoft.com/office/officeart/2005/8/layout/orgChart1"/>
    <dgm:cxn modelId="{672CBB4F-E38C-4564-9809-9DE4A165D048}" type="presParOf" srcId="{FCD3013C-06AE-490B-B50D-0F52D5C82171}" destId="{58CBFBCB-EC4F-4337-9F2F-7AD8B77475E0}" srcOrd="1" destOrd="0" presId="urn:microsoft.com/office/officeart/2005/8/layout/orgChart1"/>
    <dgm:cxn modelId="{DD64C553-8259-4701-81DD-80315D343588}" type="presParOf" srcId="{FCD3013C-06AE-490B-B50D-0F52D5C82171}" destId="{24D239AD-6C1F-4F42-A656-8FB130B150E9}" srcOrd="2" destOrd="0" presId="urn:microsoft.com/office/officeart/2005/8/layout/orgChart1"/>
    <dgm:cxn modelId="{3F596317-8340-4662-959D-E94B70B0C52D}" type="presParOf" srcId="{63C1642C-E3EC-44EF-9701-36F0CC664ED9}" destId="{8403B391-B6DD-4261-8F9D-AF8B3A699A91}" srcOrd="8" destOrd="0" presId="urn:microsoft.com/office/officeart/2005/8/layout/orgChart1"/>
    <dgm:cxn modelId="{4AC82AE6-C2E0-4F29-A11A-0C67EF5A4FB5}" type="presParOf" srcId="{63C1642C-E3EC-44EF-9701-36F0CC664ED9}" destId="{8525D270-0505-45F4-B393-B05EE49BD70F}" srcOrd="9" destOrd="0" presId="urn:microsoft.com/office/officeart/2005/8/layout/orgChart1"/>
    <dgm:cxn modelId="{6F568D54-C276-44F3-A53D-1850243261C1}" type="presParOf" srcId="{8525D270-0505-45F4-B393-B05EE49BD70F}" destId="{CFD4B4D9-A3A1-4AC8-95A6-1617B7B04295}" srcOrd="0" destOrd="0" presId="urn:microsoft.com/office/officeart/2005/8/layout/orgChart1"/>
    <dgm:cxn modelId="{C6CD6A16-F222-4F90-A2AE-BCDBF03C856B}" type="presParOf" srcId="{CFD4B4D9-A3A1-4AC8-95A6-1617B7B04295}" destId="{98C5423F-8024-456E-8F60-96111749CB62}" srcOrd="0" destOrd="0" presId="urn:microsoft.com/office/officeart/2005/8/layout/orgChart1"/>
    <dgm:cxn modelId="{CCB9CF45-CE16-46F6-A506-2C46AE99B768}" type="presParOf" srcId="{CFD4B4D9-A3A1-4AC8-95A6-1617B7B04295}" destId="{A4406133-5932-4C61-8BFF-5E953008C15B}" srcOrd="1" destOrd="0" presId="urn:microsoft.com/office/officeart/2005/8/layout/orgChart1"/>
    <dgm:cxn modelId="{247CFC4B-3AA2-43FA-8D7F-48D2666AF87C}" type="presParOf" srcId="{8525D270-0505-45F4-B393-B05EE49BD70F}" destId="{475BF7F2-0120-44D8-AB15-BD842A1E6A48}" srcOrd="1" destOrd="0" presId="urn:microsoft.com/office/officeart/2005/8/layout/orgChart1"/>
    <dgm:cxn modelId="{CAFD6C10-412D-469D-92B5-F22AD3739960}" type="presParOf" srcId="{8525D270-0505-45F4-B393-B05EE49BD70F}" destId="{42439FEA-D82D-4EC2-842B-DB94ED87E465}" srcOrd="2" destOrd="0" presId="urn:microsoft.com/office/officeart/2005/8/layout/orgChart1"/>
    <dgm:cxn modelId="{445E3256-C249-449B-92F2-C087F21B1789}" type="presParOf" srcId="{2C91B0B2-E561-4584-AC80-216E95069937}" destId="{B8A244B1-F658-4EEB-82AB-56D142ACE71B}" srcOrd="2" destOrd="0" presId="urn:microsoft.com/office/officeart/2005/8/layout/orgChart1"/>
    <dgm:cxn modelId="{7AA1FFF6-F40D-4B2A-A11C-5A92DDD3B0B2}" type="presParOf" srcId="{0A202AB0-1D25-45D4-8662-1E511047D75F}" destId="{B3DF3E63-4B6B-4FF8-93E5-733E014025E9}" srcOrd="2" destOrd="0" presId="urn:microsoft.com/office/officeart/2005/8/layout/orgChart1"/>
    <dgm:cxn modelId="{3DA813E9-C40F-4343-82A6-560A7E8D4148}" type="presParOf" srcId="{0A202AB0-1D25-45D4-8662-1E511047D75F}" destId="{269464E6-97D0-4C3B-A3D9-F1D14DD2D3FA}" srcOrd="3" destOrd="0" presId="urn:microsoft.com/office/officeart/2005/8/layout/orgChart1"/>
    <dgm:cxn modelId="{54A6E2D8-04E3-4402-8B49-32001AC9CA90}" type="presParOf" srcId="{269464E6-97D0-4C3B-A3D9-F1D14DD2D3FA}" destId="{2B8BC582-3F65-4FD5-A399-920682FFC764}" srcOrd="0" destOrd="0" presId="urn:microsoft.com/office/officeart/2005/8/layout/orgChart1"/>
    <dgm:cxn modelId="{90F5FE35-E7D3-4152-84EB-3AECD2A2FECB}" type="presParOf" srcId="{2B8BC582-3F65-4FD5-A399-920682FFC764}" destId="{7B324E9E-19AE-4745-B5FE-6655EEBCBB23}" srcOrd="0" destOrd="0" presId="urn:microsoft.com/office/officeart/2005/8/layout/orgChart1"/>
    <dgm:cxn modelId="{F4E35A3F-174D-40EB-A8CD-5A33EDBE28AA}" type="presParOf" srcId="{2B8BC582-3F65-4FD5-A399-920682FFC764}" destId="{05DD138F-AE1A-4D2C-AB7A-BCAC2CCB3535}" srcOrd="1" destOrd="0" presId="urn:microsoft.com/office/officeart/2005/8/layout/orgChart1"/>
    <dgm:cxn modelId="{C189AAB0-0AEF-46E7-A23B-0A242941442E}" type="presParOf" srcId="{269464E6-97D0-4C3B-A3D9-F1D14DD2D3FA}" destId="{082CB240-CE1E-494B-9453-20B6EB89F383}" srcOrd="1" destOrd="0" presId="urn:microsoft.com/office/officeart/2005/8/layout/orgChart1"/>
    <dgm:cxn modelId="{B7862332-FE7F-4E5C-86B0-027464827C00}" type="presParOf" srcId="{082CB240-CE1E-494B-9453-20B6EB89F383}" destId="{BA0A7D05-0541-4BC2-9873-30F3322CC717}" srcOrd="0" destOrd="0" presId="urn:microsoft.com/office/officeart/2005/8/layout/orgChart1"/>
    <dgm:cxn modelId="{CBE56A6B-3A54-4886-85C0-312EA5BB0849}" type="presParOf" srcId="{082CB240-CE1E-494B-9453-20B6EB89F383}" destId="{C9B3B9DA-E451-4885-A15F-AE52BC0FCC70}" srcOrd="1" destOrd="0" presId="urn:microsoft.com/office/officeart/2005/8/layout/orgChart1"/>
    <dgm:cxn modelId="{E7B00614-4108-40BD-B0E2-56E385BDD8A9}" type="presParOf" srcId="{C9B3B9DA-E451-4885-A15F-AE52BC0FCC70}" destId="{CEDFF4CF-6518-47F8-A818-FA738F06532C}" srcOrd="0" destOrd="0" presId="urn:microsoft.com/office/officeart/2005/8/layout/orgChart1"/>
    <dgm:cxn modelId="{3F9A0831-E32C-48AE-95D2-C7C109C0F388}" type="presParOf" srcId="{CEDFF4CF-6518-47F8-A818-FA738F06532C}" destId="{6A71281E-ED24-400F-9B63-4F044276295B}" srcOrd="0" destOrd="0" presId="urn:microsoft.com/office/officeart/2005/8/layout/orgChart1"/>
    <dgm:cxn modelId="{3246C8E1-9400-4236-9FAA-6F08D6326A00}" type="presParOf" srcId="{CEDFF4CF-6518-47F8-A818-FA738F06532C}" destId="{547EA92D-A7A9-48E4-89C4-2BA55222F96D}" srcOrd="1" destOrd="0" presId="urn:microsoft.com/office/officeart/2005/8/layout/orgChart1"/>
    <dgm:cxn modelId="{34FCDC5E-D69E-471A-8810-DD29BB40A700}" type="presParOf" srcId="{C9B3B9DA-E451-4885-A15F-AE52BC0FCC70}" destId="{A52B9EE7-B415-4EE4-8E45-F0D1F375BF1A}" srcOrd="1" destOrd="0" presId="urn:microsoft.com/office/officeart/2005/8/layout/orgChart1"/>
    <dgm:cxn modelId="{59B5D23A-5BC9-4393-8A09-92DAA66C3D47}" type="presParOf" srcId="{C9B3B9DA-E451-4885-A15F-AE52BC0FCC70}" destId="{7DC78E7F-D593-48BF-9ABA-B9C1C1BC6E56}" srcOrd="2" destOrd="0" presId="urn:microsoft.com/office/officeart/2005/8/layout/orgChart1"/>
    <dgm:cxn modelId="{82F6542B-BF8D-46A7-84AE-814A60C87416}" type="presParOf" srcId="{269464E6-97D0-4C3B-A3D9-F1D14DD2D3FA}" destId="{56A42950-0FB3-49CA-B68A-756A01A60508}" srcOrd="2" destOrd="0" presId="urn:microsoft.com/office/officeart/2005/8/layout/orgChart1"/>
    <dgm:cxn modelId="{C4EEE01A-4C6C-4BA3-8153-B7E858C2F329}" type="presParOf" srcId="{0A202AB0-1D25-45D4-8662-1E511047D75F}" destId="{99ABF011-C069-421D-9E34-6050D9B80110}" srcOrd="4" destOrd="0" presId="urn:microsoft.com/office/officeart/2005/8/layout/orgChart1"/>
    <dgm:cxn modelId="{91E44310-66AA-407B-9E3D-4557BC47BF43}" type="presParOf" srcId="{0A202AB0-1D25-45D4-8662-1E511047D75F}" destId="{7AD6A70F-7CC7-4C0F-B30A-6A9DB2A43B47}" srcOrd="5" destOrd="0" presId="urn:microsoft.com/office/officeart/2005/8/layout/orgChart1"/>
    <dgm:cxn modelId="{CC59DE5A-1362-42CA-B8FE-660E73B3B817}" type="presParOf" srcId="{7AD6A70F-7CC7-4C0F-B30A-6A9DB2A43B47}" destId="{7BA81301-178F-4882-BDA3-8A89DE24BC33}" srcOrd="0" destOrd="0" presId="urn:microsoft.com/office/officeart/2005/8/layout/orgChart1"/>
    <dgm:cxn modelId="{00956999-C6E3-41FF-B5B4-D4FD0D70DE28}" type="presParOf" srcId="{7BA81301-178F-4882-BDA3-8A89DE24BC33}" destId="{306BAEBD-84B5-432D-ADBC-5E67482DF93D}" srcOrd="0" destOrd="0" presId="urn:microsoft.com/office/officeart/2005/8/layout/orgChart1"/>
    <dgm:cxn modelId="{B88B4359-23B8-4CBF-BFC9-26C0DEE1721F}" type="presParOf" srcId="{7BA81301-178F-4882-BDA3-8A89DE24BC33}" destId="{059B4CA5-D86C-4467-BE5B-C22AEB3166C2}" srcOrd="1" destOrd="0" presId="urn:microsoft.com/office/officeart/2005/8/layout/orgChart1"/>
    <dgm:cxn modelId="{A62448F0-064B-42E4-8657-CDAF5DB30E8D}" type="presParOf" srcId="{7AD6A70F-7CC7-4C0F-B30A-6A9DB2A43B47}" destId="{5CCDB004-1EBC-463D-922C-781CD76F1DE4}" srcOrd="1" destOrd="0" presId="urn:microsoft.com/office/officeart/2005/8/layout/orgChart1"/>
    <dgm:cxn modelId="{C490F57B-2098-46A5-9385-718B8A2DD9E7}" type="presParOf" srcId="{7AD6A70F-7CC7-4C0F-B30A-6A9DB2A43B47}" destId="{ABAD6D10-4016-4C79-94FA-4114ECE07863}" srcOrd="2" destOrd="0" presId="urn:microsoft.com/office/officeart/2005/8/layout/orgChart1"/>
    <dgm:cxn modelId="{D3C2857F-10C1-4DC4-B724-71DE025F83E7}" type="presParOf" srcId="{0A202AB0-1D25-45D4-8662-1E511047D75F}" destId="{E8F8129F-99B6-4DC7-AB87-90F5381FAC24}" srcOrd="6" destOrd="0" presId="urn:microsoft.com/office/officeart/2005/8/layout/orgChart1"/>
    <dgm:cxn modelId="{AE4800C1-F4F9-468A-B0AF-3DDC202F39A2}" type="presParOf" srcId="{0A202AB0-1D25-45D4-8662-1E511047D75F}" destId="{474BE89E-0EDB-4A21-B5D9-F3AC7EB39E73}" srcOrd="7" destOrd="0" presId="urn:microsoft.com/office/officeart/2005/8/layout/orgChart1"/>
    <dgm:cxn modelId="{836FDBF7-9950-4A49-A7B1-8563D3810E1E}" type="presParOf" srcId="{474BE89E-0EDB-4A21-B5D9-F3AC7EB39E73}" destId="{1D8898A5-A885-401E-B5F2-B422B9DB41A9}" srcOrd="0" destOrd="0" presId="urn:microsoft.com/office/officeart/2005/8/layout/orgChart1"/>
    <dgm:cxn modelId="{4F920DE2-BBC7-4296-A4D1-AB2595887BD8}" type="presParOf" srcId="{1D8898A5-A885-401E-B5F2-B422B9DB41A9}" destId="{D69520B3-AEDB-41E4-BBEF-879458180013}" srcOrd="0" destOrd="0" presId="urn:microsoft.com/office/officeart/2005/8/layout/orgChart1"/>
    <dgm:cxn modelId="{F510869D-154D-4961-B56B-8325C40287C8}" type="presParOf" srcId="{1D8898A5-A885-401E-B5F2-B422B9DB41A9}" destId="{96E508F4-3E32-475B-B23C-565219A37E9B}" srcOrd="1" destOrd="0" presId="urn:microsoft.com/office/officeart/2005/8/layout/orgChart1"/>
    <dgm:cxn modelId="{09BFFB09-9034-4CE6-AB0E-172913691520}" type="presParOf" srcId="{474BE89E-0EDB-4A21-B5D9-F3AC7EB39E73}" destId="{7C9322F6-4CE8-4160-B9D5-5C5ED4D095B1}" srcOrd="1" destOrd="0" presId="urn:microsoft.com/office/officeart/2005/8/layout/orgChart1"/>
    <dgm:cxn modelId="{93216453-5352-42C3-897E-4C5B5DFCFC11}" type="presParOf" srcId="{7C9322F6-4CE8-4160-B9D5-5C5ED4D095B1}" destId="{E6F2C648-2078-45F9-9B43-450FA0EFF241}" srcOrd="0" destOrd="0" presId="urn:microsoft.com/office/officeart/2005/8/layout/orgChart1"/>
    <dgm:cxn modelId="{25B8752D-42DA-417D-AC65-A6B077344AE5}" type="presParOf" srcId="{7C9322F6-4CE8-4160-B9D5-5C5ED4D095B1}" destId="{52A9DCA3-9759-4D33-8F0B-F062372D79A0}" srcOrd="1" destOrd="0" presId="urn:microsoft.com/office/officeart/2005/8/layout/orgChart1"/>
    <dgm:cxn modelId="{7AE74FE1-9D3B-4217-A50E-9CA0ED5B1525}" type="presParOf" srcId="{52A9DCA3-9759-4D33-8F0B-F062372D79A0}" destId="{85EF770D-944E-424B-BFAC-D4671658F891}" srcOrd="0" destOrd="0" presId="urn:microsoft.com/office/officeart/2005/8/layout/orgChart1"/>
    <dgm:cxn modelId="{5082714B-3DBD-47CE-A9BC-0B677786FE2B}" type="presParOf" srcId="{85EF770D-944E-424B-BFAC-D4671658F891}" destId="{C6A56CC8-0C26-4835-8C49-7D23F98AE608}" srcOrd="0" destOrd="0" presId="urn:microsoft.com/office/officeart/2005/8/layout/orgChart1"/>
    <dgm:cxn modelId="{70E98BFA-221B-4769-8A9E-4B7F6D8EC7DF}" type="presParOf" srcId="{85EF770D-944E-424B-BFAC-D4671658F891}" destId="{699F5766-432F-41A7-B5B6-E778DE351FE8}" srcOrd="1" destOrd="0" presId="urn:microsoft.com/office/officeart/2005/8/layout/orgChart1"/>
    <dgm:cxn modelId="{666D8245-CAC4-47AC-AF81-E55FAFDDA911}" type="presParOf" srcId="{52A9DCA3-9759-4D33-8F0B-F062372D79A0}" destId="{5AA24178-8671-443F-BB0C-AD48D288463C}" srcOrd="1" destOrd="0" presId="urn:microsoft.com/office/officeart/2005/8/layout/orgChart1"/>
    <dgm:cxn modelId="{7CE1E1B2-D77D-4546-8A14-F06934BBC404}" type="presParOf" srcId="{52A9DCA3-9759-4D33-8F0B-F062372D79A0}" destId="{3635B451-2AD2-4B5B-8F38-C0077378DE65}" srcOrd="2" destOrd="0" presId="urn:microsoft.com/office/officeart/2005/8/layout/orgChart1"/>
    <dgm:cxn modelId="{2FC0D68C-BD3C-4201-8F77-27229A46842B}" type="presParOf" srcId="{474BE89E-0EDB-4A21-B5D9-F3AC7EB39E73}" destId="{12FE7D32-F11F-413A-A24B-10439E95D851}" srcOrd="2" destOrd="0" presId="urn:microsoft.com/office/officeart/2005/8/layout/orgChart1"/>
    <dgm:cxn modelId="{8C3992EC-C0CC-4D79-A68C-B602D7ED2871}" type="presParOf" srcId="{0A202AB0-1D25-45D4-8662-1E511047D75F}" destId="{4F5EEA8D-6982-40E5-A172-91CD8BC995DD}" srcOrd="8" destOrd="0" presId="urn:microsoft.com/office/officeart/2005/8/layout/orgChart1"/>
    <dgm:cxn modelId="{EE0D473E-443E-4472-9D83-CB777363A5E4}" type="presParOf" srcId="{0A202AB0-1D25-45D4-8662-1E511047D75F}" destId="{6855ABCF-D082-409F-91BC-DC976A3FD392}" srcOrd="9" destOrd="0" presId="urn:microsoft.com/office/officeart/2005/8/layout/orgChart1"/>
    <dgm:cxn modelId="{F893CEAA-2864-473D-8CD6-FA87531DE200}" type="presParOf" srcId="{6855ABCF-D082-409F-91BC-DC976A3FD392}" destId="{B5F0A32A-52D9-47FF-B23F-82FCBEF9989D}" srcOrd="0" destOrd="0" presId="urn:microsoft.com/office/officeart/2005/8/layout/orgChart1"/>
    <dgm:cxn modelId="{1D282A56-B70A-47F5-878B-BB591639E3D7}" type="presParOf" srcId="{B5F0A32A-52D9-47FF-B23F-82FCBEF9989D}" destId="{9F46D217-647D-4A2A-A6CA-CF62456BABDC}" srcOrd="0" destOrd="0" presId="urn:microsoft.com/office/officeart/2005/8/layout/orgChart1"/>
    <dgm:cxn modelId="{9C1C5B16-0F7E-49AF-8D5E-30CDDE065FBE}" type="presParOf" srcId="{B5F0A32A-52D9-47FF-B23F-82FCBEF9989D}" destId="{4C1DF6D3-BDCF-4702-B9CA-1AF5CD98D174}" srcOrd="1" destOrd="0" presId="urn:microsoft.com/office/officeart/2005/8/layout/orgChart1"/>
    <dgm:cxn modelId="{ABAC3BEC-DA4D-4686-878E-1F49E8802A97}" type="presParOf" srcId="{6855ABCF-D082-409F-91BC-DC976A3FD392}" destId="{5E717597-A892-4D91-A7EE-C13F03A329A6}" srcOrd="1" destOrd="0" presId="urn:microsoft.com/office/officeart/2005/8/layout/orgChart1"/>
    <dgm:cxn modelId="{B0E58D10-3CED-4642-AD60-EFFA6122F8BC}" type="presParOf" srcId="{6855ABCF-D082-409F-91BC-DC976A3FD392}" destId="{A6D45EC5-6372-47F5-BFF6-D53C5F763F6A}" srcOrd="2" destOrd="0" presId="urn:microsoft.com/office/officeart/2005/8/layout/orgChart1"/>
    <dgm:cxn modelId="{1DC9551A-7E6C-4A69-998E-93EE08845097}" type="presParOf" srcId="{0A202AB0-1D25-45D4-8662-1E511047D75F}" destId="{0EA2C113-4833-4CA8-A329-EF04C8AF07EA}" srcOrd="10" destOrd="0" presId="urn:microsoft.com/office/officeart/2005/8/layout/orgChart1"/>
    <dgm:cxn modelId="{6B5117A3-8C9F-4F55-AE4E-85E9FDEF33C8}" type="presParOf" srcId="{0A202AB0-1D25-45D4-8662-1E511047D75F}" destId="{D5DCC19D-7FC7-4994-8257-914FD8D965D9}" srcOrd="11" destOrd="0" presId="urn:microsoft.com/office/officeart/2005/8/layout/orgChart1"/>
    <dgm:cxn modelId="{2C0CD77C-05C4-427A-8F1D-BEB78E0E9331}" type="presParOf" srcId="{D5DCC19D-7FC7-4994-8257-914FD8D965D9}" destId="{38019545-0336-44CE-A028-01C885DF9E6C}" srcOrd="0" destOrd="0" presId="urn:microsoft.com/office/officeart/2005/8/layout/orgChart1"/>
    <dgm:cxn modelId="{49106DC2-81C6-40DD-B9CF-AB4BCE109A50}" type="presParOf" srcId="{38019545-0336-44CE-A028-01C885DF9E6C}" destId="{3E39070D-ADD7-4C8F-B0FD-D6B5B2BDCAD8}" srcOrd="0" destOrd="0" presId="urn:microsoft.com/office/officeart/2005/8/layout/orgChart1"/>
    <dgm:cxn modelId="{471A1348-0628-49F0-8C16-398B6F257C30}" type="presParOf" srcId="{38019545-0336-44CE-A028-01C885DF9E6C}" destId="{FBB049A9-29B1-4802-9EDA-79C8577C9984}" srcOrd="1" destOrd="0" presId="urn:microsoft.com/office/officeart/2005/8/layout/orgChart1"/>
    <dgm:cxn modelId="{A01F1342-8620-4545-85E8-67DCE1EDF87C}" type="presParOf" srcId="{D5DCC19D-7FC7-4994-8257-914FD8D965D9}" destId="{37F25788-F9C0-4488-B277-65B425F9CCE7}" srcOrd="1" destOrd="0" presId="urn:microsoft.com/office/officeart/2005/8/layout/orgChart1"/>
    <dgm:cxn modelId="{15BDD719-06FA-4286-A4C4-20EED0F47D1B}" type="presParOf" srcId="{D5DCC19D-7FC7-4994-8257-914FD8D965D9}" destId="{EF3DBFB9-362C-4B8C-9FBF-F8F41B6A039F}" srcOrd="2" destOrd="0" presId="urn:microsoft.com/office/officeart/2005/8/layout/orgChart1"/>
    <dgm:cxn modelId="{3CD4498B-C24E-4549-A31E-86537026E4C4}" type="presParOf" srcId="{4B7A95FB-E9DB-46B2-83E1-16B10E9CB622}" destId="{07271AF2-8622-45E3-8C50-EB0BF61D75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76668-59BC-44A7-9F00-BF41627C81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0530DC7-8402-4724-83B5-CE2A52A1B0A7}">
      <dgm:prSet phldrT="[Text]"/>
      <dgm:spPr/>
      <dgm:t>
        <a:bodyPr/>
        <a:lstStyle/>
        <a:p>
          <a:r>
            <a:rPr lang="en-US" dirty="0"/>
            <a:t>Home</a:t>
          </a:r>
          <a:endParaRPr lang="en-SG" dirty="0"/>
        </a:p>
      </dgm:t>
    </dgm:pt>
    <dgm:pt modelId="{56CE59B5-9BAE-462E-9689-AB15A1C04461}" type="parTrans" cxnId="{4B6CA068-413F-43D5-9CD0-E6CAE716249F}">
      <dgm:prSet/>
      <dgm:spPr/>
      <dgm:t>
        <a:bodyPr/>
        <a:lstStyle/>
        <a:p>
          <a:endParaRPr lang="en-SG"/>
        </a:p>
      </dgm:t>
    </dgm:pt>
    <dgm:pt modelId="{6D443317-645C-448D-A3B8-59D1B4171B84}" type="sibTrans" cxnId="{4B6CA068-413F-43D5-9CD0-E6CAE716249F}">
      <dgm:prSet/>
      <dgm:spPr/>
      <dgm:t>
        <a:bodyPr/>
        <a:lstStyle/>
        <a:p>
          <a:endParaRPr lang="en-SG"/>
        </a:p>
      </dgm:t>
    </dgm:pt>
    <dgm:pt modelId="{83F871A1-DD72-4500-9746-50A999CC53B0}">
      <dgm:prSet phldrT="[Text]"/>
      <dgm:spPr/>
      <dgm:t>
        <a:bodyPr/>
        <a:lstStyle/>
        <a:p>
          <a:r>
            <a:rPr lang="en-US" dirty="0"/>
            <a:t>Movies</a:t>
          </a:r>
          <a:endParaRPr lang="en-SG" dirty="0"/>
        </a:p>
      </dgm:t>
    </dgm:pt>
    <dgm:pt modelId="{5A6089FA-A242-4A73-9FAC-8FEC7A94F029}" type="parTrans" cxnId="{7B598DDD-50BD-42BF-9624-4A8E88EA34C9}">
      <dgm:prSet/>
      <dgm:spPr/>
      <dgm:t>
        <a:bodyPr/>
        <a:lstStyle/>
        <a:p>
          <a:endParaRPr lang="en-SG"/>
        </a:p>
      </dgm:t>
    </dgm:pt>
    <dgm:pt modelId="{0FCA9517-1F23-4883-A363-3FFBC29054D3}" type="sibTrans" cxnId="{7B598DDD-50BD-42BF-9624-4A8E88EA34C9}">
      <dgm:prSet/>
      <dgm:spPr/>
      <dgm:t>
        <a:bodyPr/>
        <a:lstStyle/>
        <a:p>
          <a:endParaRPr lang="en-SG"/>
        </a:p>
      </dgm:t>
    </dgm:pt>
    <dgm:pt modelId="{FC888789-C114-4406-B581-29C9CA39B2C3}">
      <dgm:prSet phldrT="[Text]"/>
      <dgm:spPr/>
      <dgm:t>
        <a:bodyPr/>
        <a:lstStyle/>
        <a:p>
          <a:r>
            <a:rPr lang="en-US" dirty="0" smtClean="0"/>
            <a:t>Contact	</a:t>
          </a:r>
        </a:p>
      </dgm:t>
    </dgm:pt>
    <dgm:pt modelId="{8D1EC034-29EB-4064-8C44-728F783B104E}" type="parTrans" cxnId="{E7BD2A4E-C302-470F-96FD-3A284CF61EAB}">
      <dgm:prSet/>
      <dgm:spPr/>
      <dgm:t>
        <a:bodyPr/>
        <a:lstStyle/>
        <a:p>
          <a:endParaRPr lang="en-SG"/>
        </a:p>
      </dgm:t>
    </dgm:pt>
    <dgm:pt modelId="{224C721B-6FE6-4915-B412-CA4651E134BF}" type="sibTrans" cxnId="{E7BD2A4E-C302-470F-96FD-3A284CF61EAB}">
      <dgm:prSet/>
      <dgm:spPr/>
      <dgm:t>
        <a:bodyPr/>
        <a:lstStyle/>
        <a:p>
          <a:endParaRPr lang="en-SG"/>
        </a:p>
      </dgm:t>
    </dgm:pt>
    <dgm:pt modelId="{CF5596B6-28A8-48BF-B35B-F638586A578F}">
      <dgm:prSet phldrT="[Text]"/>
      <dgm:spPr/>
      <dgm:t>
        <a:bodyPr/>
        <a:lstStyle/>
        <a:p>
          <a:r>
            <a:rPr lang="en-US" dirty="0"/>
            <a:t>Log in</a:t>
          </a:r>
        </a:p>
      </dgm:t>
    </dgm:pt>
    <dgm:pt modelId="{CA8A18F0-6EA6-4F32-97D0-178027F0AE60}" type="parTrans" cxnId="{E5747EBB-C8DF-4205-BD7E-F93873F787F9}">
      <dgm:prSet/>
      <dgm:spPr/>
      <dgm:t>
        <a:bodyPr/>
        <a:lstStyle/>
        <a:p>
          <a:endParaRPr lang="en-SG"/>
        </a:p>
      </dgm:t>
    </dgm:pt>
    <dgm:pt modelId="{3FB998FE-5AA0-4C70-80B8-A50D2BA2E812}" type="sibTrans" cxnId="{E5747EBB-C8DF-4205-BD7E-F93873F787F9}">
      <dgm:prSet/>
      <dgm:spPr/>
      <dgm:t>
        <a:bodyPr/>
        <a:lstStyle/>
        <a:p>
          <a:endParaRPr lang="en-SG"/>
        </a:p>
      </dgm:t>
    </dgm:pt>
    <dgm:pt modelId="{A937C21D-C265-47BF-97ED-8019B12E8CFE}">
      <dgm:prSet phldrT="[Text]"/>
      <dgm:spPr/>
      <dgm:t>
        <a:bodyPr/>
        <a:lstStyle/>
        <a:p>
          <a:r>
            <a:rPr lang="en-SG" dirty="0"/>
            <a:t>Promotions</a:t>
          </a:r>
        </a:p>
      </dgm:t>
    </dgm:pt>
    <dgm:pt modelId="{1813D539-FA20-4B6E-9299-4FC379E4EA03}" type="parTrans" cxnId="{DFB1B5A2-00E0-4C7E-B86B-A181D0D424F6}">
      <dgm:prSet/>
      <dgm:spPr/>
      <dgm:t>
        <a:bodyPr/>
        <a:lstStyle/>
        <a:p>
          <a:endParaRPr lang="en-SG"/>
        </a:p>
      </dgm:t>
    </dgm:pt>
    <dgm:pt modelId="{5C1189C4-3564-4ED8-B219-B9AD27677061}" type="sibTrans" cxnId="{DFB1B5A2-00E0-4C7E-B86B-A181D0D424F6}">
      <dgm:prSet/>
      <dgm:spPr/>
      <dgm:t>
        <a:bodyPr/>
        <a:lstStyle/>
        <a:p>
          <a:endParaRPr lang="en-SG"/>
        </a:p>
      </dgm:t>
    </dgm:pt>
    <dgm:pt modelId="{17A40DDC-B02B-4549-8A5D-CEF74DB0A16A}">
      <dgm:prSet phldrT="[Text]"/>
      <dgm:spPr/>
      <dgm:t>
        <a:bodyPr/>
        <a:lstStyle/>
        <a:p>
          <a:r>
            <a:rPr lang="en-SG" dirty="0"/>
            <a:t>Cinemas	</a:t>
          </a:r>
        </a:p>
      </dgm:t>
    </dgm:pt>
    <dgm:pt modelId="{13AFBA50-27E9-4CA2-9BE5-2036748CECC4}" type="parTrans" cxnId="{4361A25A-6423-41BE-A69F-160CCC93B10C}">
      <dgm:prSet/>
      <dgm:spPr/>
      <dgm:t>
        <a:bodyPr/>
        <a:lstStyle/>
        <a:p>
          <a:endParaRPr lang="en-SG"/>
        </a:p>
      </dgm:t>
    </dgm:pt>
    <dgm:pt modelId="{42DE379E-DDB0-40D3-A9C0-38044491BC8A}" type="sibTrans" cxnId="{4361A25A-6423-41BE-A69F-160CCC93B10C}">
      <dgm:prSet/>
      <dgm:spPr/>
      <dgm:t>
        <a:bodyPr/>
        <a:lstStyle/>
        <a:p>
          <a:endParaRPr lang="en-SG"/>
        </a:p>
      </dgm:t>
    </dgm:pt>
    <dgm:pt modelId="{96E49C71-D31B-4F25-9618-3DBD6B25C124}">
      <dgm:prSet phldrT="[Text]"/>
      <dgm:spPr/>
      <dgm:t>
        <a:bodyPr/>
        <a:lstStyle/>
        <a:p>
          <a:r>
            <a:rPr lang="en-US" dirty="0"/>
            <a:t>Movie Details</a:t>
          </a:r>
          <a:endParaRPr lang="en-SG" dirty="0"/>
        </a:p>
      </dgm:t>
    </dgm:pt>
    <dgm:pt modelId="{CEDF3C43-DE04-4804-8672-98266BBD01D3}" type="parTrans" cxnId="{C9D87777-108A-465F-A3A5-29B6D3B5483E}">
      <dgm:prSet/>
      <dgm:spPr/>
      <dgm:t>
        <a:bodyPr/>
        <a:lstStyle/>
        <a:p>
          <a:endParaRPr lang="en-SG"/>
        </a:p>
      </dgm:t>
    </dgm:pt>
    <dgm:pt modelId="{81B71C30-77C0-4F7D-86A3-371700FD516B}" type="sibTrans" cxnId="{C9D87777-108A-465F-A3A5-29B6D3B5483E}">
      <dgm:prSet/>
      <dgm:spPr/>
      <dgm:t>
        <a:bodyPr/>
        <a:lstStyle/>
        <a:p>
          <a:endParaRPr lang="en-SG"/>
        </a:p>
      </dgm:t>
    </dgm:pt>
    <dgm:pt modelId="{046688EC-A3D0-41A4-9487-898E356F0F2B}">
      <dgm:prSet phldrT="[Text]"/>
      <dgm:spPr/>
      <dgm:t>
        <a:bodyPr/>
        <a:lstStyle/>
        <a:p>
          <a:r>
            <a:rPr lang="en-SG" dirty="0"/>
            <a:t>Buy Tickets </a:t>
          </a:r>
          <a:endParaRPr lang="en-SG" b="1" dirty="0"/>
        </a:p>
      </dgm:t>
    </dgm:pt>
    <dgm:pt modelId="{291B8BD3-E4F6-4AF2-8C0B-1017FB243EE4}" type="parTrans" cxnId="{1195AE5A-405C-4C57-A7D3-B672D864E356}">
      <dgm:prSet/>
      <dgm:spPr/>
      <dgm:t>
        <a:bodyPr/>
        <a:lstStyle/>
        <a:p>
          <a:endParaRPr lang="en-SG"/>
        </a:p>
      </dgm:t>
    </dgm:pt>
    <dgm:pt modelId="{1C386BFB-C86C-491B-B108-EA3571F7FA84}" type="sibTrans" cxnId="{1195AE5A-405C-4C57-A7D3-B672D864E356}">
      <dgm:prSet/>
      <dgm:spPr/>
      <dgm:t>
        <a:bodyPr/>
        <a:lstStyle/>
        <a:p>
          <a:endParaRPr lang="en-SG"/>
        </a:p>
      </dgm:t>
    </dgm:pt>
    <dgm:pt modelId="{1363DEC4-95C3-49E1-A529-E2C51856F00A}">
      <dgm:prSet phldrT="[Text]"/>
      <dgm:spPr/>
      <dgm:t>
        <a:bodyPr/>
        <a:lstStyle/>
        <a:p>
          <a:r>
            <a:rPr lang="en-US" b="1" dirty="0" smtClean="0"/>
            <a:t>Payment</a:t>
          </a:r>
        </a:p>
      </dgm:t>
    </dgm:pt>
    <dgm:pt modelId="{107A0334-3FBD-4EB8-83A9-D3DE4C29B2E7}" type="parTrans" cxnId="{23B86C39-941E-43AB-9C61-D65F0365D3C8}">
      <dgm:prSet/>
      <dgm:spPr/>
      <dgm:t>
        <a:bodyPr/>
        <a:lstStyle/>
        <a:p>
          <a:endParaRPr lang="en-SG"/>
        </a:p>
      </dgm:t>
    </dgm:pt>
    <dgm:pt modelId="{7EB4A9A3-3F03-49B9-9F70-6D824FE4CC33}" type="sibTrans" cxnId="{23B86C39-941E-43AB-9C61-D65F0365D3C8}">
      <dgm:prSet/>
      <dgm:spPr/>
      <dgm:t>
        <a:bodyPr/>
        <a:lstStyle/>
        <a:p>
          <a:endParaRPr lang="en-SG"/>
        </a:p>
      </dgm:t>
    </dgm:pt>
    <dgm:pt modelId="{5EA72678-B599-437F-842C-8664728EC093}">
      <dgm:prSet/>
      <dgm:spPr/>
      <dgm:t>
        <a:bodyPr/>
        <a:lstStyle/>
        <a:p>
          <a:r>
            <a:rPr lang="en-SG" dirty="0" smtClean="0"/>
            <a:t>Location</a:t>
          </a:r>
          <a:endParaRPr lang="en-SG" dirty="0"/>
        </a:p>
      </dgm:t>
    </dgm:pt>
    <dgm:pt modelId="{EA50D969-FC74-4618-ADB0-7FDE6A720B4D}" type="parTrans" cxnId="{E268A100-E2DA-4528-9CD5-9FB13D923DA6}">
      <dgm:prSet/>
      <dgm:spPr/>
      <dgm:t>
        <a:bodyPr/>
        <a:lstStyle/>
        <a:p>
          <a:endParaRPr lang="en-SG"/>
        </a:p>
      </dgm:t>
    </dgm:pt>
    <dgm:pt modelId="{E6935BDB-2B24-415C-92D4-EEFF2360610E}" type="sibTrans" cxnId="{E268A100-E2DA-4528-9CD5-9FB13D923DA6}">
      <dgm:prSet/>
      <dgm:spPr/>
      <dgm:t>
        <a:bodyPr/>
        <a:lstStyle/>
        <a:p>
          <a:endParaRPr lang="en-SG"/>
        </a:p>
      </dgm:t>
    </dgm:pt>
    <dgm:pt modelId="{6844CF9C-9E25-4227-A206-529AA33D270E}">
      <dgm:prSet/>
      <dgm:spPr/>
      <dgm:t>
        <a:bodyPr/>
        <a:lstStyle/>
        <a:p>
          <a:r>
            <a:rPr lang="en-SG" dirty="0" smtClean="0"/>
            <a:t>Register</a:t>
          </a:r>
          <a:endParaRPr lang="en-SG" dirty="0"/>
        </a:p>
      </dgm:t>
    </dgm:pt>
    <dgm:pt modelId="{CD7A3356-E66F-42A9-8C5B-990F9FD6E392}" type="parTrans" cxnId="{52F08A41-4CBC-4893-A1F3-CD55A383AF96}">
      <dgm:prSet/>
      <dgm:spPr/>
      <dgm:t>
        <a:bodyPr/>
        <a:lstStyle/>
        <a:p>
          <a:endParaRPr lang="en-SG"/>
        </a:p>
      </dgm:t>
    </dgm:pt>
    <dgm:pt modelId="{C44A825F-C264-4532-AAFB-7D5F8BC34FEF}" type="sibTrans" cxnId="{52F08A41-4CBC-4893-A1F3-CD55A383AF96}">
      <dgm:prSet/>
      <dgm:spPr/>
      <dgm:t>
        <a:bodyPr/>
        <a:lstStyle/>
        <a:p>
          <a:endParaRPr lang="en-SG"/>
        </a:p>
      </dgm:t>
    </dgm:pt>
    <dgm:pt modelId="{D3AAFF67-B031-4816-80FB-CDDE91F992FB}">
      <dgm:prSet/>
      <dgm:spPr/>
      <dgm:t>
        <a:bodyPr/>
        <a:lstStyle/>
        <a:p>
          <a:r>
            <a:rPr lang="en-SG" dirty="0" smtClean="0"/>
            <a:t>Now showing</a:t>
          </a:r>
          <a:endParaRPr lang="en-SG" dirty="0"/>
        </a:p>
      </dgm:t>
    </dgm:pt>
    <dgm:pt modelId="{8640C4EC-09C0-4F73-8AB8-2CBCBACCFECE}" type="parTrans" cxnId="{45FCF63D-6C0F-43A5-B4D4-66FDFB27BF57}">
      <dgm:prSet/>
      <dgm:spPr/>
      <dgm:t>
        <a:bodyPr/>
        <a:lstStyle/>
        <a:p>
          <a:endParaRPr lang="en-SG"/>
        </a:p>
      </dgm:t>
    </dgm:pt>
    <dgm:pt modelId="{7A0DE618-44B4-41C8-94A0-6A6FC2FAEBB6}" type="sibTrans" cxnId="{45FCF63D-6C0F-43A5-B4D4-66FDFB27BF57}">
      <dgm:prSet/>
      <dgm:spPr/>
      <dgm:t>
        <a:bodyPr/>
        <a:lstStyle/>
        <a:p>
          <a:endParaRPr lang="en-SG"/>
        </a:p>
      </dgm:t>
    </dgm:pt>
    <dgm:pt modelId="{8C95E773-ADDB-4697-A08B-36CFB96DB4F6}">
      <dgm:prSet/>
      <dgm:spPr/>
      <dgm:t>
        <a:bodyPr/>
        <a:lstStyle/>
        <a:p>
          <a:r>
            <a:rPr lang="en-SG" dirty="0" smtClean="0"/>
            <a:t>Coming soon</a:t>
          </a:r>
          <a:endParaRPr lang="en-SG" dirty="0"/>
        </a:p>
      </dgm:t>
    </dgm:pt>
    <dgm:pt modelId="{FA0CA49E-7B16-49CF-9A4D-5314676FEA96}" type="parTrans" cxnId="{D33C7E56-3206-4646-B22C-1FE9DBFE2A5B}">
      <dgm:prSet/>
      <dgm:spPr/>
      <dgm:t>
        <a:bodyPr/>
        <a:lstStyle/>
        <a:p>
          <a:endParaRPr lang="en-SG"/>
        </a:p>
      </dgm:t>
    </dgm:pt>
    <dgm:pt modelId="{7188FA36-E6C2-400D-B5FE-2ABA824FDB82}" type="sibTrans" cxnId="{D33C7E56-3206-4646-B22C-1FE9DBFE2A5B}">
      <dgm:prSet/>
      <dgm:spPr/>
      <dgm:t>
        <a:bodyPr/>
        <a:lstStyle/>
        <a:p>
          <a:endParaRPr lang="en-SG"/>
        </a:p>
      </dgm:t>
    </dgm:pt>
    <dgm:pt modelId="{1202B46F-C0E3-4245-A6E7-6DFB2D220720}" type="pres">
      <dgm:prSet presAssocID="{11976668-59BC-44A7-9F00-BF41627C81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4B7A95FB-E9DB-46B2-83E1-16B10E9CB622}" type="pres">
      <dgm:prSet presAssocID="{80530DC7-8402-4724-83B5-CE2A52A1B0A7}" presName="hierRoot1" presStyleCnt="0">
        <dgm:presLayoutVars>
          <dgm:hierBranch val="init"/>
        </dgm:presLayoutVars>
      </dgm:prSet>
      <dgm:spPr/>
    </dgm:pt>
    <dgm:pt modelId="{8A2FC444-4724-47D1-ABE9-2AC2AB01686B}" type="pres">
      <dgm:prSet presAssocID="{80530DC7-8402-4724-83B5-CE2A52A1B0A7}" presName="rootComposite1" presStyleCnt="0"/>
      <dgm:spPr/>
    </dgm:pt>
    <dgm:pt modelId="{CFB4CCA0-455C-42B4-82AB-19CE74A884B9}" type="pres">
      <dgm:prSet presAssocID="{80530DC7-8402-4724-83B5-CE2A52A1B0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58C524-89EA-457C-99CA-D94EAD4F4D2F}" type="pres">
      <dgm:prSet presAssocID="{80530DC7-8402-4724-83B5-CE2A52A1B0A7}" presName="rootConnector1" presStyleLbl="node1" presStyleIdx="0" presStyleCnt="0"/>
      <dgm:spPr/>
      <dgm:t>
        <a:bodyPr/>
        <a:lstStyle/>
        <a:p>
          <a:endParaRPr lang="en-SG"/>
        </a:p>
      </dgm:t>
    </dgm:pt>
    <dgm:pt modelId="{0A202AB0-1D25-45D4-8662-1E511047D75F}" type="pres">
      <dgm:prSet presAssocID="{80530DC7-8402-4724-83B5-CE2A52A1B0A7}" presName="hierChild2" presStyleCnt="0"/>
      <dgm:spPr/>
    </dgm:pt>
    <dgm:pt modelId="{B5C85C71-F5C5-4567-AF30-C8233FA48814}" type="pres">
      <dgm:prSet presAssocID="{5A6089FA-A242-4A73-9FAC-8FEC7A94F029}" presName="Name37" presStyleLbl="parChTrans1D2" presStyleIdx="0" presStyleCnt="6"/>
      <dgm:spPr/>
      <dgm:t>
        <a:bodyPr/>
        <a:lstStyle/>
        <a:p>
          <a:endParaRPr lang="en-SG"/>
        </a:p>
      </dgm:t>
    </dgm:pt>
    <dgm:pt modelId="{2C91B0B2-E561-4584-AC80-216E95069937}" type="pres">
      <dgm:prSet presAssocID="{83F871A1-DD72-4500-9746-50A999CC53B0}" presName="hierRoot2" presStyleCnt="0">
        <dgm:presLayoutVars>
          <dgm:hierBranch val="init"/>
        </dgm:presLayoutVars>
      </dgm:prSet>
      <dgm:spPr/>
    </dgm:pt>
    <dgm:pt modelId="{8FFB33BD-6C30-4F4B-83EE-D2A3C94BDD30}" type="pres">
      <dgm:prSet presAssocID="{83F871A1-DD72-4500-9746-50A999CC53B0}" presName="rootComposite" presStyleCnt="0"/>
      <dgm:spPr/>
    </dgm:pt>
    <dgm:pt modelId="{A78AD9CD-F89A-485E-8606-1DB54ACC7481}" type="pres">
      <dgm:prSet presAssocID="{83F871A1-DD72-4500-9746-50A999CC53B0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E45EE0E-2AF7-4C45-8EB0-A3AA432E19CF}" type="pres">
      <dgm:prSet presAssocID="{83F871A1-DD72-4500-9746-50A999CC53B0}" presName="rootConnector" presStyleLbl="node2" presStyleIdx="0" presStyleCnt="6"/>
      <dgm:spPr/>
      <dgm:t>
        <a:bodyPr/>
        <a:lstStyle/>
        <a:p>
          <a:endParaRPr lang="en-SG"/>
        </a:p>
      </dgm:t>
    </dgm:pt>
    <dgm:pt modelId="{63C1642C-E3EC-44EF-9701-36F0CC664ED9}" type="pres">
      <dgm:prSet presAssocID="{83F871A1-DD72-4500-9746-50A999CC53B0}" presName="hierChild4" presStyleCnt="0"/>
      <dgm:spPr/>
    </dgm:pt>
    <dgm:pt modelId="{E0C32808-77DA-454E-B1A8-8717E65C5825}" type="pres">
      <dgm:prSet presAssocID="{CEDF3C43-DE04-4804-8672-98266BBD01D3}" presName="Name37" presStyleLbl="parChTrans1D3" presStyleIdx="0" presStyleCnt="6"/>
      <dgm:spPr/>
      <dgm:t>
        <a:bodyPr/>
        <a:lstStyle/>
        <a:p>
          <a:endParaRPr lang="en-SG"/>
        </a:p>
      </dgm:t>
    </dgm:pt>
    <dgm:pt modelId="{F324270D-1C51-471E-912F-0A0B65F5FE3A}" type="pres">
      <dgm:prSet presAssocID="{96E49C71-D31B-4F25-9618-3DBD6B25C124}" presName="hierRoot2" presStyleCnt="0">
        <dgm:presLayoutVars>
          <dgm:hierBranch val="init"/>
        </dgm:presLayoutVars>
      </dgm:prSet>
      <dgm:spPr/>
    </dgm:pt>
    <dgm:pt modelId="{0786B897-309A-4346-8F41-D60FC9622038}" type="pres">
      <dgm:prSet presAssocID="{96E49C71-D31B-4F25-9618-3DBD6B25C124}" presName="rootComposite" presStyleCnt="0"/>
      <dgm:spPr/>
    </dgm:pt>
    <dgm:pt modelId="{7A0270A8-14A4-4A14-81F8-A4DF44BB32E6}" type="pres">
      <dgm:prSet presAssocID="{96E49C71-D31B-4F25-9618-3DBD6B25C124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0A844D-A4CE-4507-B5CE-76713509ECF1}" type="pres">
      <dgm:prSet presAssocID="{96E49C71-D31B-4F25-9618-3DBD6B25C124}" presName="rootConnector" presStyleLbl="node3" presStyleIdx="0" presStyleCnt="6"/>
      <dgm:spPr/>
      <dgm:t>
        <a:bodyPr/>
        <a:lstStyle/>
        <a:p>
          <a:endParaRPr lang="en-SG"/>
        </a:p>
      </dgm:t>
    </dgm:pt>
    <dgm:pt modelId="{53021E58-41F8-4399-B0B9-E6053DD79CF6}" type="pres">
      <dgm:prSet presAssocID="{96E49C71-D31B-4F25-9618-3DBD6B25C124}" presName="hierChild4" presStyleCnt="0"/>
      <dgm:spPr/>
    </dgm:pt>
    <dgm:pt modelId="{3BE85288-C33A-49E2-9693-EBCE53144AEF}" type="pres">
      <dgm:prSet presAssocID="{96E49C71-D31B-4F25-9618-3DBD6B25C124}" presName="hierChild5" presStyleCnt="0"/>
      <dgm:spPr/>
    </dgm:pt>
    <dgm:pt modelId="{68ABE54A-16B1-443B-A78C-296A00941709}" type="pres">
      <dgm:prSet presAssocID="{291B8BD3-E4F6-4AF2-8C0B-1017FB243EE4}" presName="Name37" presStyleLbl="parChTrans1D3" presStyleIdx="1" presStyleCnt="6"/>
      <dgm:spPr/>
      <dgm:t>
        <a:bodyPr/>
        <a:lstStyle/>
        <a:p>
          <a:endParaRPr lang="en-SG"/>
        </a:p>
      </dgm:t>
    </dgm:pt>
    <dgm:pt modelId="{45EFD3EA-729E-4A95-9DED-858C641150F8}" type="pres">
      <dgm:prSet presAssocID="{046688EC-A3D0-41A4-9487-898E356F0F2B}" presName="hierRoot2" presStyleCnt="0">
        <dgm:presLayoutVars>
          <dgm:hierBranch val="init"/>
        </dgm:presLayoutVars>
      </dgm:prSet>
      <dgm:spPr/>
    </dgm:pt>
    <dgm:pt modelId="{B07BAEBE-26E7-4A81-80FC-BA132E664B9A}" type="pres">
      <dgm:prSet presAssocID="{046688EC-A3D0-41A4-9487-898E356F0F2B}" presName="rootComposite" presStyleCnt="0"/>
      <dgm:spPr/>
    </dgm:pt>
    <dgm:pt modelId="{A83726C8-06FD-49AA-8216-DA0B3FB335F5}" type="pres">
      <dgm:prSet presAssocID="{046688EC-A3D0-41A4-9487-898E356F0F2B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B4E31D4-6317-4F0B-A41C-F4B37DECB7A6}" type="pres">
      <dgm:prSet presAssocID="{046688EC-A3D0-41A4-9487-898E356F0F2B}" presName="rootConnector" presStyleLbl="node3" presStyleIdx="1" presStyleCnt="6"/>
      <dgm:spPr/>
      <dgm:t>
        <a:bodyPr/>
        <a:lstStyle/>
        <a:p>
          <a:endParaRPr lang="en-SG"/>
        </a:p>
      </dgm:t>
    </dgm:pt>
    <dgm:pt modelId="{F33F43E6-584F-42CC-B530-A73D0DC95A6F}" type="pres">
      <dgm:prSet presAssocID="{046688EC-A3D0-41A4-9487-898E356F0F2B}" presName="hierChild4" presStyleCnt="0"/>
      <dgm:spPr/>
    </dgm:pt>
    <dgm:pt modelId="{D3BDC21D-2011-4C80-9DEE-52863E39D274}" type="pres">
      <dgm:prSet presAssocID="{046688EC-A3D0-41A4-9487-898E356F0F2B}" presName="hierChild5" presStyleCnt="0"/>
      <dgm:spPr/>
    </dgm:pt>
    <dgm:pt modelId="{B9852B8A-C120-4AF8-91B4-B7A141B0F9A8}" type="pres">
      <dgm:prSet presAssocID="{107A0334-3FBD-4EB8-83A9-D3DE4C29B2E7}" presName="Name37" presStyleLbl="parChTrans1D3" presStyleIdx="2" presStyleCnt="6"/>
      <dgm:spPr/>
      <dgm:t>
        <a:bodyPr/>
        <a:lstStyle/>
        <a:p>
          <a:endParaRPr lang="en-SG"/>
        </a:p>
      </dgm:t>
    </dgm:pt>
    <dgm:pt modelId="{7FE4C5FF-3321-421E-AF2E-0BA5329F58F3}" type="pres">
      <dgm:prSet presAssocID="{1363DEC4-95C3-49E1-A529-E2C51856F00A}" presName="hierRoot2" presStyleCnt="0">
        <dgm:presLayoutVars>
          <dgm:hierBranch val="init"/>
        </dgm:presLayoutVars>
      </dgm:prSet>
      <dgm:spPr/>
    </dgm:pt>
    <dgm:pt modelId="{94D5A7DF-AD9E-4744-A400-9C916ECE7E9C}" type="pres">
      <dgm:prSet presAssocID="{1363DEC4-95C3-49E1-A529-E2C51856F00A}" presName="rootComposite" presStyleCnt="0"/>
      <dgm:spPr/>
    </dgm:pt>
    <dgm:pt modelId="{2CCC06DA-A2B2-4970-B265-23EC82D0D7BE}" type="pres">
      <dgm:prSet presAssocID="{1363DEC4-95C3-49E1-A529-E2C51856F00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6043F57-B0EA-4694-B123-9CF23A03EB2A}" type="pres">
      <dgm:prSet presAssocID="{1363DEC4-95C3-49E1-A529-E2C51856F00A}" presName="rootConnector" presStyleLbl="node3" presStyleIdx="2" presStyleCnt="6"/>
      <dgm:spPr/>
      <dgm:t>
        <a:bodyPr/>
        <a:lstStyle/>
        <a:p>
          <a:endParaRPr lang="en-SG"/>
        </a:p>
      </dgm:t>
    </dgm:pt>
    <dgm:pt modelId="{451978E2-77AE-472D-9120-3E07540AA8E8}" type="pres">
      <dgm:prSet presAssocID="{1363DEC4-95C3-49E1-A529-E2C51856F00A}" presName="hierChild4" presStyleCnt="0"/>
      <dgm:spPr/>
    </dgm:pt>
    <dgm:pt modelId="{0C692B88-FFFB-4F4A-B7CB-93C3B573E162}" type="pres">
      <dgm:prSet presAssocID="{1363DEC4-95C3-49E1-A529-E2C51856F00A}" presName="hierChild5" presStyleCnt="0"/>
      <dgm:spPr/>
    </dgm:pt>
    <dgm:pt modelId="{92D6A1F4-9FEB-4FEA-94B2-F8EDE48F71E7}" type="pres">
      <dgm:prSet presAssocID="{8640C4EC-09C0-4F73-8AB8-2CBCBACCFECE}" presName="Name37" presStyleLbl="parChTrans1D3" presStyleIdx="3" presStyleCnt="6"/>
      <dgm:spPr/>
    </dgm:pt>
    <dgm:pt modelId="{FCD3013C-06AE-490B-B50D-0F52D5C82171}" type="pres">
      <dgm:prSet presAssocID="{D3AAFF67-B031-4816-80FB-CDDE91F992FB}" presName="hierRoot2" presStyleCnt="0">
        <dgm:presLayoutVars>
          <dgm:hierBranch val="init"/>
        </dgm:presLayoutVars>
      </dgm:prSet>
      <dgm:spPr/>
    </dgm:pt>
    <dgm:pt modelId="{EF688740-35CF-468C-BA4B-DBF0E1C6E371}" type="pres">
      <dgm:prSet presAssocID="{D3AAFF67-B031-4816-80FB-CDDE91F992FB}" presName="rootComposite" presStyleCnt="0"/>
      <dgm:spPr/>
    </dgm:pt>
    <dgm:pt modelId="{96486A5B-6314-438D-BFCE-AD04AED1658A}" type="pres">
      <dgm:prSet presAssocID="{D3AAFF67-B031-4816-80FB-CDDE91F992FB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4800E7E-A395-4FA7-A31C-4827D321AD5B}" type="pres">
      <dgm:prSet presAssocID="{D3AAFF67-B031-4816-80FB-CDDE91F992FB}" presName="rootConnector" presStyleLbl="node3" presStyleIdx="3" presStyleCnt="6"/>
      <dgm:spPr/>
    </dgm:pt>
    <dgm:pt modelId="{58CBFBCB-EC4F-4337-9F2F-7AD8B77475E0}" type="pres">
      <dgm:prSet presAssocID="{D3AAFF67-B031-4816-80FB-CDDE91F992FB}" presName="hierChild4" presStyleCnt="0"/>
      <dgm:spPr/>
    </dgm:pt>
    <dgm:pt modelId="{24D239AD-6C1F-4F42-A656-8FB130B150E9}" type="pres">
      <dgm:prSet presAssocID="{D3AAFF67-B031-4816-80FB-CDDE91F992FB}" presName="hierChild5" presStyleCnt="0"/>
      <dgm:spPr/>
    </dgm:pt>
    <dgm:pt modelId="{8403B391-B6DD-4261-8F9D-AF8B3A699A91}" type="pres">
      <dgm:prSet presAssocID="{FA0CA49E-7B16-49CF-9A4D-5314676FEA96}" presName="Name37" presStyleLbl="parChTrans1D3" presStyleIdx="4" presStyleCnt="6"/>
      <dgm:spPr/>
    </dgm:pt>
    <dgm:pt modelId="{8525D270-0505-45F4-B393-B05EE49BD70F}" type="pres">
      <dgm:prSet presAssocID="{8C95E773-ADDB-4697-A08B-36CFB96DB4F6}" presName="hierRoot2" presStyleCnt="0">
        <dgm:presLayoutVars>
          <dgm:hierBranch val="init"/>
        </dgm:presLayoutVars>
      </dgm:prSet>
      <dgm:spPr/>
    </dgm:pt>
    <dgm:pt modelId="{CFD4B4D9-A3A1-4AC8-95A6-1617B7B04295}" type="pres">
      <dgm:prSet presAssocID="{8C95E773-ADDB-4697-A08B-36CFB96DB4F6}" presName="rootComposite" presStyleCnt="0"/>
      <dgm:spPr/>
    </dgm:pt>
    <dgm:pt modelId="{98C5423F-8024-456E-8F60-96111749CB62}" type="pres">
      <dgm:prSet presAssocID="{8C95E773-ADDB-4697-A08B-36CFB96DB4F6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4406133-5932-4C61-8BFF-5E953008C15B}" type="pres">
      <dgm:prSet presAssocID="{8C95E773-ADDB-4697-A08B-36CFB96DB4F6}" presName="rootConnector" presStyleLbl="node3" presStyleIdx="4" presStyleCnt="6"/>
      <dgm:spPr/>
    </dgm:pt>
    <dgm:pt modelId="{475BF7F2-0120-44D8-AB15-BD842A1E6A48}" type="pres">
      <dgm:prSet presAssocID="{8C95E773-ADDB-4697-A08B-36CFB96DB4F6}" presName="hierChild4" presStyleCnt="0"/>
      <dgm:spPr/>
    </dgm:pt>
    <dgm:pt modelId="{42439FEA-D82D-4EC2-842B-DB94ED87E465}" type="pres">
      <dgm:prSet presAssocID="{8C95E773-ADDB-4697-A08B-36CFB96DB4F6}" presName="hierChild5" presStyleCnt="0"/>
      <dgm:spPr/>
    </dgm:pt>
    <dgm:pt modelId="{B8A244B1-F658-4EEB-82AB-56D142ACE71B}" type="pres">
      <dgm:prSet presAssocID="{83F871A1-DD72-4500-9746-50A999CC53B0}" presName="hierChild5" presStyleCnt="0"/>
      <dgm:spPr/>
    </dgm:pt>
    <dgm:pt modelId="{B3DF3E63-4B6B-4FF8-93E5-733E014025E9}" type="pres">
      <dgm:prSet presAssocID="{13AFBA50-27E9-4CA2-9BE5-2036748CECC4}" presName="Name37" presStyleLbl="parChTrans1D2" presStyleIdx="1" presStyleCnt="6"/>
      <dgm:spPr/>
      <dgm:t>
        <a:bodyPr/>
        <a:lstStyle/>
        <a:p>
          <a:endParaRPr lang="en-SG"/>
        </a:p>
      </dgm:t>
    </dgm:pt>
    <dgm:pt modelId="{269464E6-97D0-4C3B-A3D9-F1D14DD2D3FA}" type="pres">
      <dgm:prSet presAssocID="{17A40DDC-B02B-4549-8A5D-CEF74DB0A16A}" presName="hierRoot2" presStyleCnt="0">
        <dgm:presLayoutVars>
          <dgm:hierBranch val="init"/>
        </dgm:presLayoutVars>
      </dgm:prSet>
      <dgm:spPr/>
    </dgm:pt>
    <dgm:pt modelId="{2B8BC582-3F65-4FD5-A399-920682FFC764}" type="pres">
      <dgm:prSet presAssocID="{17A40DDC-B02B-4549-8A5D-CEF74DB0A16A}" presName="rootComposite" presStyleCnt="0"/>
      <dgm:spPr/>
    </dgm:pt>
    <dgm:pt modelId="{7B324E9E-19AE-4745-B5FE-6655EEBCBB23}" type="pres">
      <dgm:prSet presAssocID="{17A40DDC-B02B-4549-8A5D-CEF74DB0A16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DD138F-AE1A-4D2C-AB7A-BCAC2CCB3535}" type="pres">
      <dgm:prSet presAssocID="{17A40DDC-B02B-4549-8A5D-CEF74DB0A16A}" presName="rootConnector" presStyleLbl="node2" presStyleIdx="1" presStyleCnt="6"/>
      <dgm:spPr/>
      <dgm:t>
        <a:bodyPr/>
        <a:lstStyle/>
        <a:p>
          <a:endParaRPr lang="en-SG"/>
        </a:p>
      </dgm:t>
    </dgm:pt>
    <dgm:pt modelId="{082CB240-CE1E-494B-9453-20B6EB89F383}" type="pres">
      <dgm:prSet presAssocID="{17A40DDC-B02B-4549-8A5D-CEF74DB0A16A}" presName="hierChild4" presStyleCnt="0"/>
      <dgm:spPr/>
    </dgm:pt>
    <dgm:pt modelId="{BA0A7D05-0541-4BC2-9873-30F3322CC717}" type="pres">
      <dgm:prSet presAssocID="{EA50D969-FC74-4618-ADB0-7FDE6A720B4D}" presName="Name37" presStyleLbl="parChTrans1D3" presStyleIdx="5" presStyleCnt="6"/>
      <dgm:spPr/>
      <dgm:t>
        <a:bodyPr/>
        <a:lstStyle/>
        <a:p>
          <a:endParaRPr lang="en-SG"/>
        </a:p>
      </dgm:t>
    </dgm:pt>
    <dgm:pt modelId="{C9B3B9DA-E451-4885-A15F-AE52BC0FCC70}" type="pres">
      <dgm:prSet presAssocID="{5EA72678-B599-437F-842C-8664728EC093}" presName="hierRoot2" presStyleCnt="0">
        <dgm:presLayoutVars>
          <dgm:hierBranch val="init"/>
        </dgm:presLayoutVars>
      </dgm:prSet>
      <dgm:spPr/>
    </dgm:pt>
    <dgm:pt modelId="{CEDFF4CF-6518-47F8-A818-FA738F06532C}" type="pres">
      <dgm:prSet presAssocID="{5EA72678-B599-437F-842C-8664728EC093}" presName="rootComposite" presStyleCnt="0"/>
      <dgm:spPr/>
    </dgm:pt>
    <dgm:pt modelId="{6A71281E-ED24-400F-9B63-4F044276295B}" type="pres">
      <dgm:prSet presAssocID="{5EA72678-B599-437F-842C-8664728EC093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47EA92D-A7A9-48E4-89C4-2BA55222F96D}" type="pres">
      <dgm:prSet presAssocID="{5EA72678-B599-437F-842C-8664728EC093}" presName="rootConnector" presStyleLbl="node3" presStyleIdx="5" presStyleCnt="6"/>
      <dgm:spPr/>
      <dgm:t>
        <a:bodyPr/>
        <a:lstStyle/>
        <a:p>
          <a:endParaRPr lang="en-SG"/>
        </a:p>
      </dgm:t>
    </dgm:pt>
    <dgm:pt modelId="{A52B9EE7-B415-4EE4-8E45-F0D1F375BF1A}" type="pres">
      <dgm:prSet presAssocID="{5EA72678-B599-437F-842C-8664728EC093}" presName="hierChild4" presStyleCnt="0"/>
      <dgm:spPr/>
    </dgm:pt>
    <dgm:pt modelId="{7DC78E7F-D593-48BF-9ABA-B9C1C1BC6E56}" type="pres">
      <dgm:prSet presAssocID="{5EA72678-B599-437F-842C-8664728EC093}" presName="hierChild5" presStyleCnt="0"/>
      <dgm:spPr/>
    </dgm:pt>
    <dgm:pt modelId="{56A42950-0FB3-49CA-B68A-756A01A60508}" type="pres">
      <dgm:prSet presAssocID="{17A40DDC-B02B-4549-8A5D-CEF74DB0A16A}" presName="hierChild5" presStyleCnt="0"/>
      <dgm:spPr/>
    </dgm:pt>
    <dgm:pt modelId="{99ABF011-C069-421D-9E34-6050D9B80110}" type="pres">
      <dgm:prSet presAssocID="{1813D539-FA20-4B6E-9299-4FC379E4EA03}" presName="Name37" presStyleLbl="parChTrans1D2" presStyleIdx="2" presStyleCnt="6"/>
      <dgm:spPr/>
      <dgm:t>
        <a:bodyPr/>
        <a:lstStyle/>
        <a:p>
          <a:endParaRPr lang="en-SG"/>
        </a:p>
      </dgm:t>
    </dgm:pt>
    <dgm:pt modelId="{7AD6A70F-7CC7-4C0F-B30A-6A9DB2A43B47}" type="pres">
      <dgm:prSet presAssocID="{A937C21D-C265-47BF-97ED-8019B12E8CFE}" presName="hierRoot2" presStyleCnt="0">
        <dgm:presLayoutVars>
          <dgm:hierBranch val="init"/>
        </dgm:presLayoutVars>
      </dgm:prSet>
      <dgm:spPr/>
    </dgm:pt>
    <dgm:pt modelId="{7BA81301-178F-4882-BDA3-8A89DE24BC33}" type="pres">
      <dgm:prSet presAssocID="{A937C21D-C265-47BF-97ED-8019B12E8CFE}" presName="rootComposite" presStyleCnt="0"/>
      <dgm:spPr/>
    </dgm:pt>
    <dgm:pt modelId="{306BAEBD-84B5-432D-ADBC-5E67482DF93D}" type="pres">
      <dgm:prSet presAssocID="{A937C21D-C265-47BF-97ED-8019B12E8CFE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9B4CA5-D86C-4467-BE5B-C22AEB3166C2}" type="pres">
      <dgm:prSet presAssocID="{A937C21D-C265-47BF-97ED-8019B12E8CFE}" presName="rootConnector" presStyleLbl="node2" presStyleIdx="2" presStyleCnt="6"/>
      <dgm:spPr/>
      <dgm:t>
        <a:bodyPr/>
        <a:lstStyle/>
        <a:p>
          <a:endParaRPr lang="en-SG"/>
        </a:p>
      </dgm:t>
    </dgm:pt>
    <dgm:pt modelId="{5CCDB004-1EBC-463D-922C-781CD76F1DE4}" type="pres">
      <dgm:prSet presAssocID="{A937C21D-C265-47BF-97ED-8019B12E8CFE}" presName="hierChild4" presStyleCnt="0"/>
      <dgm:spPr/>
    </dgm:pt>
    <dgm:pt modelId="{ABAD6D10-4016-4C79-94FA-4114ECE07863}" type="pres">
      <dgm:prSet presAssocID="{A937C21D-C265-47BF-97ED-8019B12E8CFE}" presName="hierChild5" presStyleCnt="0"/>
      <dgm:spPr/>
    </dgm:pt>
    <dgm:pt modelId="{E8F8129F-99B6-4DC7-AB87-90F5381FAC24}" type="pres">
      <dgm:prSet presAssocID="{CA8A18F0-6EA6-4F32-97D0-178027F0AE60}" presName="Name37" presStyleLbl="parChTrans1D2" presStyleIdx="3" presStyleCnt="6"/>
      <dgm:spPr/>
      <dgm:t>
        <a:bodyPr/>
        <a:lstStyle/>
        <a:p>
          <a:endParaRPr lang="en-SG"/>
        </a:p>
      </dgm:t>
    </dgm:pt>
    <dgm:pt modelId="{474BE89E-0EDB-4A21-B5D9-F3AC7EB39E73}" type="pres">
      <dgm:prSet presAssocID="{CF5596B6-28A8-48BF-B35B-F638586A578F}" presName="hierRoot2" presStyleCnt="0">
        <dgm:presLayoutVars>
          <dgm:hierBranch val="init"/>
        </dgm:presLayoutVars>
      </dgm:prSet>
      <dgm:spPr/>
    </dgm:pt>
    <dgm:pt modelId="{1D8898A5-A885-401E-B5F2-B422B9DB41A9}" type="pres">
      <dgm:prSet presAssocID="{CF5596B6-28A8-48BF-B35B-F638586A578F}" presName="rootComposite" presStyleCnt="0"/>
      <dgm:spPr/>
    </dgm:pt>
    <dgm:pt modelId="{D69520B3-AEDB-41E4-BBEF-879458180013}" type="pres">
      <dgm:prSet presAssocID="{CF5596B6-28A8-48BF-B35B-F638586A578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6E508F4-3E32-475B-B23C-565219A37E9B}" type="pres">
      <dgm:prSet presAssocID="{CF5596B6-28A8-48BF-B35B-F638586A578F}" presName="rootConnector" presStyleLbl="node2" presStyleIdx="3" presStyleCnt="6"/>
      <dgm:spPr/>
      <dgm:t>
        <a:bodyPr/>
        <a:lstStyle/>
        <a:p>
          <a:endParaRPr lang="en-SG"/>
        </a:p>
      </dgm:t>
    </dgm:pt>
    <dgm:pt modelId="{7C9322F6-4CE8-4160-B9D5-5C5ED4D095B1}" type="pres">
      <dgm:prSet presAssocID="{CF5596B6-28A8-48BF-B35B-F638586A578F}" presName="hierChild4" presStyleCnt="0"/>
      <dgm:spPr/>
    </dgm:pt>
    <dgm:pt modelId="{12FE7D32-F11F-413A-A24B-10439E95D851}" type="pres">
      <dgm:prSet presAssocID="{CF5596B6-28A8-48BF-B35B-F638586A578F}" presName="hierChild5" presStyleCnt="0"/>
      <dgm:spPr/>
    </dgm:pt>
    <dgm:pt modelId="{4F5EEA8D-6982-40E5-A172-91CD8BC995DD}" type="pres">
      <dgm:prSet presAssocID="{8D1EC034-29EB-4064-8C44-728F783B104E}" presName="Name37" presStyleLbl="parChTrans1D2" presStyleIdx="4" presStyleCnt="6"/>
      <dgm:spPr/>
      <dgm:t>
        <a:bodyPr/>
        <a:lstStyle/>
        <a:p>
          <a:endParaRPr lang="en-SG"/>
        </a:p>
      </dgm:t>
    </dgm:pt>
    <dgm:pt modelId="{6855ABCF-D082-409F-91BC-DC976A3FD392}" type="pres">
      <dgm:prSet presAssocID="{FC888789-C114-4406-B581-29C9CA39B2C3}" presName="hierRoot2" presStyleCnt="0">
        <dgm:presLayoutVars>
          <dgm:hierBranch val="init"/>
        </dgm:presLayoutVars>
      </dgm:prSet>
      <dgm:spPr/>
    </dgm:pt>
    <dgm:pt modelId="{B5F0A32A-52D9-47FF-B23F-82FCBEF9989D}" type="pres">
      <dgm:prSet presAssocID="{FC888789-C114-4406-B581-29C9CA39B2C3}" presName="rootComposite" presStyleCnt="0"/>
      <dgm:spPr/>
    </dgm:pt>
    <dgm:pt modelId="{9F46D217-647D-4A2A-A6CA-CF62456BABDC}" type="pres">
      <dgm:prSet presAssocID="{FC888789-C114-4406-B581-29C9CA39B2C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1DF6D3-BDCF-4702-B9CA-1AF5CD98D174}" type="pres">
      <dgm:prSet presAssocID="{FC888789-C114-4406-B581-29C9CA39B2C3}" presName="rootConnector" presStyleLbl="node2" presStyleIdx="4" presStyleCnt="6"/>
      <dgm:spPr/>
      <dgm:t>
        <a:bodyPr/>
        <a:lstStyle/>
        <a:p>
          <a:endParaRPr lang="en-SG"/>
        </a:p>
      </dgm:t>
    </dgm:pt>
    <dgm:pt modelId="{5E717597-A892-4D91-A7EE-C13F03A329A6}" type="pres">
      <dgm:prSet presAssocID="{FC888789-C114-4406-B581-29C9CA39B2C3}" presName="hierChild4" presStyleCnt="0"/>
      <dgm:spPr/>
    </dgm:pt>
    <dgm:pt modelId="{A6D45EC5-6372-47F5-BFF6-D53C5F763F6A}" type="pres">
      <dgm:prSet presAssocID="{FC888789-C114-4406-B581-29C9CA39B2C3}" presName="hierChild5" presStyleCnt="0"/>
      <dgm:spPr/>
    </dgm:pt>
    <dgm:pt modelId="{0EA2C113-4833-4CA8-A329-EF04C8AF07EA}" type="pres">
      <dgm:prSet presAssocID="{CD7A3356-E66F-42A9-8C5B-990F9FD6E392}" presName="Name37" presStyleLbl="parChTrans1D2" presStyleIdx="5" presStyleCnt="6"/>
      <dgm:spPr/>
      <dgm:t>
        <a:bodyPr/>
        <a:lstStyle/>
        <a:p>
          <a:endParaRPr lang="en-SG"/>
        </a:p>
      </dgm:t>
    </dgm:pt>
    <dgm:pt modelId="{D5DCC19D-7FC7-4994-8257-914FD8D965D9}" type="pres">
      <dgm:prSet presAssocID="{6844CF9C-9E25-4227-A206-529AA33D270E}" presName="hierRoot2" presStyleCnt="0">
        <dgm:presLayoutVars>
          <dgm:hierBranch val="init"/>
        </dgm:presLayoutVars>
      </dgm:prSet>
      <dgm:spPr/>
    </dgm:pt>
    <dgm:pt modelId="{38019545-0336-44CE-A028-01C885DF9E6C}" type="pres">
      <dgm:prSet presAssocID="{6844CF9C-9E25-4227-A206-529AA33D270E}" presName="rootComposite" presStyleCnt="0"/>
      <dgm:spPr/>
    </dgm:pt>
    <dgm:pt modelId="{3E39070D-ADD7-4C8F-B0FD-D6B5B2BDCAD8}" type="pres">
      <dgm:prSet presAssocID="{6844CF9C-9E25-4227-A206-529AA33D270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BB049A9-29B1-4802-9EDA-79C8577C9984}" type="pres">
      <dgm:prSet presAssocID="{6844CF9C-9E25-4227-A206-529AA33D270E}" presName="rootConnector" presStyleLbl="node2" presStyleIdx="5" presStyleCnt="6"/>
      <dgm:spPr/>
      <dgm:t>
        <a:bodyPr/>
        <a:lstStyle/>
        <a:p>
          <a:endParaRPr lang="en-SG"/>
        </a:p>
      </dgm:t>
    </dgm:pt>
    <dgm:pt modelId="{37F25788-F9C0-4488-B277-65B425F9CCE7}" type="pres">
      <dgm:prSet presAssocID="{6844CF9C-9E25-4227-A206-529AA33D270E}" presName="hierChild4" presStyleCnt="0"/>
      <dgm:spPr/>
    </dgm:pt>
    <dgm:pt modelId="{EF3DBFB9-362C-4B8C-9FBF-F8F41B6A039F}" type="pres">
      <dgm:prSet presAssocID="{6844CF9C-9E25-4227-A206-529AA33D270E}" presName="hierChild5" presStyleCnt="0"/>
      <dgm:spPr/>
    </dgm:pt>
    <dgm:pt modelId="{07271AF2-8622-45E3-8C50-EB0BF61D7587}" type="pres">
      <dgm:prSet presAssocID="{80530DC7-8402-4724-83B5-CE2A52A1B0A7}" presName="hierChild3" presStyleCnt="0"/>
      <dgm:spPr/>
    </dgm:pt>
  </dgm:ptLst>
  <dgm:cxnLst>
    <dgm:cxn modelId="{47993981-9CA3-41AB-B707-9BC3CF818E19}" type="presOf" srcId="{EA50D969-FC74-4618-ADB0-7FDE6A720B4D}" destId="{BA0A7D05-0541-4BC2-9873-30F3322CC717}" srcOrd="0" destOrd="0" presId="urn:microsoft.com/office/officeart/2005/8/layout/orgChart1"/>
    <dgm:cxn modelId="{CC6556D8-50F1-47BD-8346-8838D8084D50}" type="presOf" srcId="{6844CF9C-9E25-4227-A206-529AA33D270E}" destId="{3E39070D-ADD7-4C8F-B0FD-D6B5B2BDCAD8}" srcOrd="0" destOrd="0" presId="urn:microsoft.com/office/officeart/2005/8/layout/orgChart1"/>
    <dgm:cxn modelId="{DEB4520E-13EB-4D07-B053-11C4941E901F}" type="presOf" srcId="{8D1EC034-29EB-4064-8C44-728F783B104E}" destId="{4F5EEA8D-6982-40E5-A172-91CD8BC995DD}" srcOrd="0" destOrd="0" presId="urn:microsoft.com/office/officeart/2005/8/layout/orgChart1"/>
    <dgm:cxn modelId="{8A145CAB-5D69-4605-BB33-623125C56B98}" type="presOf" srcId="{CEDF3C43-DE04-4804-8672-98266BBD01D3}" destId="{E0C32808-77DA-454E-B1A8-8717E65C5825}" srcOrd="0" destOrd="0" presId="urn:microsoft.com/office/officeart/2005/8/layout/orgChart1"/>
    <dgm:cxn modelId="{770AB0EE-09DA-48C1-9CC5-53E1BE48C277}" type="presOf" srcId="{96E49C71-D31B-4F25-9618-3DBD6B25C124}" destId="{060A844D-A4CE-4507-B5CE-76713509ECF1}" srcOrd="1" destOrd="0" presId="urn:microsoft.com/office/officeart/2005/8/layout/orgChart1"/>
    <dgm:cxn modelId="{C26D3715-2CAF-470B-9636-1ECCC7E2BB94}" type="presOf" srcId="{D3AAFF67-B031-4816-80FB-CDDE91F992FB}" destId="{96486A5B-6314-438D-BFCE-AD04AED1658A}" srcOrd="0" destOrd="0" presId="urn:microsoft.com/office/officeart/2005/8/layout/orgChart1"/>
    <dgm:cxn modelId="{23B86C39-941E-43AB-9C61-D65F0365D3C8}" srcId="{83F871A1-DD72-4500-9746-50A999CC53B0}" destId="{1363DEC4-95C3-49E1-A529-E2C51856F00A}" srcOrd="2" destOrd="0" parTransId="{107A0334-3FBD-4EB8-83A9-D3DE4C29B2E7}" sibTransId="{7EB4A9A3-3F03-49B9-9F70-6D824FE4CC33}"/>
    <dgm:cxn modelId="{E268A100-E2DA-4528-9CD5-9FB13D923DA6}" srcId="{17A40DDC-B02B-4549-8A5D-CEF74DB0A16A}" destId="{5EA72678-B599-437F-842C-8664728EC093}" srcOrd="0" destOrd="0" parTransId="{EA50D969-FC74-4618-ADB0-7FDE6A720B4D}" sibTransId="{E6935BDB-2B24-415C-92D4-EEFF2360610E}"/>
    <dgm:cxn modelId="{E2960B84-8C5F-4294-A95C-ABCD392472EE}" type="presOf" srcId="{8C95E773-ADDB-4697-A08B-36CFB96DB4F6}" destId="{98C5423F-8024-456E-8F60-96111749CB62}" srcOrd="0" destOrd="0" presId="urn:microsoft.com/office/officeart/2005/8/layout/orgChart1"/>
    <dgm:cxn modelId="{A9E7A871-076D-43BD-8929-0BAFA313FF5F}" type="presOf" srcId="{80530DC7-8402-4724-83B5-CE2A52A1B0A7}" destId="{4C58C524-89EA-457C-99CA-D94EAD4F4D2F}" srcOrd="1" destOrd="0" presId="urn:microsoft.com/office/officeart/2005/8/layout/orgChart1"/>
    <dgm:cxn modelId="{D33C7E56-3206-4646-B22C-1FE9DBFE2A5B}" srcId="{83F871A1-DD72-4500-9746-50A999CC53B0}" destId="{8C95E773-ADDB-4697-A08B-36CFB96DB4F6}" srcOrd="4" destOrd="0" parTransId="{FA0CA49E-7B16-49CF-9A4D-5314676FEA96}" sibTransId="{7188FA36-E6C2-400D-B5FE-2ABA824FDB82}"/>
    <dgm:cxn modelId="{5F8A4D5E-8012-453E-9E83-DFA39128F9E1}" type="presOf" srcId="{6844CF9C-9E25-4227-A206-529AA33D270E}" destId="{FBB049A9-29B1-4802-9EDA-79C8577C9984}" srcOrd="1" destOrd="0" presId="urn:microsoft.com/office/officeart/2005/8/layout/orgChart1"/>
    <dgm:cxn modelId="{D1DD95F1-3BE1-4F1D-B2A9-14E020895A25}" type="presOf" srcId="{80530DC7-8402-4724-83B5-CE2A52A1B0A7}" destId="{CFB4CCA0-455C-42B4-82AB-19CE74A884B9}" srcOrd="0" destOrd="0" presId="urn:microsoft.com/office/officeart/2005/8/layout/orgChart1"/>
    <dgm:cxn modelId="{7B598DDD-50BD-42BF-9624-4A8E88EA34C9}" srcId="{80530DC7-8402-4724-83B5-CE2A52A1B0A7}" destId="{83F871A1-DD72-4500-9746-50A999CC53B0}" srcOrd="0" destOrd="0" parTransId="{5A6089FA-A242-4A73-9FAC-8FEC7A94F029}" sibTransId="{0FCA9517-1F23-4883-A363-3FFBC29054D3}"/>
    <dgm:cxn modelId="{52F08A41-4CBC-4893-A1F3-CD55A383AF96}" srcId="{80530DC7-8402-4724-83B5-CE2A52A1B0A7}" destId="{6844CF9C-9E25-4227-A206-529AA33D270E}" srcOrd="5" destOrd="0" parTransId="{CD7A3356-E66F-42A9-8C5B-990F9FD6E392}" sibTransId="{C44A825F-C264-4532-AAFB-7D5F8BC34FEF}"/>
    <dgm:cxn modelId="{5B865A9B-691B-4DCC-AEC6-904BC5AEF2E8}" type="presOf" srcId="{CF5596B6-28A8-48BF-B35B-F638586A578F}" destId="{D69520B3-AEDB-41E4-BBEF-879458180013}" srcOrd="0" destOrd="0" presId="urn:microsoft.com/office/officeart/2005/8/layout/orgChart1"/>
    <dgm:cxn modelId="{1D5681B0-7DB4-42BB-BE26-6C0239098973}" type="presOf" srcId="{83F871A1-DD72-4500-9746-50A999CC53B0}" destId="{A78AD9CD-F89A-485E-8606-1DB54ACC7481}" srcOrd="0" destOrd="0" presId="urn:microsoft.com/office/officeart/2005/8/layout/orgChart1"/>
    <dgm:cxn modelId="{4361A25A-6423-41BE-A69F-160CCC93B10C}" srcId="{80530DC7-8402-4724-83B5-CE2A52A1B0A7}" destId="{17A40DDC-B02B-4549-8A5D-CEF74DB0A16A}" srcOrd="1" destOrd="0" parTransId="{13AFBA50-27E9-4CA2-9BE5-2036748CECC4}" sibTransId="{42DE379E-DDB0-40D3-A9C0-38044491BC8A}"/>
    <dgm:cxn modelId="{C959A824-99ED-4604-A8D7-87EB26983197}" type="presOf" srcId="{5EA72678-B599-437F-842C-8664728EC093}" destId="{6A71281E-ED24-400F-9B63-4F044276295B}" srcOrd="0" destOrd="0" presId="urn:microsoft.com/office/officeart/2005/8/layout/orgChart1"/>
    <dgm:cxn modelId="{FE29AB0A-8C86-4514-9EAE-37AC9CA1FF9A}" type="presOf" srcId="{8640C4EC-09C0-4F73-8AB8-2CBCBACCFECE}" destId="{92D6A1F4-9FEB-4FEA-94B2-F8EDE48F71E7}" srcOrd="0" destOrd="0" presId="urn:microsoft.com/office/officeart/2005/8/layout/orgChart1"/>
    <dgm:cxn modelId="{0B15B7E7-E84E-4B9D-86E4-A2012E8BC51B}" type="presOf" srcId="{1813D539-FA20-4B6E-9299-4FC379E4EA03}" destId="{99ABF011-C069-421D-9E34-6050D9B80110}" srcOrd="0" destOrd="0" presId="urn:microsoft.com/office/officeart/2005/8/layout/orgChart1"/>
    <dgm:cxn modelId="{BFB345C9-2AED-4ED3-8D3E-77A72C283FFA}" type="presOf" srcId="{107A0334-3FBD-4EB8-83A9-D3DE4C29B2E7}" destId="{B9852B8A-C120-4AF8-91B4-B7A141B0F9A8}" srcOrd="0" destOrd="0" presId="urn:microsoft.com/office/officeart/2005/8/layout/orgChart1"/>
    <dgm:cxn modelId="{1195AE5A-405C-4C57-A7D3-B672D864E356}" srcId="{83F871A1-DD72-4500-9746-50A999CC53B0}" destId="{046688EC-A3D0-41A4-9487-898E356F0F2B}" srcOrd="1" destOrd="0" parTransId="{291B8BD3-E4F6-4AF2-8C0B-1017FB243EE4}" sibTransId="{1C386BFB-C86C-491B-B108-EA3571F7FA84}"/>
    <dgm:cxn modelId="{DD5F85F6-1AE6-4101-A8B0-84048A77301C}" type="presOf" srcId="{046688EC-A3D0-41A4-9487-898E356F0F2B}" destId="{7B4E31D4-6317-4F0B-A41C-F4B37DECB7A6}" srcOrd="1" destOrd="0" presId="urn:microsoft.com/office/officeart/2005/8/layout/orgChart1"/>
    <dgm:cxn modelId="{ACB4505A-734C-419E-B772-557C92688415}" type="presOf" srcId="{11976668-59BC-44A7-9F00-BF41627C811C}" destId="{1202B46F-C0E3-4245-A6E7-6DFB2D220720}" srcOrd="0" destOrd="0" presId="urn:microsoft.com/office/officeart/2005/8/layout/orgChart1"/>
    <dgm:cxn modelId="{E02CF60D-1DB2-48AD-BE9C-E389186EC97B}" type="presOf" srcId="{FC888789-C114-4406-B581-29C9CA39B2C3}" destId="{4C1DF6D3-BDCF-4702-B9CA-1AF5CD98D174}" srcOrd="1" destOrd="0" presId="urn:microsoft.com/office/officeart/2005/8/layout/orgChart1"/>
    <dgm:cxn modelId="{91C14AD1-D87A-413D-9C1D-E3AC2C01565A}" type="presOf" srcId="{291B8BD3-E4F6-4AF2-8C0B-1017FB243EE4}" destId="{68ABE54A-16B1-443B-A78C-296A00941709}" srcOrd="0" destOrd="0" presId="urn:microsoft.com/office/officeart/2005/8/layout/orgChart1"/>
    <dgm:cxn modelId="{A6B7D184-3396-440F-9CC4-25D0B7449C3B}" type="presOf" srcId="{96E49C71-D31B-4F25-9618-3DBD6B25C124}" destId="{7A0270A8-14A4-4A14-81F8-A4DF44BB32E6}" srcOrd="0" destOrd="0" presId="urn:microsoft.com/office/officeart/2005/8/layout/orgChart1"/>
    <dgm:cxn modelId="{B9FE5011-3137-4E9F-B5AE-85F8A1859095}" type="presOf" srcId="{FA0CA49E-7B16-49CF-9A4D-5314676FEA96}" destId="{8403B391-B6DD-4261-8F9D-AF8B3A699A91}" srcOrd="0" destOrd="0" presId="urn:microsoft.com/office/officeart/2005/8/layout/orgChart1"/>
    <dgm:cxn modelId="{50449990-65C8-40D5-B8FA-34A49C21EBD0}" type="presOf" srcId="{FC888789-C114-4406-B581-29C9CA39B2C3}" destId="{9F46D217-647D-4A2A-A6CA-CF62456BABDC}" srcOrd="0" destOrd="0" presId="urn:microsoft.com/office/officeart/2005/8/layout/orgChart1"/>
    <dgm:cxn modelId="{C9D87777-108A-465F-A3A5-29B6D3B5483E}" srcId="{83F871A1-DD72-4500-9746-50A999CC53B0}" destId="{96E49C71-D31B-4F25-9618-3DBD6B25C124}" srcOrd="0" destOrd="0" parTransId="{CEDF3C43-DE04-4804-8672-98266BBD01D3}" sibTransId="{81B71C30-77C0-4F7D-86A3-371700FD516B}"/>
    <dgm:cxn modelId="{BC75C56D-A868-4B0E-B2F9-BADD19C982C7}" type="presOf" srcId="{17A40DDC-B02B-4549-8A5D-CEF74DB0A16A}" destId="{05DD138F-AE1A-4D2C-AB7A-BCAC2CCB3535}" srcOrd="1" destOrd="0" presId="urn:microsoft.com/office/officeart/2005/8/layout/orgChart1"/>
    <dgm:cxn modelId="{0FB47275-4E72-40A4-A284-03C936C66CF1}" type="presOf" srcId="{D3AAFF67-B031-4816-80FB-CDDE91F992FB}" destId="{34800E7E-A395-4FA7-A31C-4827D321AD5B}" srcOrd="1" destOrd="0" presId="urn:microsoft.com/office/officeart/2005/8/layout/orgChart1"/>
    <dgm:cxn modelId="{5CFD8E27-CECB-4E2A-8C4D-24FBDC0DF2DA}" type="presOf" srcId="{046688EC-A3D0-41A4-9487-898E356F0F2B}" destId="{A83726C8-06FD-49AA-8216-DA0B3FB335F5}" srcOrd="0" destOrd="0" presId="urn:microsoft.com/office/officeart/2005/8/layout/orgChart1"/>
    <dgm:cxn modelId="{E7BD2A4E-C302-470F-96FD-3A284CF61EAB}" srcId="{80530DC7-8402-4724-83B5-CE2A52A1B0A7}" destId="{FC888789-C114-4406-B581-29C9CA39B2C3}" srcOrd="4" destOrd="0" parTransId="{8D1EC034-29EB-4064-8C44-728F783B104E}" sibTransId="{224C721B-6FE6-4915-B412-CA4651E134BF}"/>
    <dgm:cxn modelId="{88B9B319-BE9E-4783-9750-4AE3D5B636E4}" type="presOf" srcId="{17A40DDC-B02B-4549-8A5D-CEF74DB0A16A}" destId="{7B324E9E-19AE-4745-B5FE-6655EEBCBB23}" srcOrd="0" destOrd="0" presId="urn:microsoft.com/office/officeart/2005/8/layout/orgChart1"/>
    <dgm:cxn modelId="{580FDB9A-E6ED-47B5-A098-CF6FDBD1839F}" type="presOf" srcId="{5EA72678-B599-437F-842C-8664728EC093}" destId="{547EA92D-A7A9-48E4-89C4-2BA55222F96D}" srcOrd="1" destOrd="0" presId="urn:microsoft.com/office/officeart/2005/8/layout/orgChart1"/>
    <dgm:cxn modelId="{BA5AE42B-971A-4F6D-8E55-47019D9619E8}" type="presOf" srcId="{83F871A1-DD72-4500-9746-50A999CC53B0}" destId="{DE45EE0E-2AF7-4C45-8EB0-A3AA432E19CF}" srcOrd="1" destOrd="0" presId="urn:microsoft.com/office/officeart/2005/8/layout/orgChart1"/>
    <dgm:cxn modelId="{2272993E-3750-42E9-AAB7-802266525E1F}" type="presOf" srcId="{CD7A3356-E66F-42A9-8C5B-990F9FD6E392}" destId="{0EA2C113-4833-4CA8-A329-EF04C8AF07EA}" srcOrd="0" destOrd="0" presId="urn:microsoft.com/office/officeart/2005/8/layout/orgChart1"/>
    <dgm:cxn modelId="{45FCF63D-6C0F-43A5-B4D4-66FDFB27BF57}" srcId="{83F871A1-DD72-4500-9746-50A999CC53B0}" destId="{D3AAFF67-B031-4816-80FB-CDDE91F992FB}" srcOrd="3" destOrd="0" parTransId="{8640C4EC-09C0-4F73-8AB8-2CBCBACCFECE}" sibTransId="{7A0DE618-44B4-41C8-94A0-6A6FC2FAEBB6}"/>
    <dgm:cxn modelId="{D528C4E2-2EDD-4B97-BE79-FEA3770FAC8A}" type="presOf" srcId="{5A6089FA-A242-4A73-9FAC-8FEC7A94F029}" destId="{B5C85C71-F5C5-4567-AF30-C8233FA48814}" srcOrd="0" destOrd="0" presId="urn:microsoft.com/office/officeart/2005/8/layout/orgChart1"/>
    <dgm:cxn modelId="{DFB1B5A2-00E0-4C7E-B86B-A181D0D424F6}" srcId="{80530DC7-8402-4724-83B5-CE2A52A1B0A7}" destId="{A937C21D-C265-47BF-97ED-8019B12E8CFE}" srcOrd="2" destOrd="0" parTransId="{1813D539-FA20-4B6E-9299-4FC379E4EA03}" sibTransId="{5C1189C4-3564-4ED8-B219-B9AD27677061}"/>
    <dgm:cxn modelId="{E5747EBB-C8DF-4205-BD7E-F93873F787F9}" srcId="{80530DC7-8402-4724-83B5-CE2A52A1B0A7}" destId="{CF5596B6-28A8-48BF-B35B-F638586A578F}" srcOrd="3" destOrd="0" parTransId="{CA8A18F0-6EA6-4F32-97D0-178027F0AE60}" sibTransId="{3FB998FE-5AA0-4C70-80B8-A50D2BA2E812}"/>
    <dgm:cxn modelId="{E029EBA3-7949-44CB-AC2B-6878AF9E5286}" type="presOf" srcId="{CF5596B6-28A8-48BF-B35B-F638586A578F}" destId="{96E508F4-3E32-475B-B23C-565219A37E9B}" srcOrd="1" destOrd="0" presId="urn:microsoft.com/office/officeart/2005/8/layout/orgChart1"/>
    <dgm:cxn modelId="{F5B00A80-2C18-411E-937A-6687173748A5}" type="presOf" srcId="{8C95E773-ADDB-4697-A08B-36CFB96DB4F6}" destId="{A4406133-5932-4C61-8BFF-5E953008C15B}" srcOrd="1" destOrd="0" presId="urn:microsoft.com/office/officeart/2005/8/layout/orgChart1"/>
    <dgm:cxn modelId="{32899B44-87AC-4961-8F3F-A7BABB9C53DD}" type="presOf" srcId="{1363DEC4-95C3-49E1-A529-E2C51856F00A}" destId="{C6043F57-B0EA-4694-B123-9CF23A03EB2A}" srcOrd="1" destOrd="0" presId="urn:microsoft.com/office/officeart/2005/8/layout/orgChart1"/>
    <dgm:cxn modelId="{397BBBCA-B2E6-4DFA-B16D-8C4C689FBA22}" type="presOf" srcId="{A937C21D-C265-47BF-97ED-8019B12E8CFE}" destId="{306BAEBD-84B5-432D-ADBC-5E67482DF93D}" srcOrd="0" destOrd="0" presId="urn:microsoft.com/office/officeart/2005/8/layout/orgChart1"/>
    <dgm:cxn modelId="{B7F4E20A-0F7D-47CC-B307-F06026C25652}" type="presOf" srcId="{13AFBA50-27E9-4CA2-9BE5-2036748CECC4}" destId="{B3DF3E63-4B6B-4FF8-93E5-733E014025E9}" srcOrd="0" destOrd="0" presId="urn:microsoft.com/office/officeart/2005/8/layout/orgChart1"/>
    <dgm:cxn modelId="{25E35B45-39EB-42F2-A8F2-2E1804284541}" type="presOf" srcId="{1363DEC4-95C3-49E1-A529-E2C51856F00A}" destId="{2CCC06DA-A2B2-4970-B265-23EC82D0D7BE}" srcOrd="0" destOrd="0" presId="urn:microsoft.com/office/officeart/2005/8/layout/orgChart1"/>
    <dgm:cxn modelId="{60A34B34-7DE3-458B-BD2B-BB2064CFE3D3}" type="presOf" srcId="{A937C21D-C265-47BF-97ED-8019B12E8CFE}" destId="{059B4CA5-D86C-4467-BE5B-C22AEB3166C2}" srcOrd="1" destOrd="0" presId="urn:microsoft.com/office/officeart/2005/8/layout/orgChart1"/>
    <dgm:cxn modelId="{60AC4983-B828-465D-ADA7-DA1007E8D8B6}" type="presOf" srcId="{CA8A18F0-6EA6-4F32-97D0-178027F0AE60}" destId="{E8F8129F-99B6-4DC7-AB87-90F5381FAC24}" srcOrd="0" destOrd="0" presId="urn:microsoft.com/office/officeart/2005/8/layout/orgChart1"/>
    <dgm:cxn modelId="{4B6CA068-413F-43D5-9CD0-E6CAE716249F}" srcId="{11976668-59BC-44A7-9F00-BF41627C811C}" destId="{80530DC7-8402-4724-83B5-CE2A52A1B0A7}" srcOrd="0" destOrd="0" parTransId="{56CE59B5-9BAE-462E-9689-AB15A1C04461}" sibTransId="{6D443317-645C-448D-A3B8-59D1B4171B84}"/>
    <dgm:cxn modelId="{1893E840-EB52-48C3-8CF4-63F682796B9D}" type="presParOf" srcId="{1202B46F-C0E3-4245-A6E7-6DFB2D220720}" destId="{4B7A95FB-E9DB-46B2-83E1-16B10E9CB622}" srcOrd="0" destOrd="0" presId="urn:microsoft.com/office/officeart/2005/8/layout/orgChart1"/>
    <dgm:cxn modelId="{5AD87AC2-CF3D-4EA5-A2BB-12B7749B26F5}" type="presParOf" srcId="{4B7A95FB-E9DB-46B2-83E1-16B10E9CB622}" destId="{8A2FC444-4724-47D1-ABE9-2AC2AB01686B}" srcOrd="0" destOrd="0" presId="urn:microsoft.com/office/officeart/2005/8/layout/orgChart1"/>
    <dgm:cxn modelId="{782E9AAD-14F6-46D6-BFDA-5D429E8C1F50}" type="presParOf" srcId="{8A2FC444-4724-47D1-ABE9-2AC2AB01686B}" destId="{CFB4CCA0-455C-42B4-82AB-19CE74A884B9}" srcOrd="0" destOrd="0" presId="urn:microsoft.com/office/officeart/2005/8/layout/orgChart1"/>
    <dgm:cxn modelId="{A7CDED2B-A88B-4E12-9F3B-5BB0FCC5C088}" type="presParOf" srcId="{8A2FC444-4724-47D1-ABE9-2AC2AB01686B}" destId="{4C58C524-89EA-457C-99CA-D94EAD4F4D2F}" srcOrd="1" destOrd="0" presId="urn:microsoft.com/office/officeart/2005/8/layout/orgChart1"/>
    <dgm:cxn modelId="{2103EC4E-C747-46C3-8830-576506B02FE9}" type="presParOf" srcId="{4B7A95FB-E9DB-46B2-83E1-16B10E9CB622}" destId="{0A202AB0-1D25-45D4-8662-1E511047D75F}" srcOrd="1" destOrd="0" presId="urn:microsoft.com/office/officeart/2005/8/layout/orgChart1"/>
    <dgm:cxn modelId="{C453B684-79E1-4277-A4CB-CC226D0DCF35}" type="presParOf" srcId="{0A202AB0-1D25-45D4-8662-1E511047D75F}" destId="{B5C85C71-F5C5-4567-AF30-C8233FA48814}" srcOrd="0" destOrd="0" presId="urn:microsoft.com/office/officeart/2005/8/layout/orgChart1"/>
    <dgm:cxn modelId="{49B4A668-7A70-4129-B247-905AA1323659}" type="presParOf" srcId="{0A202AB0-1D25-45D4-8662-1E511047D75F}" destId="{2C91B0B2-E561-4584-AC80-216E95069937}" srcOrd="1" destOrd="0" presId="urn:microsoft.com/office/officeart/2005/8/layout/orgChart1"/>
    <dgm:cxn modelId="{6DF8C7DB-A163-47FE-8F57-BEB9B9DDC104}" type="presParOf" srcId="{2C91B0B2-E561-4584-AC80-216E95069937}" destId="{8FFB33BD-6C30-4F4B-83EE-D2A3C94BDD30}" srcOrd="0" destOrd="0" presId="urn:microsoft.com/office/officeart/2005/8/layout/orgChart1"/>
    <dgm:cxn modelId="{6CD2C1EC-C6BE-4908-8A2A-5BB7A31697C0}" type="presParOf" srcId="{8FFB33BD-6C30-4F4B-83EE-D2A3C94BDD30}" destId="{A78AD9CD-F89A-485E-8606-1DB54ACC7481}" srcOrd="0" destOrd="0" presId="urn:microsoft.com/office/officeart/2005/8/layout/orgChart1"/>
    <dgm:cxn modelId="{39AF5753-8D10-4BAE-A85C-C8D7341B1977}" type="presParOf" srcId="{8FFB33BD-6C30-4F4B-83EE-D2A3C94BDD30}" destId="{DE45EE0E-2AF7-4C45-8EB0-A3AA432E19CF}" srcOrd="1" destOrd="0" presId="urn:microsoft.com/office/officeart/2005/8/layout/orgChart1"/>
    <dgm:cxn modelId="{92D98BCE-9F6B-49C0-A1EB-84FBE9FF46F9}" type="presParOf" srcId="{2C91B0B2-E561-4584-AC80-216E95069937}" destId="{63C1642C-E3EC-44EF-9701-36F0CC664ED9}" srcOrd="1" destOrd="0" presId="urn:microsoft.com/office/officeart/2005/8/layout/orgChart1"/>
    <dgm:cxn modelId="{5C5B86A1-9FC6-4085-A74A-B80034D8411D}" type="presParOf" srcId="{63C1642C-E3EC-44EF-9701-36F0CC664ED9}" destId="{E0C32808-77DA-454E-B1A8-8717E65C5825}" srcOrd="0" destOrd="0" presId="urn:microsoft.com/office/officeart/2005/8/layout/orgChart1"/>
    <dgm:cxn modelId="{4E9BB17C-4FE1-4569-9AFF-AA0BACD5DFA5}" type="presParOf" srcId="{63C1642C-E3EC-44EF-9701-36F0CC664ED9}" destId="{F324270D-1C51-471E-912F-0A0B65F5FE3A}" srcOrd="1" destOrd="0" presId="urn:microsoft.com/office/officeart/2005/8/layout/orgChart1"/>
    <dgm:cxn modelId="{4CCC8911-1BFD-4858-8EFB-DAE0FC8C94E1}" type="presParOf" srcId="{F324270D-1C51-471E-912F-0A0B65F5FE3A}" destId="{0786B897-309A-4346-8F41-D60FC9622038}" srcOrd="0" destOrd="0" presId="urn:microsoft.com/office/officeart/2005/8/layout/orgChart1"/>
    <dgm:cxn modelId="{D94C6420-CC01-4EEC-88A7-D0CBFEF6C828}" type="presParOf" srcId="{0786B897-309A-4346-8F41-D60FC9622038}" destId="{7A0270A8-14A4-4A14-81F8-A4DF44BB32E6}" srcOrd="0" destOrd="0" presId="urn:microsoft.com/office/officeart/2005/8/layout/orgChart1"/>
    <dgm:cxn modelId="{8E0F896D-A792-4EB0-903A-F5AF32C9FFB4}" type="presParOf" srcId="{0786B897-309A-4346-8F41-D60FC9622038}" destId="{060A844D-A4CE-4507-B5CE-76713509ECF1}" srcOrd="1" destOrd="0" presId="urn:microsoft.com/office/officeart/2005/8/layout/orgChart1"/>
    <dgm:cxn modelId="{DFFA9E2B-94A2-4437-84D6-06721C428433}" type="presParOf" srcId="{F324270D-1C51-471E-912F-0A0B65F5FE3A}" destId="{53021E58-41F8-4399-B0B9-E6053DD79CF6}" srcOrd="1" destOrd="0" presId="urn:microsoft.com/office/officeart/2005/8/layout/orgChart1"/>
    <dgm:cxn modelId="{7DFE2E7F-14CE-4117-9D42-AC633E8FEABB}" type="presParOf" srcId="{F324270D-1C51-471E-912F-0A0B65F5FE3A}" destId="{3BE85288-C33A-49E2-9693-EBCE53144AEF}" srcOrd="2" destOrd="0" presId="urn:microsoft.com/office/officeart/2005/8/layout/orgChart1"/>
    <dgm:cxn modelId="{9498169C-D1A1-4ECB-91FE-04D1E4DCB18A}" type="presParOf" srcId="{63C1642C-E3EC-44EF-9701-36F0CC664ED9}" destId="{68ABE54A-16B1-443B-A78C-296A00941709}" srcOrd="2" destOrd="0" presId="urn:microsoft.com/office/officeart/2005/8/layout/orgChart1"/>
    <dgm:cxn modelId="{F914F87F-CE8F-47DB-87E5-FE1530C34A1E}" type="presParOf" srcId="{63C1642C-E3EC-44EF-9701-36F0CC664ED9}" destId="{45EFD3EA-729E-4A95-9DED-858C641150F8}" srcOrd="3" destOrd="0" presId="urn:microsoft.com/office/officeart/2005/8/layout/orgChart1"/>
    <dgm:cxn modelId="{04BAD0AE-3FFE-43D3-A0FA-F396ADAAB148}" type="presParOf" srcId="{45EFD3EA-729E-4A95-9DED-858C641150F8}" destId="{B07BAEBE-26E7-4A81-80FC-BA132E664B9A}" srcOrd="0" destOrd="0" presId="urn:microsoft.com/office/officeart/2005/8/layout/orgChart1"/>
    <dgm:cxn modelId="{4C6ADE1C-7566-4B94-A918-4DCD752E6D20}" type="presParOf" srcId="{B07BAEBE-26E7-4A81-80FC-BA132E664B9A}" destId="{A83726C8-06FD-49AA-8216-DA0B3FB335F5}" srcOrd="0" destOrd="0" presId="urn:microsoft.com/office/officeart/2005/8/layout/orgChart1"/>
    <dgm:cxn modelId="{9DF603D7-DAAC-4946-B900-8F98A4AA214E}" type="presParOf" srcId="{B07BAEBE-26E7-4A81-80FC-BA132E664B9A}" destId="{7B4E31D4-6317-4F0B-A41C-F4B37DECB7A6}" srcOrd="1" destOrd="0" presId="urn:microsoft.com/office/officeart/2005/8/layout/orgChart1"/>
    <dgm:cxn modelId="{5ACF4F0C-58E5-43EE-B24B-61D0610E4C3B}" type="presParOf" srcId="{45EFD3EA-729E-4A95-9DED-858C641150F8}" destId="{F33F43E6-584F-42CC-B530-A73D0DC95A6F}" srcOrd="1" destOrd="0" presId="urn:microsoft.com/office/officeart/2005/8/layout/orgChart1"/>
    <dgm:cxn modelId="{1413F0C0-3681-4EB4-9C92-6550FD863CE1}" type="presParOf" srcId="{45EFD3EA-729E-4A95-9DED-858C641150F8}" destId="{D3BDC21D-2011-4C80-9DEE-52863E39D274}" srcOrd="2" destOrd="0" presId="urn:microsoft.com/office/officeart/2005/8/layout/orgChart1"/>
    <dgm:cxn modelId="{E3D8A3F5-F9C1-4903-ADE9-69FA626636A9}" type="presParOf" srcId="{63C1642C-E3EC-44EF-9701-36F0CC664ED9}" destId="{B9852B8A-C120-4AF8-91B4-B7A141B0F9A8}" srcOrd="4" destOrd="0" presId="urn:microsoft.com/office/officeart/2005/8/layout/orgChart1"/>
    <dgm:cxn modelId="{F4FD6102-3346-4CD4-AD1B-B9DFFE88930C}" type="presParOf" srcId="{63C1642C-E3EC-44EF-9701-36F0CC664ED9}" destId="{7FE4C5FF-3321-421E-AF2E-0BA5329F58F3}" srcOrd="5" destOrd="0" presId="urn:microsoft.com/office/officeart/2005/8/layout/orgChart1"/>
    <dgm:cxn modelId="{122430A1-6610-4FC7-A2AE-0A67225D8CE2}" type="presParOf" srcId="{7FE4C5FF-3321-421E-AF2E-0BA5329F58F3}" destId="{94D5A7DF-AD9E-4744-A400-9C916ECE7E9C}" srcOrd="0" destOrd="0" presId="urn:microsoft.com/office/officeart/2005/8/layout/orgChart1"/>
    <dgm:cxn modelId="{1F26575C-3D72-44F3-A150-3B2AA91AE549}" type="presParOf" srcId="{94D5A7DF-AD9E-4744-A400-9C916ECE7E9C}" destId="{2CCC06DA-A2B2-4970-B265-23EC82D0D7BE}" srcOrd="0" destOrd="0" presId="urn:microsoft.com/office/officeart/2005/8/layout/orgChart1"/>
    <dgm:cxn modelId="{9C42FC33-CA1D-4EF9-A79E-EA52CA891542}" type="presParOf" srcId="{94D5A7DF-AD9E-4744-A400-9C916ECE7E9C}" destId="{C6043F57-B0EA-4694-B123-9CF23A03EB2A}" srcOrd="1" destOrd="0" presId="urn:microsoft.com/office/officeart/2005/8/layout/orgChart1"/>
    <dgm:cxn modelId="{77407559-5D5C-4664-944D-18E00FFDB70B}" type="presParOf" srcId="{7FE4C5FF-3321-421E-AF2E-0BA5329F58F3}" destId="{451978E2-77AE-472D-9120-3E07540AA8E8}" srcOrd="1" destOrd="0" presId="urn:microsoft.com/office/officeart/2005/8/layout/orgChart1"/>
    <dgm:cxn modelId="{10277C35-5B5A-4B8A-86FA-7A415D5EF2D9}" type="presParOf" srcId="{7FE4C5FF-3321-421E-AF2E-0BA5329F58F3}" destId="{0C692B88-FFFB-4F4A-B7CB-93C3B573E162}" srcOrd="2" destOrd="0" presId="urn:microsoft.com/office/officeart/2005/8/layout/orgChart1"/>
    <dgm:cxn modelId="{78B38201-397D-47D9-B104-9194B6FD2B25}" type="presParOf" srcId="{63C1642C-E3EC-44EF-9701-36F0CC664ED9}" destId="{92D6A1F4-9FEB-4FEA-94B2-F8EDE48F71E7}" srcOrd="6" destOrd="0" presId="urn:microsoft.com/office/officeart/2005/8/layout/orgChart1"/>
    <dgm:cxn modelId="{FEF1B980-8F58-4999-BCE3-CC09D328B7C1}" type="presParOf" srcId="{63C1642C-E3EC-44EF-9701-36F0CC664ED9}" destId="{FCD3013C-06AE-490B-B50D-0F52D5C82171}" srcOrd="7" destOrd="0" presId="urn:microsoft.com/office/officeart/2005/8/layout/orgChart1"/>
    <dgm:cxn modelId="{755EC4D9-B032-4486-A24D-006ED79CD52B}" type="presParOf" srcId="{FCD3013C-06AE-490B-B50D-0F52D5C82171}" destId="{EF688740-35CF-468C-BA4B-DBF0E1C6E371}" srcOrd="0" destOrd="0" presId="urn:microsoft.com/office/officeart/2005/8/layout/orgChart1"/>
    <dgm:cxn modelId="{9B3A7500-197A-4704-BF82-F50DC4557AA2}" type="presParOf" srcId="{EF688740-35CF-468C-BA4B-DBF0E1C6E371}" destId="{96486A5B-6314-438D-BFCE-AD04AED1658A}" srcOrd="0" destOrd="0" presId="urn:microsoft.com/office/officeart/2005/8/layout/orgChart1"/>
    <dgm:cxn modelId="{B81B7F09-2C30-4D3F-A389-E64623935DB9}" type="presParOf" srcId="{EF688740-35CF-468C-BA4B-DBF0E1C6E371}" destId="{34800E7E-A395-4FA7-A31C-4827D321AD5B}" srcOrd="1" destOrd="0" presId="urn:microsoft.com/office/officeart/2005/8/layout/orgChart1"/>
    <dgm:cxn modelId="{F18A9A96-B352-4EBF-8FFD-6F2A98C60E8F}" type="presParOf" srcId="{FCD3013C-06AE-490B-B50D-0F52D5C82171}" destId="{58CBFBCB-EC4F-4337-9F2F-7AD8B77475E0}" srcOrd="1" destOrd="0" presId="urn:microsoft.com/office/officeart/2005/8/layout/orgChart1"/>
    <dgm:cxn modelId="{31E0C624-5B11-4F25-B658-0BA549E1F276}" type="presParOf" srcId="{FCD3013C-06AE-490B-B50D-0F52D5C82171}" destId="{24D239AD-6C1F-4F42-A656-8FB130B150E9}" srcOrd="2" destOrd="0" presId="urn:microsoft.com/office/officeart/2005/8/layout/orgChart1"/>
    <dgm:cxn modelId="{9C0E607F-70C6-42D5-A916-3CDEF69F14A4}" type="presParOf" srcId="{63C1642C-E3EC-44EF-9701-36F0CC664ED9}" destId="{8403B391-B6DD-4261-8F9D-AF8B3A699A91}" srcOrd="8" destOrd="0" presId="urn:microsoft.com/office/officeart/2005/8/layout/orgChart1"/>
    <dgm:cxn modelId="{DF8CF609-8B8A-4B9B-BFBD-1EE8F4CAADD7}" type="presParOf" srcId="{63C1642C-E3EC-44EF-9701-36F0CC664ED9}" destId="{8525D270-0505-45F4-B393-B05EE49BD70F}" srcOrd="9" destOrd="0" presId="urn:microsoft.com/office/officeart/2005/8/layout/orgChart1"/>
    <dgm:cxn modelId="{F5614A5C-4F4C-414C-93B3-D6CFB4BF290F}" type="presParOf" srcId="{8525D270-0505-45F4-B393-B05EE49BD70F}" destId="{CFD4B4D9-A3A1-4AC8-95A6-1617B7B04295}" srcOrd="0" destOrd="0" presId="urn:microsoft.com/office/officeart/2005/8/layout/orgChart1"/>
    <dgm:cxn modelId="{3CC0C729-F285-4CA9-870D-23EBD9EFC347}" type="presParOf" srcId="{CFD4B4D9-A3A1-4AC8-95A6-1617B7B04295}" destId="{98C5423F-8024-456E-8F60-96111749CB62}" srcOrd="0" destOrd="0" presId="urn:microsoft.com/office/officeart/2005/8/layout/orgChart1"/>
    <dgm:cxn modelId="{D2899D3A-89B0-4943-A90D-8AB480E4A9E3}" type="presParOf" srcId="{CFD4B4D9-A3A1-4AC8-95A6-1617B7B04295}" destId="{A4406133-5932-4C61-8BFF-5E953008C15B}" srcOrd="1" destOrd="0" presId="urn:microsoft.com/office/officeart/2005/8/layout/orgChart1"/>
    <dgm:cxn modelId="{C3E960A0-6BCF-4AF7-96ED-90B6C32802FC}" type="presParOf" srcId="{8525D270-0505-45F4-B393-B05EE49BD70F}" destId="{475BF7F2-0120-44D8-AB15-BD842A1E6A48}" srcOrd="1" destOrd="0" presId="urn:microsoft.com/office/officeart/2005/8/layout/orgChart1"/>
    <dgm:cxn modelId="{FB185FE3-75EB-4901-A183-BD5AA0FCAB4E}" type="presParOf" srcId="{8525D270-0505-45F4-B393-B05EE49BD70F}" destId="{42439FEA-D82D-4EC2-842B-DB94ED87E465}" srcOrd="2" destOrd="0" presId="urn:microsoft.com/office/officeart/2005/8/layout/orgChart1"/>
    <dgm:cxn modelId="{E82F0C87-5A42-4944-8399-B0244DF49C33}" type="presParOf" srcId="{2C91B0B2-E561-4584-AC80-216E95069937}" destId="{B8A244B1-F658-4EEB-82AB-56D142ACE71B}" srcOrd="2" destOrd="0" presId="urn:microsoft.com/office/officeart/2005/8/layout/orgChart1"/>
    <dgm:cxn modelId="{AD8DEF08-34C6-4B5D-A0B6-CD79CC31FD0C}" type="presParOf" srcId="{0A202AB0-1D25-45D4-8662-1E511047D75F}" destId="{B3DF3E63-4B6B-4FF8-93E5-733E014025E9}" srcOrd="2" destOrd="0" presId="urn:microsoft.com/office/officeart/2005/8/layout/orgChart1"/>
    <dgm:cxn modelId="{812DCD6C-5518-420F-A47B-E9590FFA9F19}" type="presParOf" srcId="{0A202AB0-1D25-45D4-8662-1E511047D75F}" destId="{269464E6-97D0-4C3B-A3D9-F1D14DD2D3FA}" srcOrd="3" destOrd="0" presId="urn:microsoft.com/office/officeart/2005/8/layout/orgChart1"/>
    <dgm:cxn modelId="{5BDC602E-8ED7-4DE3-894E-47A6977E6B84}" type="presParOf" srcId="{269464E6-97D0-4C3B-A3D9-F1D14DD2D3FA}" destId="{2B8BC582-3F65-4FD5-A399-920682FFC764}" srcOrd="0" destOrd="0" presId="urn:microsoft.com/office/officeart/2005/8/layout/orgChart1"/>
    <dgm:cxn modelId="{B94A051E-8159-4348-9EE8-0F68B53C1B53}" type="presParOf" srcId="{2B8BC582-3F65-4FD5-A399-920682FFC764}" destId="{7B324E9E-19AE-4745-B5FE-6655EEBCBB23}" srcOrd="0" destOrd="0" presId="urn:microsoft.com/office/officeart/2005/8/layout/orgChart1"/>
    <dgm:cxn modelId="{EE82215D-A3F4-4DF0-9C80-9ADD2D9F024E}" type="presParOf" srcId="{2B8BC582-3F65-4FD5-A399-920682FFC764}" destId="{05DD138F-AE1A-4D2C-AB7A-BCAC2CCB3535}" srcOrd="1" destOrd="0" presId="urn:microsoft.com/office/officeart/2005/8/layout/orgChart1"/>
    <dgm:cxn modelId="{E0AD490A-EC59-4B1C-859D-B7D0B8C3E143}" type="presParOf" srcId="{269464E6-97D0-4C3B-A3D9-F1D14DD2D3FA}" destId="{082CB240-CE1E-494B-9453-20B6EB89F383}" srcOrd="1" destOrd="0" presId="urn:microsoft.com/office/officeart/2005/8/layout/orgChart1"/>
    <dgm:cxn modelId="{8D2BBBFA-B309-4F07-9C25-ADD74D9EE9ED}" type="presParOf" srcId="{082CB240-CE1E-494B-9453-20B6EB89F383}" destId="{BA0A7D05-0541-4BC2-9873-30F3322CC717}" srcOrd="0" destOrd="0" presId="urn:microsoft.com/office/officeart/2005/8/layout/orgChart1"/>
    <dgm:cxn modelId="{D7C9AA46-AB4C-4608-A7E9-882EBBB88C14}" type="presParOf" srcId="{082CB240-CE1E-494B-9453-20B6EB89F383}" destId="{C9B3B9DA-E451-4885-A15F-AE52BC0FCC70}" srcOrd="1" destOrd="0" presId="urn:microsoft.com/office/officeart/2005/8/layout/orgChart1"/>
    <dgm:cxn modelId="{3FC41DB2-8594-4A29-861B-9C426E48DB89}" type="presParOf" srcId="{C9B3B9DA-E451-4885-A15F-AE52BC0FCC70}" destId="{CEDFF4CF-6518-47F8-A818-FA738F06532C}" srcOrd="0" destOrd="0" presId="urn:microsoft.com/office/officeart/2005/8/layout/orgChart1"/>
    <dgm:cxn modelId="{602BE0FC-E531-4117-B59D-42F7BF820C90}" type="presParOf" srcId="{CEDFF4CF-6518-47F8-A818-FA738F06532C}" destId="{6A71281E-ED24-400F-9B63-4F044276295B}" srcOrd="0" destOrd="0" presId="urn:microsoft.com/office/officeart/2005/8/layout/orgChart1"/>
    <dgm:cxn modelId="{AA7F8EB9-7A66-4741-B5A3-8A0560C4F110}" type="presParOf" srcId="{CEDFF4CF-6518-47F8-A818-FA738F06532C}" destId="{547EA92D-A7A9-48E4-89C4-2BA55222F96D}" srcOrd="1" destOrd="0" presId="urn:microsoft.com/office/officeart/2005/8/layout/orgChart1"/>
    <dgm:cxn modelId="{EA5D1B4E-68E6-460C-93F1-68C19BD9D035}" type="presParOf" srcId="{C9B3B9DA-E451-4885-A15F-AE52BC0FCC70}" destId="{A52B9EE7-B415-4EE4-8E45-F0D1F375BF1A}" srcOrd="1" destOrd="0" presId="urn:microsoft.com/office/officeart/2005/8/layout/orgChart1"/>
    <dgm:cxn modelId="{DDD1CA57-E7E4-430B-ACF1-8B7589311264}" type="presParOf" srcId="{C9B3B9DA-E451-4885-A15F-AE52BC0FCC70}" destId="{7DC78E7F-D593-48BF-9ABA-B9C1C1BC6E56}" srcOrd="2" destOrd="0" presId="urn:microsoft.com/office/officeart/2005/8/layout/orgChart1"/>
    <dgm:cxn modelId="{5FFCDACC-0C8F-427A-8D12-EFF5CD6A4DE2}" type="presParOf" srcId="{269464E6-97D0-4C3B-A3D9-F1D14DD2D3FA}" destId="{56A42950-0FB3-49CA-B68A-756A01A60508}" srcOrd="2" destOrd="0" presId="urn:microsoft.com/office/officeart/2005/8/layout/orgChart1"/>
    <dgm:cxn modelId="{C8DDA36F-3B9C-4B08-BB1C-D119D9FEBF08}" type="presParOf" srcId="{0A202AB0-1D25-45D4-8662-1E511047D75F}" destId="{99ABF011-C069-421D-9E34-6050D9B80110}" srcOrd="4" destOrd="0" presId="urn:microsoft.com/office/officeart/2005/8/layout/orgChart1"/>
    <dgm:cxn modelId="{27915933-6203-47BD-82D3-C36FC2AA6FC5}" type="presParOf" srcId="{0A202AB0-1D25-45D4-8662-1E511047D75F}" destId="{7AD6A70F-7CC7-4C0F-B30A-6A9DB2A43B47}" srcOrd="5" destOrd="0" presId="urn:microsoft.com/office/officeart/2005/8/layout/orgChart1"/>
    <dgm:cxn modelId="{839A600D-062C-4B51-B6EA-8AE600520A5F}" type="presParOf" srcId="{7AD6A70F-7CC7-4C0F-B30A-6A9DB2A43B47}" destId="{7BA81301-178F-4882-BDA3-8A89DE24BC33}" srcOrd="0" destOrd="0" presId="urn:microsoft.com/office/officeart/2005/8/layout/orgChart1"/>
    <dgm:cxn modelId="{2D617B87-8EA7-4943-A93D-9502AEF1723B}" type="presParOf" srcId="{7BA81301-178F-4882-BDA3-8A89DE24BC33}" destId="{306BAEBD-84B5-432D-ADBC-5E67482DF93D}" srcOrd="0" destOrd="0" presId="urn:microsoft.com/office/officeart/2005/8/layout/orgChart1"/>
    <dgm:cxn modelId="{B86E6FAC-83A1-4BD9-BF20-9A29ADCC7EC4}" type="presParOf" srcId="{7BA81301-178F-4882-BDA3-8A89DE24BC33}" destId="{059B4CA5-D86C-4467-BE5B-C22AEB3166C2}" srcOrd="1" destOrd="0" presId="urn:microsoft.com/office/officeart/2005/8/layout/orgChart1"/>
    <dgm:cxn modelId="{F2F0FE67-9B74-4FFD-8A82-51E9C4A33FEF}" type="presParOf" srcId="{7AD6A70F-7CC7-4C0F-B30A-6A9DB2A43B47}" destId="{5CCDB004-1EBC-463D-922C-781CD76F1DE4}" srcOrd="1" destOrd="0" presId="urn:microsoft.com/office/officeart/2005/8/layout/orgChart1"/>
    <dgm:cxn modelId="{B1F67FFD-F6DC-4EF1-B6BF-81D8176D050E}" type="presParOf" srcId="{7AD6A70F-7CC7-4C0F-B30A-6A9DB2A43B47}" destId="{ABAD6D10-4016-4C79-94FA-4114ECE07863}" srcOrd="2" destOrd="0" presId="urn:microsoft.com/office/officeart/2005/8/layout/orgChart1"/>
    <dgm:cxn modelId="{A1B0A34E-0A83-4C93-B486-AEAFA50B2B2F}" type="presParOf" srcId="{0A202AB0-1D25-45D4-8662-1E511047D75F}" destId="{E8F8129F-99B6-4DC7-AB87-90F5381FAC24}" srcOrd="6" destOrd="0" presId="urn:microsoft.com/office/officeart/2005/8/layout/orgChart1"/>
    <dgm:cxn modelId="{978D1E08-50F9-4CD6-9EB4-041B9403E2A6}" type="presParOf" srcId="{0A202AB0-1D25-45D4-8662-1E511047D75F}" destId="{474BE89E-0EDB-4A21-B5D9-F3AC7EB39E73}" srcOrd="7" destOrd="0" presId="urn:microsoft.com/office/officeart/2005/8/layout/orgChart1"/>
    <dgm:cxn modelId="{A0EE415F-DE28-4369-B4F7-0D6F8FBB2AD2}" type="presParOf" srcId="{474BE89E-0EDB-4A21-B5D9-F3AC7EB39E73}" destId="{1D8898A5-A885-401E-B5F2-B422B9DB41A9}" srcOrd="0" destOrd="0" presId="urn:microsoft.com/office/officeart/2005/8/layout/orgChart1"/>
    <dgm:cxn modelId="{C46EFBEC-7EC9-485F-AADC-A7DA8F6BDAED}" type="presParOf" srcId="{1D8898A5-A885-401E-B5F2-B422B9DB41A9}" destId="{D69520B3-AEDB-41E4-BBEF-879458180013}" srcOrd="0" destOrd="0" presId="urn:microsoft.com/office/officeart/2005/8/layout/orgChart1"/>
    <dgm:cxn modelId="{776D4C50-0F75-4F4E-A262-8745711D1A0B}" type="presParOf" srcId="{1D8898A5-A885-401E-B5F2-B422B9DB41A9}" destId="{96E508F4-3E32-475B-B23C-565219A37E9B}" srcOrd="1" destOrd="0" presId="urn:microsoft.com/office/officeart/2005/8/layout/orgChart1"/>
    <dgm:cxn modelId="{ECECBCE5-F171-40F7-96FD-42AE5350E6F4}" type="presParOf" srcId="{474BE89E-0EDB-4A21-B5D9-F3AC7EB39E73}" destId="{7C9322F6-4CE8-4160-B9D5-5C5ED4D095B1}" srcOrd="1" destOrd="0" presId="urn:microsoft.com/office/officeart/2005/8/layout/orgChart1"/>
    <dgm:cxn modelId="{58F7427B-8307-47CB-AA4B-7B1FFBC09D5B}" type="presParOf" srcId="{474BE89E-0EDB-4A21-B5D9-F3AC7EB39E73}" destId="{12FE7D32-F11F-413A-A24B-10439E95D851}" srcOrd="2" destOrd="0" presId="urn:microsoft.com/office/officeart/2005/8/layout/orgChart1"/>
    <dgm:cxn modelId="{27055F08-CB19-44A8-A07B-25FE2A6BFA29}" type="presParOf" srcId="{0A202AB0-1D25-45D4-8662-1E511047D75F}" destId="{4F5EEA8D-6982-40E5-A172-91CD8BC995DD}" srcOrd="8" destOrd="0" presId="urn:microsoft.com/office/officeart/2005/8/layout/orgChart1"/>
    <dgm:cxn modelId="{D989B78A-15B2-462F-9A64-74D62C108C59}" type="presParOf" srcId="{0A202AB0-1D25-45D4-8662-1E511047D75F}" destId="{6855ABCF-D082-409F-91BC-DC976A3FD392}" srcOrd="9" destOrd="0" presId="urn:microsoft.com/office/officeart/2005/8/layout/orgChart1"/>
    <dgm:cxn modelId="{B48A0184-EB4D-462B-8855-F02C90FF4B31}" type="presParOf" srcId="{6855ABCF-D082-409F-91BC-DC976A3FD392}" destId="{B5F0A32A-52D9-47FF-B23F-82FCBEF9989D}" srcOrd="0" destOrd="0" presId="urn:microsoft.com/office/officeart/2005/8/layout/orgChart1"/>
    <dgm:cxn modelId="{3C3DC968-024F-4066-9206-CBB38A18F789}" type="presParOf" srcId="{B5F0A32A-52D9-47FF-B23F-82FCBEF9989D}" destId="{9F46D217-647D-4A2A-A6CA-CF62456BABDC}" srcOrd="0" destOrd="0" presId="urn:microsoft.com/office/officeart/2005/8/layout/orgChart1"/>
    <dgm:cxn modelId="{72B4D223-695A-4B79-9D3D-7429DC7C2D43}" type="presParOf" srcId="{B5F0A32A-52D9-47FF-B23F-82FCBEF9989D}" destId="{4C1DF6D3-BDCF-4702-B9CA-1AF5CD98D174}" srcOrd="1" destOrd="0" presId="urn:microsoft.com/office/officeart/2005/8/layout/orgChart1"/>
    <dgm:cxn modelId="{46C34BF9-14DF-421C-823D-8E46DF24F7EC}" type="presParOf" srcId="{6855ABCF-D082-409F-91BC-DC976A3FD392}" destId="{5E717597-A892-4D91-A7EE-C13F03A329A6}" srcOrd="1" destOrd="0" presId="urn:microsoft.com/office/officeart/2005/8/layout/orgChart1"/>
    <dgm:cxn modelId="{7B9ABE1C-1F1E-417D-99C5-B4741C9880B4}" type="presParOf" srcId="{6855ABCF-D082-409F-91BC-DC976A3FD392}" destId="{A6D45EC5-6372-47F5-BFF6-D53C5F763F6A}" srcOrd="2" destOrd="0" presId="urn:microsoft.com/office/officeart/2005/8/layout/orgChart1"/>
    <dgm:cxn modelId="{BC7F6694-565D-4052-8640-45D7F083F287}" type="presParOf" srcId="{0A202AB0-1D25-45D4-8662-1E511047D75F}" destId="{0EA2C113-4833-4CA8-A329-EF04C8AF07EA}" srcOrd="10" destOrd="0" presId="urn:microsoft.com/office/officeart/2005/8/layout/orgChart1"/>
    <dgm:cxn modelId="{2CF2459F-993E-4F55-8755-71AA5FD06C18}" type="presParOf" srcId="{0A202AB0-1D25-45D4-8662-1E511047D75F}" destId="{D5DCC19D-7FC7-4994-8257-914FD8D965D9}" srcOrd="11" destOrd="0" presId="urn:microsoft.com/office/officeart/2005/8/layout/orgChart1"/>
    <dgm:cxn modelId="{736CE817-D969-4B1F-B983-429662AE46C7}" type="presParOf" srcId="{D5DCC19D-7FC7-4994-8257-914FD8D965D9}" destId="{38019545-0336-44CE-A028-01C885DF9E6C}" srcOrd="0" destOrd="0" presId="urn:microsoft.com/office/officeart/2005/8/layout/orgChart1"/>
    <dgm:cxn modelId="{6031D1D5-AC54-4337-ABD9-E7061E0CA832}" type="presParOf" srcId="{38019545-0336-44CE-A028-01C885DF9E6C}" destId="{3E39070D-ADD7-4C8F-B0FD-D6B5B2BDCAD8}" srcOrd="0" destOrd="0" presId="urn:microsoft.com/office/officeart/2005/8/layout/orgChart1"/>
    <dgm:cxn modelId="{7DA9D393-0CCC-4CC7-890E-13A22A7F282D}" type="presParOf" srcId="{38019545-0336-44CE-A028-01C885DF9E6C}" destId="{FBB049A9-29B1-4802-9EDA-79C8577C9984}" srcOrd="1" destOrd="0" presId="urn:microsoft.com/office/officeart/2005/8/layout/orgChart1"/>
    <dgm:cxn modelId="{D89C745B-1EF2-4CDA-9E47-724A26C7E5CD}" type="presParOf" srcId="{D5DCC19D-7FC7-4994-8257-914FD8D965D9}" destId="{37F25788-F9C0-4488-B277-65B425F9CCE7}" srcOrd="1" destOrd="0" presId="urn:microsoft.com/office/officeart/2005/8/layout/orgChart1"/>
    <dgm:cxn modelId="{989F2B87-21BA-4CC7-B3CA-619F26D41900}" type="presParOf" srcId="{D5DCC19D-7FC7-4994-8257-914FD8D965D9}" destId="{EF3DBFB9-362C-4B8C-9FBF-F8F41B6A039F}" srcOrd="2" destOrd="0" presId="urn:microsoft.com/office/officeart/2005/8/layout/orgChart1"/>
    <dgm:cxn modelId="{D41D4A02-A2F9-4470-BD1D-49AA6D1C1B4C}" type="presParOf" srcId="{4B7A95FB-E9DB-46B2-83E1-16B10E9CB622}" destId="{07271AF2-8622-45E3-8C50-EB0BF61D75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976668-59BC-44A7-9F00-BF41627C81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0530DC7-8402-4724-83B5-CE2A52A1B0A7}">
      <dgm:prSet phldrT="[Text]"/>
      <dgm:spPr/>
      <dgm:t>
        <a:bodyPr/>
        <a:lstStyle/>
        <a:p>
          <a:r>
            <a:rPr lang="en-US" dirty="0"/>
            <a:t>Home</a:t>
          </a:r>
          <a:endParaRPr lang="en-SG" dirty="0"/>
        </a:p>
      </dgm:t>
    </dgm:pt>
    <dgm:pt modelId="{56CE59B5-9BAE-462E-9689-AB15A1C04461}" type="parTrans" cxnId="{4B6CA068-413F-43D5-9CD0-E6CAE716249F}">
      <dgm:prSet/>
      <dgm:spPr/>
      <dgm:t>
        <a:bodyPr/>
        <a:lstStyle/>
        <a:p>
          <a:endParaRPr lang="en-SG"/>
        </a:p>
      </dgm:t>
    </dgm:pt>
    <dgm:pt modelId="{6D443317-645C-448D-A3B8-59D1B4171B84}" type="sibTrans" cxnId="{4B6CA068-413F-43D5-9CD0-E6CAE716249F}">
      <dgm:prSet/>
      <dgm:spPr/>
      <dgm:t>
        <a:bodyPr/>
        <a:lstStyle/>
        <a:p>
          <a:endParaRPr lang="en-SG"/>
        </a:p>
      </dgm:t>
    </dgm:pt>
    <dgm:pt modelId="{83F871A1-DD72-4500-9746-50A999CC53B0}">
      <dgm:prSet phldrT="[Text]"/>
      <dgm:spPr/>
      <dgm:t>
        <a:bodyPr/>
        <a:lstStyle/>
        <a:p>
          <a:r>
            <a:rPr lang="en-US" dirty="0"/>
            <a:t>Movies</a:t>
          </a:r>
          <a:endParaRPr lang="en-SG" dirty="0"/>
        </a:p>
      </dgm:t>
    </dgm:pt>
    <dgm:pt modelId="{5A6089FA-A242-4A73-9FAC-8FEC7A94F029}" type="parTrans" cxnId="{7B598DDD-50BD-42BF-9624-4A8E88EA34C9}">
      <dgm:prSet/>
      <dgm:spPr/>
      <dgm:t>
        <a:bodyPr/>
        <a:lstStyle/>
        <a:p>
          <a:endParaRPr lang="en-SG"/>
        </a:p>
      </dgm:t>
    </dgm:pt>
    <dgm:pt modelId="{0FCA9517-1F23-4883-A363-3FFBC29054D3}" type="sibTrans" cxnId="{7B598DDD-50BD-42BF-9624-4A8E88EA34C9}">
      <dgm:prSet/>
      <dgm:spPr/>
      <dgm:t>
        <a:bodyPr/>
        <a:lstStyle/>
        <a:p>
          <a:endParaRPr lang="en-SG"/>
        </a:p>
      </dgm:t>
    </dgm:pt>
    <dgm:pt modelId="{FC888789-C114-4406-B581-29C9CA39B2C3}">
      <dgm:prSet phldrT="[Text]"/>
      <dgm:spPr/>
      <dgm:t>
        <a:bodyPr/>
        <a:lstStyle/>
        <a:p>
          <a:r>
            <a:rPr lang="en-US" dirty="0" smtClean="0"/>
            <a:t>Contact	</a:t>
          </a:r>
        </a:p>
      </dgm:t>
    </dgm:pt>
    <dgm:pt modelId="{8D1EC034-29EB-4064-8C44-728F783B104E}" type="parTrans" cxnId="{E7BD2A4E-C302-470F-96FD-3A284CF61EAB}">
      <dgm:prSet/>
      <dgm:spPr/>
      <dgm:t>
        <a:bodyPr/>
        <a:lstStyle/>
        <a:p>
          <a:endParaRPr lang="en-SG"/>
        </a:p>
      </dgm:t>
    </dgm:pt>
    <dgm:pt modelId="{224C721B-6FE6-4915-B412-CA4651E134BF}" type="sibTrans" cxnId="{E7BD2A4E-C302-470F-96FD-3A284CF61EAB}">
      <dgm:prSet/>
      <dgm:spPr/>
      <dgm:t>
        <a:bodyPr/>
        <a:lstStyle/>
        <a:p>
          <a:endParaRPr lang="en-SG"/>
        </a:p>
      </dgm:t>
    </dgm:pt>
    <dgm:pt modelId="{A937C21D-C265-47BF-97ED-8019B12E8CFE}">
      <dgm:prSet phldrT="[Text]"/>
      <dgm:spPr/>
      <dgm:t>
        <a:bodyPr/>
        <a:lstStyle/>
        <a:p>
          <a:r>
            <a:rPr lang="en-SG" dirty="0"/>
            <a:t>Promotions</a:t>
          </a:r>
        </a:p>
      </dgm:t>
    </dgm:pt>
    <dgm:pt modelId="{1813D539-FA20-4B6E-9299-4FC379E4EA03}" type="parTrans" cxnId="{DFB1B5A2-00E0-4C7E-B86B-A181D0D424F6}">
      <dgm:prSet/>
      <dgm:spPr/>
      <dgm:t>
        <a:bodyPr/>
        <a:lstStyle/>
        <a:p>
          <a:endParaRPr lang="en-SG"/>
        </a:p>
      </dgm:t>
    </dgm:pt>
    <dgm:pt modelId="{5C1189C4-3564-4ED8-B219-B9AD27677061}" type="sibTrans" cxnId="{DFB1B5A2-00E0-4C7E-B86B-A181D0D424F6}">
      <dgm:prSet/>
      <dgm:spPr/>
      <dgm:t>
        <a:bodyPr/>
        <a:lstStyle/>
        <a:p>
          <a:endParaRPr lang="en-SG"/>
        </a:p>
      </dgm:t>
    </dgm:pt>
    <dgm:pt modelId="{17A40DDC-B02B-4549-8A5D-CEF74DB0A16A}">
      <dgm:prSet phldrT="[Text]"/>
      <dgm:spPr/>
      <dgm:t>
        <a:bodyPr/>
        <a:lstStyle/>
        <a:p>
          <a:r>
            <a:rPr lang="en-SG" dirty="0"/>
            <a:t>Cinemas	</a:t>
          </a:r>
        </a:p>
      </dgm:t>
    </dgm:pt>
    <dgm:pt modelId="{13AFBA50-27E9-4CA2-9BE5-2036748CECC4}" type="parTrans" cxnId="{4361A25A-6423-41BE-A69F-160CCC93B10C}">
      <dgm:prSet/>
      <dgm:spPr/>
      <dgm:t>
        <a:bodyPr/>
        <a:lstStyle/>
        <a:p>
          <a:endParaRPr lang="en-SG"/>
        </a:p>
      </dgm:t>
    </dgm:pt>
    <dgm:pt modelId="{42DE379E-DDB0-40D3-A9C0-38044491BC8A}" type="sibTrans" cxnId="{4361A25A-6423-41BE-A69F-160CCC93B10C}">
      <dgm:prSet/>
      <dgm:spPr/>
      <dgm:t>
        <a:bodyPr/>
        <a:lstStyle/>
        <a:p>
          <a:endParaRPr lang="en-SG"/>
        </a:p>
      </dgm:t>
    </dgm:pt>
    <dgm:pt modelId="{96E49C71-D31B-4F25-9618-3DBD6B25C124}">
      <dgm:prSet phldrT="[Text]"/>
      <dgm:spPr/>
      <dgm:t>
        <a:bodyPr/>
        <a:lstStyle/>
        <a:p>
          <a:r>
            <a:rPr lang="en-US" dirty="0"/>
            <a:t>Movie Details</a:t>
          </a:r>
          <a:endParaRPr lang="en-SG" dirty="0"/>
        </a:p>
      </dgm:t>
    </dgm:pt>
    <dgm:pt modelId="{CEDF3C43-DE04-4804-8672-98266BBD01D3}" type="parTrans" cxnId="{C9D87777-108A-465F-A3A5-29B6D3B5483E}">
      <dgm:prSet/>
      <dgm:spPr/>
      <dgm:t>
        <a:bodyPr/>
        <a:lstStyle/>
        <a:p>
          <a:endParaRPr lang="en-SG"/>
        </a:p>
      </dgm:t>
    </dgm:pt>
    <dgm:pt modelId="{81B71C30-77C0-4F7D-86A3-371700FD516B}" type="sibTrans" cxnId="{C9D87777-108A-465F-A3A5-29B6D3B5483E}">
      <dgm:prSet/>
      <dgm:spPr/>
      <dgm:t>
        <a:bodyPr/>
        <a:lstStyle/>
        <a:p>
          <a:endParaRPr lang="en-SG"/>
        </a:p>
      </dgm:t>
    </dgm:pt>
    <dgm:pt modelId="{046688EC-A3D0-41A4-9487-898E356F0F2B}">
      <dgm:prSet phldrT="[Text]"/>
      <dgm:spPr/>
      <dgm:t>
        <a:bodyPr/>
        <a:lstStyle/>
        <a:p>
          <a:r>
            <a:rPr lang="en-SG" dirty="0"/>
            <a:t>Buy Tickets </a:t>
          </a:r>
          <a:endParaRPr lang="en-SG" b="1" dirty="0"/>
        </a:p>
      </dgm:t>
    </dgm:pt>
    <dgm:pt modelId="{291B8BD3-E4F6-4AF2-8C0B-1017FB243EE4}" type="parTrans" cxnId="{1195AE5A-405C-4C57-A7D3-B672D864E356}">
      <dgm:prSet/>
      <dgm:spPr/>
      <dgm:t>
        <a:bodyPr/>
        <a:lstStyle/>
        <a:p>
          <a:endParaRPr lang="en-SG"/>
        </a:p>
      </dgm:t>
    </dgm:pt>
    <dgm:pt modelId="{1C386BFB-C86C-491B-B108-EA3571F7FA84}" type="sibTrans" cxnId="{1195AE5A-405C-4C57-A7D3-B672D864E356}">
      <dgm:prSet/>
      <dgm:spPr/>
      <dgm:t>
        <a:bodyPr/>
        <a:lstStyle/>
        <a:p>
          <a:endParaRPr lang="en-SG"/>
        </a:p>
      </dgm:t>
    </dgm:pt>
    <dgm:pt modelId="{1363DEC4-95C3-49E1-A529-E2C51856F00A}">
      <dgm:prSet phldrT="[Text]"/>
      <dgm:spPr/>
      <dgm:t>
        <a:bodyPr/>
        <a:lstStyle/>
        <a:p>
          <a:r>
            <a:rPr lang="en-US" b="1" dirty="0"/>
            <a:t>Payment</a:t>
          </a:r>
          <a:endParaRPr lang="en-SG" b="1" dirty="0"/>
        </a:p>
      </dgm:t>
    </dgm:pt>
    <dgm:pt modelId="{107A0334-3FBD-4EB8-83A9-D3DE4C29B2E7}" type="parTrans" cxnId="{23B86C39-941E-43AB-9C61-D65F0365D3C8}">
      <dgm:prSet/>
      <dgm:spPr/>
      <dgm:t>
        <a:bodyPr/>
        <a:lstStyle/>
        <a:p>
          <a:endParaRPr lang="en-SG"/>
        </a:p>
      </dgm:t>
    </dgm:pt>
    <dgm:pt modelId="{7EB4A9A3-3F03-49B9-9F70-6D824FE4CC33}" type="sibTrans" cxnId="{23B86C39-941E-43AB-9C61-D65F0365D3C8}">
      <dgm:prSet/>
      <dgm:spPr/>
      <dgm:t>
        <a:bodyPr/>
        <a:lstStyle/>
        <a:p>
          <a:endParaRPr lang="en-SG"/>
        </a:p>
      </dgm:t>
    </dgm:pt>
    <dgm:pt modelId="{5EA72678-B599-437F-842C-8664728EC093}">
      <dgm:prSet/>
      <dgm:spPr/>
      <dgm:t>
        <a:bodyPr/>
        <a:lstStyle/>
        <a:p>
          <a:r>
            <a:rPr lang="en-SG" dirty="0" smtClean="0"/>
            <a:t>Location</a:t>
          </a:r>
          <a:endParaRPr lang="en-SG" dirty="0"/>
        </a:p>
      </dgm:t>
    </dgm:pt>
    <dgm:pt modelId="{EA50D969-FC74-4618-ADB0-7FDE6A720B4D}" type="parTrans" cxnId="{E268A100-E2DA-4528-9CD5-9FB13D923DA6}">
      <dgm:prSet/>
      <dgm:spPr/>
      <dgm:t>
        <a:bodyPr/>
        <a:lstStyle/>
        <a:p>
          <a:endParaRPr lang="en-SG"/>
        </a:p>
      </dgm:t>
    </dgm:pt>
    <dgm:pt modelId="{E6935BDB-2B24-415C-92D4-EEFF2360610E}" type="sibTrans" cxnId="{E268A100-E2DA-4528-9CD5-9FB13D923DA6}">
      <dgm:prSet/>
      <dgm:spPr/>
      <dgm:t>
        <a:bodyPr/>
        <a:lstStyle/>
        <a:p>
          <a:endParaRPr lang="en-SG"/>
        </a:p>
      </dgm:t>
    </dgm:pt>
    <dgm:pt modelId="{1202B46F-C0E3-4245-A6E7-6DFB2D220720}" type="pres">
      <dgm:prSet presAssocID="{11976668-59BC-44A7-9F00-BF41627C81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4B7A95FB-E9DB-46B2-83E1-16B10E9CB622}" type="pres">
      <dgm:prSet presAssocID="{80530DC7-8402-4724-83B5-CE2A52A1B0A7}" presName="hierRoot1" presStyleCnt="0">
        <dgm:presLayoutVars>
          <dgm:hierBranch val="init"/>
        </dgm:presLayoutVars>
      </dgm:prSet>
      <dgm:spPr/>
    </dgm:pt>
    <dgm:pt modelId="{8A2FC444-4724-47D1-ABE9-2AC2AB01686B}" type="pres">
      <dgm:prSet presAssocID="{80530DC7-8402-4724-83B5-CE2A52A1B0A7}" presName="rootComposite1" presStyleCnt="0"/>
      <dgm:spPr/>
    </dgm:pt>
    <dgm:pt modelId="{CFB4CCA0-455C-42B4-82AB-19CE74A884B9}" type="pres">
      <dgm:prSet presAssocID="{80530DC7-8402-4724-83B5-CE2A52A1B0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58C524-89EA-457C-99CA-D94EAD4F4D2F}" type="pres">
      <dgm:prSet presAssocID="{80530DC7-8402-4724-83B5-CE2A52A1B0A7}" presName="rootConnector1" presStyleLbl="node1" presStyleIdx="0" presStyleCnt="0"/>
      <dgm:spPr/>
      <dgm:t>
        <a:bodyPr/>
        <a:lstStyle/>
        <a:p>
          <a:endParaRPr lang="en-SG"/>
        </a:p>
      </dgm:t>
    </dgm:pt>
    <dgm:pt modelId="{0A202AB0-1D25-45D4-8662-1E511047D75F}" type="pres">
      <dgm:prSet presAssocID="{80530DC7-8402-4724-83B5-CE2A52A1B0A7}" presName="hierChild2" presStyleCnt="0"/>
      <dgm:spPr/>
    </dgm:pt>
    <dgm:pt modelId="{B5C85C71-F5C5-4567-AF30-C8233FA48814}" type="pres">
      <dgm:prSet presAssocID="{5A6089FA-A242-4A73-9FAC-8FEC7A94F029}" presName="Name37" presStyleLbl="parChTrans1D2" presStyleIdx="0" presStyleCnt="4"/>
      <dgm:spPr/>
      <dgm:t>
        <a:bodyPr/>
        <a:lstStyle/>
        <a:p>
          <a:endParaRPr lang="en-SG"/>
        </a:p>
      </dgm:t>
    </dgm:pt>
    <dgm:pt modelId="{2C91B0B2-E561-4584-AC80-216E95069937}" type="pres">
      <dgm:prSet presAssocID="{83F871A1-DD72-4500-9746-50A999CC53B0}" presName="hierRoot2" presStyleCnt="0">
        <dgm:presLayoutVars>
          <dgm:hierBranch val="init"/>
        </dgm:presLayoutVars>
      </dgm:prSet>
      <dgm:spPr/>
    </dgm:pt>
    <dgm:pt modelId="{8FFB33BD-6C30-4F4B-83EE-D2A3C94BDD30}" type="pres">
      <dgm:prSet presAssocID="{83F871A1-DD72-4500-9746-50A999CC53B0}" presName="rootComposite" presStyleCnt="0"/>
      <dgm:spPr/>
    </dgm:pt>
    <dgm:pt modelId="{A78AD9CD-F89A-485E-8606-1DB54ACC7481}" type="pres">
      <dgm:prSet presAssocID="{83F871A1-DD72-4500-9746-50A999CC53B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E45EE0E-2AF7-4C45-8EB0-A3AA432E19CF}" type="pres">
      <dgm:prSet presAssocID="{83F871A1-DD72-4500-9746-50A999CC53B0}" presName="rootConnector" presStyleLbl="node2" presStyleIdx="0" presStyleCnt="4"/>
      <dgm:spPr/>
      <dgm:t>
        <a:bodyPr/>
        <a:lstStyle/>
        <a:p>
          <a:endParaRPr lang="en-SG"/>
        </a:p>
      </dgm:t>
    </dgm:pt>
    <dgm:pt modelId="{63C1642C-E3EC-44EF-9701-36F0CC664ED9}" type="pres">
      <dgm:prSet presAssocID="{83F871A1-DD72-4500-9746-50A999CC53B0}" presName="hierChild4" presStyleCnt="0"/>
      <dgm:spPr/>
    </dgm:pt>
    <dgm:pt modelId="{E0C32808-77DA-454E-B1A8-8717E65C5825}" type="pres">
      <dgm:prSet presAssocID="{CEDF3C43-DE04-4804-8672-98266BBD01D3}" presName="Name37" presStyleLbl="parChTrans1D3" presStyleIdx="0" presStyleCnt="4"/>
      <dgm:spPr/>
      <dgm:t>
        <a:bodyPr/>
        <a:lstStyle/>
        <a:p>
          <a:endParaRPr lang="en-SG"/>
        </a:p>
      </dgm:t>
    </dgm:pt>
    <dgm:pt modelId="{F324270D-1C51-471E-912F-0A0B65F5FE3A}" type="pres">
      <dgm:prSet presAssocID="{96E49C71-D31B-4F25-9618-3DBD6B25C124}" presName="hierRoot2" presStyleCnt="0">
        <dgm:presLayoutVars>
          <dgm:hierBranch val="init"/>
        </dgm:presLayoutVars>
      </dgm:prSet>
      <dgm:spPr/>
    </dgm:pt>
    <dgm:pt modelId="{0786B897-309A-4346-8F41-D60FC9622038}" type="pres">
      <dgm:prSet presAssocID="{96E49C71-D31B-4F25-9618-3DBD6B25C124}" presName="rootComposite" presStyleCnt="0"/>
      <dgm:spPr/>
    </dgm:pt>
    <dgm:pt modelId="{7A0270A8-14A4-4A14-81F8-A4DF44BB32E6}" type="pres">
      <dgm:prSet presAssocID="{96E49C71-D31B-4F25-9618-3DBD6B25C12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0A844D-A4CE-4507-B5CE-76713509ECF1}" type="pres">
      <dgm:prSet presAssocID="{96E49C71-D31B-4F25-9618-3DBD6B25C124}" presName="rootConnector" presStyleLbl="node3" presStyleIdx="0" presStyleCnt="4"/>
      <dgm:spPr/>
      <dgm:t>
        <a:bodyPr/>
        <a:lstStyle/>
        <a:p>
          <a:endParaRPr lang="en-SG"/>
        </a:p>
      </dgm:t>
    </dgm:pt>
    <dgm:pt modelId="{53021E58-41F8-4399-B0B9-E6053DD79CF6}" type="pres">
      <dgm:prSet presAssocID="{96E49C71-D31B-4F25-9618-3DBD6B25C124}" presName="hierChild4" presStyleCnt="0"/>
      <dgm:spPr/>
    </dgm:pt>
    <dgm:pt modelId="{3BE85288-C33A-49E2-9693-EBCE53144AEF}" type="pres">
      <dgm:prSet presAssocID="{96E49C71-D31B-4F25-9618-3DBD6B25C124}" presName="hierChild5" presStyleCnt="0"/>
      <dgm:spPr/>
    </dgm:pt>
    <dgm:pt modelId="{68ABE54A-16B1-443B-A78C-296A00941709}" type="pres">
      <dgm:prSet presAssocID="{291B8BD3-E4F6-4AF2-8C0B-1017FB243EE4}" presName="Name37" presStyleLbl="parChTrans1D3" presStyleIdx="1" presStyleCnt="4"/>
      <dgm:spPr/>
      <dgm:t>
        <a:bodyPr/>
        <a:lstStyle/>
        <a:p>
          <a:endParaRPr lang="en-SG"/>
        </a:p>
      </dgm:t>
    </dgm:pt>
    <dgm:pt modelId="{45EFD3EA-729E-4A95-9DED-858C641150F8}" type="pres">
      <dgm:prSet presAssocID="{046688EC-A3D0-41A4-9487-898E356F0F2B}" presName="hierRoot2" presStyleCnt="0">
        <dgm:presLayoutVars>
          <dgm:hierBranch val="init"/>
        </dgm:presLayoutVars>
      </dgm:prSet>
      <dgm:spPr/>
    </dgm:pt>
    <dgm:pt modelId="{B07BAEBE-26E7-4A81-80FC-BA132E664B9A}" type="pres">
      <dgm:prSet presAssocID="{046688EC-A3D0-41A4-9487-898E356F0F2B}" presName="rootComposite" presStyleCnt="0"/>
      <dgm:spPr/>
    </dgm:pt>
    <dgm:pt modelId="{A83726C8-06FD-49AA-8216-DA0B3FB335F5}" type="pres">
      <dgm:prSet presAssocID="{046688EC-A3D0-41A4-9487-898E356F0F2B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B4E31D4-6317-4F0B-A41C-F4B37DECB7A6}" type="pres">
      <dgm:prSet presAssocID="{046688EC-A3D0-41A4-9487-898E356F0F2B}" presName="rootConnector" presStyleLbl="node3" presStyleIdx="1" presStyleCnt="4"/>
      <dgm:spPr/>
      <dgm:t>
        <a:bodyPr/>
        <a:lstStyle/>
        <a:p>
          <a:endParaRPr lang="en-SG"/>
        </a:p>
      </dgm:t>
    </dgm:pt>
    <dgm:pt modelId="{F33F43E6-584F-42CC-B530-A73D0DC95A6F}" type="pres">
      <dgm:prSet presAssocID="{046688EC-A3D0-41A4-9487-898E356F0F2B}" presName="hierChild4" presStyleCnt="0"/>
      <dgm:spPr/>
    </dgm:pt>
    <dgm:pt modelId="{D3BDC21D-2011-4C80-9DEE-52863E39D274}" type="pres">
      <dgm:prSet presAssocID="{046688EC-A3D0-41A4-9487-898E356F0F2B}" presName="hierChild5" presStyleCnt="0"/>
      <dgm:spPr/>
    </dgm:pt>
    <dgm:pt modelId="{B9852B8A-C120-4AF8-91B4-B7A141B0F9A8}" type="pres">
      <dgm:prSet presAssocID="{107A0334-3FBD-4EB8-83A9-D3DE4C29B2E7}" presName="Name37" presStyleLbl="parChTrans1D3" presStyleIdx="2" presStyleCnt="4"/>
      <dgm:spPr/>
      <dgm:t>
        <a:bodyPr/>
        <a:lstStyle/>
        <a:p>
          <a:endParaRPr lang="en-SG"/>
        </a:p>
      </dgm:t>
    </dgm:pt>
    <dgm:pt modelId="{7FE4C5FF-3321-421E-AF2E-0BA5329F58F3}" type="pres">
      <dgm:prSet presAssocID="{1363DEC4-95C3-49E1-A529-E2C51856F00A}" presName="hierRoot2" presStyleCnt="0">
        <dgm:presLayoutVars>
          <dgm:hierBranch val="init"/>
        </dgm:presLayoutVars>
      </dgm:prSet>
      <dgm:spPr/>
    </dgm:pt>
    <dgm:pt modelId="{94D5A7DF-AD9E-4744-A400-9C916ECE7E9C}" type="pres">
      <dgm:prSet presAssocID="{1363DEC4-95C3-49E1-A529-E2C51856F00A}" presName="rootComposite" presStyleCnt="0"/>
      <dgm:spPr/>
    </dgm:pt>
    <dgm:pt modelId="{2CCC06DA-A2B2-4970-B265-23EC82D0D7BE}" type="pres">
      <dgm:prSet presAssocID="{1363DEC4-95C3-49E1-A529-E2C51856F00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6043F57-B0EA-4694-B123-9CF23A03EB2A}" type="pres">
      <dgm:prSet presAssocID="{1363DEC4-95C3-49E1-A529-E2C51856F00A}" presName="rootConnector" presStyleLbl="node3" presStyleIdx="2" presStyleCnt="4"/>
      <dgm:spPr/>
      <dgm:t>
        <a:bodyPr/>
        <a:lstStyle/>
        <a:p>
          <a:endParaRPr lang="en-SG"/>
        </a:p>
      </dgm:t>
    </dgm:pt>
    <dgm:pt modelId="{451978E2-77AE-472D-9120-3E07540AA8E8}" type="pres">
      <dgm:prSet presAssocID="{1363DEC4-95C3-49E1-A529-E2C51856F00A}" presName="hierChild4" presStyleCnt="0"/>
      <dgm:spPr/>
    </dgm:pt>
    <dgm:pt modelId="{0C692B88-FFFB-4F4A-B7CB-93C3B573E162}" type="pres">
      <dgm:prSet presAssocID="{1363DEC4-95C3-49E1-A529-E2C51856F00A}" presName="hierChild5" presStyleCnt="0"/>
      <dgm:spPr/>
    </dgm:pt>
    <dgm:pt modelId="{B8A244B1-F658-4EEB-82AB-56D142ACE71B}" type="pres">
      <dgm:prSet presAssocID="{83F871A1-DD72-4500-9746-50A999CC53B0}" presName="hierChild5" presStyleCnt="0"/>
      <dgm:spPr/>
    </dgm:pt>
    <dgm:pt modelId="{B3DF3E63-4B6B-4FF8-93E5-733E014025E9}" type="pres">
      <dgm:prSet presAssocID="{13AFBA50-27E9-4CA2-9BE5-2036748CECC4}" presName="Name37" presStyleLbl="parChTrans1D2" presStyleIdx="1" presStyleCnt="4"/>
      <dgm:spPr/>
      <dgm:t>
        <a:bodyPr/>
        <a:lstStyle/>
        <a:p>
          <a:endParaRPr lang="en-SG"/>
        </a:p>
      </dgm:t>
    </dgm:pt>
    <dgm:pt modelId="{269464E6-97D0-4C3B-A3D9-F1D14DD2D3FA}" type="pres">
      <dgm:prSet presAssocID="{17A40DDC-B02B-4549-8A5D-CEF74DB0A16A}" presName="hierRoot2" presStyleCnt="0">
        <dgm:presLayoutVars>
          <dgm:hierBranch val="init"/>
        </dgm:presLayoutVars>
      </dgm:prSet>
      <dgm:spPr/>
    </dgm:pt>
    <dgm:pt modelId="{2B8BC582-3F65-4FD5-A399-920682FFC764}" type="pres">
      <dgm:prSet presAssocID="{17A40DDC-B02B-4549-8A5D-CEF74DB0A16A}" presName="rootComposite" presStyleCnt="0"/>
      <dgm:spPr/>
    </dgm:pt>
    <dgm:pt modelId="{7B324E9E-19AE-4745-B5FE-6655EEBCBB23}" type="pres">
      <dgm:prSet presAssocID="{17A40DDC-B02B-4549-8A5D-CEF74DB0A16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DD138F-AE1A-4D2C-AB7A-BCAC2CCB3535}" type="pres">
      <dgm:prSet presAssocID="{17A40DDC-B02B-4549-8A5D-CEF74DB0A16A}" presName="rootConnector" presStyleLbl="node2" presStyleIdx="1" presStyleCnt="4"/>
      <dgm:spPr/>
      <dgm:t>
        <a:bodyPr/>
        <a:lstStyle/>
        <a:p>
          <a:endParaRPr lang="en-SG"/>
        </a:p>
      </dgm:t>
    </dgm:pt>
    <dgm:pt modelId="{082CB240-CE1E-494B-9453-20B6EB89F383}" type="pres">
      <dgm:prSet presAssocID="{17A40DDC-B02B-4549-8A5D-CEF74DB0A16A}" presName="hierChild4" presStyleCnt="0"/>
      <dgm:spPr/>
    </dgm:pt>
    <dgm:pt modelId="{BA0A7D05-0541-4BC2-9873-30F3322CC717}" type="pres">
      <dgm:prSet presAssocID="{EA50D969-FC74-4618-ADB0-7FDE6A720B4D}" presName="Name37" presStyleLbl="parChTrans1D3" presStyleIdx="3" presStyleCnt="4"/>
      <dgm:spPr/>
      <dgm:t>
        <a:bodyPr/>
        <a:lstStyle/>
        <a:p>
          <a:endParaRPr lang="en-SG"/>
        </a:p>
      </dgm:t>
    </dgm:pt>
    <dgm:pt modelId="{C9B3B9DA-E451-4885-A15F-AE52BC0FCC70}" type="pres">
      <dgm:prSet presAssocID="{5EA72678-B599-437F-842C-8664728EC093}" presName="hierRoot2" presStyleCnt="0">
        <dgm:presLayoutVars>
          <dgm:hierBranch val="init"/>
        </dgm:presLayoutVars>
      </dgm:prSet>
      <dgm:spPr/>
    </dgm:pt>
    <dgm:pt modelId="{CEDFF4CF-6518-47F8-A818-FA738F06532C}" type="pres">
      <dgm:prSet presAssocID="{5EA72678-B599-437F-842C-8664728EC093}" presName="rootComposite" presStyleCnt="0"/>
      <dgm:spPr/>
    </dgm:pt>
    <dgm:pt modelId="{6A71281E-ED24-400F-9B63-4F044276295B}" type="pres">
      <dgm:prSet presAssocID="{5EA72678-B599-437F-842C-8664728EC09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47EA92D-A7A9-48E4-89C4-2BA55222F96D}" type="pres">
      <dgm:prSet presAssocID="{5EA72678-B599-437F-842C-8664728EC093}" presName="rootConnector" presStyleLbl="node3" presStyleIdx="3" presStyleCnt="4"/>
      <dgm:spPr/>
      <dgm:t>
        <a:bodyPr/>
        <a:lstStyle/>
        <a:p>
          <a:endParaRPr lang="en-SG"/>
        </a:p>
      </dgm:t>
    </dgm:pt>
    <dgm:pt modelId="{A52B9EE7-B415-4EE4-8E45-F0D1F375BF1A}" type="pres">
      <dgm:prSet presAssocID="{5EA72678-B599-437F-842C-8664728EC093}" presName="hierChild4" presStyleCnt="0"/>
      <dgm:spPr/>
    </dgm:pt>
    <dgm:pt modelId="{7DC78E7F-D593-48BF-9ABA-B9C1C1BC6E56}" type="pres">
      <dgm:prSet presAssocID="{5EA72678-B599-437F-842C-8664728EC093}" presName="hierChild5" presStyleCnt="0"/>
      <dgm:spPr/>
    </dgm:pt>
    <dgm:pt modelId="{56A42950-0FB3-49CA-B68A-756A01A60508}" type="pres">
      <dgm:prSet presAssocID="{17A40DDC-B02B-4549-8A5D-CEF74DB0A16A}" presName="hierChild5" presStyleCnt="0"/>
      <dgm:spPr/>
    </dgm:pt>
    <dgm:pt modelId="{99ABF011-C069-421D-9E34-6050D9B80110}" type="pres">
      <dgm:prSet presAssocID="{1813D539-FA20-4B6E-9299-4FC379E4EA03}" presName="Name37" presStyleLbl="parChTrans1D2" presStyleIdx="2" presStyleCnt="4"/>
      <dgm:spPr/>
      <dgm:t>
        <a:bodyPr/>
        <a:lstStyle/>
        <a:p>
          <a:endParaRPr lang="en-SG"/>
        </a:p>
      </dgm:t>
    </dgm:pt>
    <dgm:pt modelId="{7AD6A70F-7CC7-4C0F-B30A-6A9DB2A43B47}" type="pres">
      <dgm:prSet presAssocID="{A937C21D-C265-47BF-97ED-8019B12E8CFE}" presName="hierRoot2" presStyleCnt="0">
        <dgm:presLayoutVars>
          <dgm:hierBranch val="init"/>
        </dgm:presLayoutVars>
      </dgm:prSet>
      <dgm:spPr/>
    </dgm:pt>
    <dgm:pt modelId="{7BA81301-178F-4882-BDA3-8A89DE24BC33}" type="pres">
      <dgm:prSet presAssocID="{A937C21D-C265-47BF-97ED-8019B12E8CFE}" presName="rootComposite" presStyleCnt="0"/>
      <dgm:spPr/>
    </dgm:pt>
    <dgm:pt modelId="{306BAEBD-84B5-432D-ADBC-5E67482DF93D}" type="pres">
      <dgm:prSet presAssocID="{A937C21D-C265-47BF-97ED-8019B12E8CF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9B4CA5-D86C-4467-BE5B-C22AEB3166C2}" type="pres">
      <dgm:prSet presAssocID="{A937C21D-C265-47BF-97ED-8019B12E8CFE}" presName="rootConnector" presStyleLbl="node2" presStyleIdx="2" presStyleCnt="4"/>
      <dgm:spPr/>
      <dgm:t>
        <a:bodyPr/>
        <a:lstStyle/>
        <a:p>
          <a:endParaRPr lang="en-SG"/>
        </a:p>
      </dgm:t>
    </dgm:pt>
    <dgm:pt modelId="{5CCDB004-1EBC-463D-922C-781CD76F1DE4}" type="pres">
      <dgm:prSet presAssocID="{A937C21D-C265-47BF-97ED-8019B12E8CFE}" presName="hierChild4" presStyleCnt="0"/>
      <dgm:spPr/>
    </dgm:pt>
    <dgm:pt modelId="{ABAD6D10-4016-4C79-94FA-4114ECE07863}" type="pres">
      <dgm:prSet presAssocID="{A937C21D-C265-47BF-97ED-8019B12E8CFE}" presName="hierChild5" presStyleCnt="0"/>
      <dgm:spPr/>
    </dgm:pt>
    <dgm:pt modelId="{4F5EEA8D-6982-40E5-A172-91CD8BC995DD}" type="pres">
      <dgm:prSet presAssocID="{8D1EC034-29EB-4064-8C44-728F783B104E}" presName="Name37" presStyleLbl="parChTrans1D2" presStyleIdx="3" presStyleCnt="4"/>
      <dgm:spPr/>
      <dgm:t>
        <a:bodyPr/>
        <a:lstStyle/>
        <a:p>
          <a:endParaRPr lang="en-SG"/>
        </a:p>
      </dgm:t>
    </dgm:pt>
    <dgm:pt modelId="{6855ABCF-D082-409F-91BC-DC976A3FD392}" type="pres">
      <dgm:prSet presAssocID="{FC888789-C114-4406-B581-29C9CA39B2C3}" presName="hierRoot2" presStyleCnt="0">
        <dgm:presLayoutVars>
          <dgm:hierBranch val="init"/>
        </dgm:presLayoutVars>
      </dgm:prSet>
      <dgm:spPr/>
    </dgm:pt>
    <dgm:pt modelId="{B5F0A32A-52D9-47FF-B23F-82FCBEF9989D}" type="pres">
      <dgm:prSet presAssocID="{FC888789-C114-4406-B581-29C9CA39B2C3}" presName="rootComposite" presStyleCnt="0"/>
      <dgm:spPr/>
    </dgm:pt>
    <dgm:pt modelId="{9F46D217-647D-4A2A-A6CA-CF62456BABDC}" type="pres">
      <dgm:prSet presAssocID="{FC888789-C114-4406-B581-29C9CA39B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1DF6D3-BDCF-4702-B9CA-1AF5CD98D174}" type="pres">
      <dgm:prSet presAssocID="{FC888789-C114-4406-B581-29C9CA39B2C3}" presName="rootConnector" presStyleLbl="node2" presStyleIdx="3" presStyleCnt="4"/>
      <dgm:spPr/>
      <dgm:t>
        <a:bodyPr/>
        <a:lstStyle/>
        <a:p>
          <a:endParaRPr lang="en-SG"/>
        </a:p>
      </dgm:t>
    </dgm:pt>
    <dgm:pt modelId="{5E717597-A892-4D91-A7EE-C13F03A329A6}" type="pres">
      <dgm:prSet presAssocID="{FC888789-C114-4406-B581-29C9CA39B2C3}" presName="hierChild4" presStyleCnt="0"/>
      <dgm:spPr/>
    </dgm:pt>
    <dgm:pt modelId="{A6D45EC5-6372-47F5-BFF6-D53C5F763F6A}" type="pres">
      <dgm:prSet presAssocID="{FC888789-C114-4406-B581-29C9CA39B2C3}" presName="hierChild5" presStyleCnt="0"/>
      <dgm:spPr/>
    </dgm:pt>
    <dgm:pt modelId="{07271AF2-8622-45E3-8C50-EB0BF61D7587}" type="pres">
      <dgm:prSet presAssocID="{80530DC7-8402-4724-83B5-CE2A52A1B0A7}" presName="hierChild3" presStyleCnt="0"/>
      <dgm:spPr/>
    </dgm:pt>
  </dgm:ptLst>
  <dgm:cxnLst>
    <dgm:cxn modelId="{3713CF63-1775-4570-A723-101E1B71B7AA}" type="presOf" srcId="{EA50D969-FC74-4618-ADB0-7FDE6A720B4D}" destId="{BA0A7D05-0541-4BC2-9873-30F3322CC717}" srcOrd="0" destOrd="0" presId="urn:microsoft.com/office/officeart/2005/8/layout/orgChart1"/>
    <dgm:cxn modelId="{E7BD2A4E-C302-470F-96FD-3A284CF61EAB}" srcId="{80530DC7-8402-4724-83B5-CE2A52A1B0A7}" destId="{FC888789-C114-4406-B581-29C9CA39B2C3}" srcOrd="3" destOrd="0" parTransId="{8D1EC034-29EB-4064-8C44-728F783B104E}" sibTransId="{224C721B-6FE6-4915-B412-CA4651E134BF}"/>
    <dgm:cxn modelId="{BFE40626-E734-4925-85CD-A00977539020}" type="presOf" srcId="{046688EC-A3D0-41A4-9487-898E356F0F2B}" destId="{A83726C8-06FD-49AA-8216-DA0B3FB335F5}" srcOrd="0" destOrd="0" presId="urn:microsoft.com/office/officeart/2005/8/layout/orgChart1"/>
    <dgm:cxn modelId="{AD9895A8-2A5F-4D8E-A87C-29FCC85F0D91}" type="presOf" srcId="{1363DEC4-95C3-49E1-A529-E2C51856F00A}" destId="{2CCC06DA-A2B2-4970-B265-23EC82D0D7BE}" srcOrd="0" destOrd="0" presId="urn:microsoft.com/office/officeart/2005/8/layout/orgChart1"/>
    <dgm:cxn modelId="{4B6CA068-413F-43D5-9CD0-E6CAE716249F}" srcId="{11976668-59BC-44A7-9F00-BF41627C811C}" destId="{80530DC7-8402-4724-83B5-CE2A52A1B0A7}" srcOrd="0" destOrd="0" parTransId="{56CE59B5-9BAE-462E-9689-AB15A1C04461}" sibTransId="{6D443317-645C-448D-A3B8-59D1B4171B84}"/>
    <dgm:cxn modelId="{4361A25A-6423-41BE-A69F-160CCC93B10C}" srcId="{80530DC7-8402-4724-83B5-CE2A52A1B0A7}" destId="{17A40DDC-B02B-4549-8A5D-CEF74DB0A16A}" srcOrd="1" destOrd="0" parTransId="{13AFBA50-27E9-4CA2-9BE5-2036748CECC4}" sibTransId="{42DE379E-DDB0-40D3-A9C0-38044491BC8A}"/>
    <dgm:cxn modelId="{334558E5-653E-44CD-AFD2-D2A532253114}" type="presOf" srcId="{96E49C71-D31B-4F25-9618-3DBD6B25C124}" destId="{7A0270A8-14A4-4A14-81F8-A4DF44BB32E6}" srcOrd="0" destOrd="0" presId="urn:microsoft.com/office/officeart/2005/8/layout/orgChart1"/>
    <dgm:cxn modelId="{1313609F-756F-42C2-80CF-225B82697FD9}" type="presOf" srcId="{80530DC7-8402-4724-83B5-CE2A52A1B0A7}" destId="{CFB4CCA0-455C-42B4-82AB-19CE74A884B9}" srcOrd="0" destOrd="0" presId="urn:microsoft.com/office/officeart/2005/8/layout/orgChart1"/>
    <dgm:cxn modelId="{7B598DDD-50BD-42BF-9624-4A8E88EA34C9}" srcId="{80530DC7-8402-4724-83B5-CE2A52A1B0A7}" destId="{83F871A1-DD72-4500-9746-50A999CC53B0}" srcOrd="0" destOrd="0" parTransId="{5A6089FA-A242-4A73-9FAC-8FEC7A94F029}" sibTransId="{0FCA9517-1F23-4883-A363-3FFBC29054D3}"/>
    <dgm:cxn modelId="{DFB1B5A2-00E0-4C7E-B86B-A181D0D424F6}" srcId="{80530DC7-8402-4724-83B5-CE2A52A1B0A7}" destId="{A937C21D-C265-47BF-97ED-8019B12E8CFE}" srcOrd="2" destOrd="0" parTransId="{1813D539-FA20-4B6E-9299-4FC379E4EA03}" sibTransId="{5C1189C4-3564-4ED8-B219-B9AD27677061}"/>
    <dgm:cxn modelId="{E35A821A-06A8-4B78-A2DB-75ECBC4BA00B}" type="presOf" srcId="{046688EC-A3D0-41A4-9487-898E356F0F2B}" destId="{7B4E31D4-6317-4F0B-A41C-F4B37DECB7A6}" srcOrd="1" destOrd="0" presId="urn:microsoft.com/office/officeart/2005/8/layout/orgChart1"/>
    <dgm:cxn modelId="{B5321670-5ABE-4619-AC6E-380AD8E14FAB}" type="presOf" srcId="{17A40DDC-B02B-4549-8A5D-CEF74DB0A16A}" destId="{05DD138F-AE1A-4D2C-AB7A-BCAC2CCB3535}" srcOrd="1" destOrd="0" presId="urn:microsoft.com/office/officeart/2005/8/layout/orgChart1"/>
    <dgm:cxn modelId="{910A1D3C-1A80-49AF-ABE6-9783D81A3D21}" type="presOf" srcId="{5EA72678-B599-437F-842C-8664728EC093}" destId="{6A71281E-ED24-400F-9B63-4F044276295B}" srcOrd="0" destOrd="0" presId="urn:microsoft.com/office/officeart/2005/8/layout/orgChart1"/>
    <dgm:cxn modelId="{C9D87777-108A-465F-A3A5-29B6D3B5483E}" srcId="{83F871A1-DD72-4500-9746-50A999CC53B0}" destId="{96E49C71-D31B-4F25-9618-3DBD6B25C124}" srcOrd="0" destOrd="0" parTransId="{CEDF3C43-DE04-4804-8672-98266BBD01D3}" sibTransId="{81B71C30-77C0-4F7D-86A3-371700FD516B}"/>
    <dgm:cxn modelId="{F0507718-ED8D-4F80-92BB-4755A3FE1327}" type="presOf" srcId="{1813D539-FA20-4B6E-9299-4FC379E4EA03}" destId="{99ABF011-C069-421D-9E34-6050D9B80110}" srcOrd="0" destOrd="0" presId="urn:microsoft.com/office/officeart/2005/8/layout/orgChart1"/>
    <dgm:cxn modelId="{A9AFB2E2-DD99-4A4E-BE31-0B5D6D8CB413}" type="presOf" srcId="{8D1EC034-29EB-4064-8C44-728F783B104E}" destId="{4F5EEA8D-6982-40E5-A172-91CD8BC995DD}" srcOrd="0" destOrd="0" presId="urn:microsoft.com/office/officeart/2005/8/layout/orgChart1"/>
    <dgm:cxn modelId="{F02CAAB9-5101-4860-9C48-638FE977A303}" type="presOf" srcId="{107A0334-3FBD-4EB8-83A9-D3DE4C29B2E7}" destId="{B9852B8A-C120-4AF8-91B4-B7A141B0F9A8}" srcOrd="0" destOrd="0" presId="urn:microsoft.com/office/officeart/2005/8/layout/orgChart1"/>
    <dgm:cxn modelId="{1195AE5A-405C-4C57-A7D3-B672D864E356}" srcId="{83F871A1-DD72-4500-9746-50A999CC53B0}" destId="{046688EC-A3D0-41A4-9487-898E356F0F2B}" srcOrd="1" destOrd="0" parTransId="{291B8BD3-E4F6-4AF2-8C0B-1017FB243EE4}" sibTransId="{1C386BFB-C86C-491B-B108-EA3571F7FA84}"/>
    <dgm:cxn modelId="{AE5784CF-FE9B-46D7-92DB-A6532681EBC2}" type="presOf" srcId="{17A40DDC-B02B-4549-8A5D-CEF74DB0A16A}" destId="{7B324E9E-19AE-4745-B5FE-6655EEBCBB23}" srcOrd="0" destOrd="0" presId="urn:microsoft.com/office/officeart/2005/8/layout/orgChart1"/>
    <dgm:cxn modelId="{9D9A9D3D-1323-41D7-8E5B-E4E355F3170D}" type="presOf" srcId="{80530DC7-8402-4724-83B5-CE2A52A1B0A7}" destId="{4C58C524-89EA-457C-99CA-D94EAD4F4D2F}" srcOrd="1" destOrd="0" presId="urn:microsoft.com/office/officeart/2005/8/layout/orgChart1"/>
    <dgm:cxn modelId="{680E8631-AA8A-43D4-A3A6-FB8CDCFC9355}" type="presOf" srcId="{291B8BD3-E4F6-4AF2-8C0B-1017FB243EE4}" destId="{68ABE54A-16B1-443B-A78C-296A00941709}" srcOrd="0" destOrd="0" presId="urn:microsoft.com/office/officeart/2005/8/layout/orgChart1"/>
    <dgm:cxn modelId="{032B8A8F-C037-45F9-B7B2-519834300498}" type="presOf" srcId="{A937C21D-C265-47BF-97ED-8019B12E8CFE}" destId="{306BAEBD-84B5-432D-ADBC-5E67482DF93D}" srcOrd="0" destOrd="0" presId="urn:microsoft.com/office/officeart/2005/8/layout/orgChart1"/>
    <dgm:cxn modelId="{DB4EAD53-F76A-4013-A777-B54DF8F1EEAE}" type="presOf" srcId="{CEDF3C43-DE04-4804-8672-98266BBD01D3}" destId="{E0C32808-77DA-454E-B1A8-8717E65C5825}" srcOrd="0" destOrd="0" presId="urn:microsoft.com/office/officeart/2005/8/layout/orgChart1"/>
    <dgm:cxn modelId="{E56151A7-B15A-491A-B2F8-C0E189096C0F}" type="presOf" srcId="{FC888789-C114-4406-B581-29C9CA39B2C3}" destId="{4C1DF6D3-BDCF-4702-B9CA-1AF5CD98D174}" srcOrd="1" destOrd="0" presId="urn:microsoft.com/office/officeart/2005/8/layout/orgChart1"/>
    <dgm:cxn modelId="{3198BA45-87F4-4834-B737-22FEDBB93618}" type="presOf" srcId="{FC888789-C114-4406-B581-29C9CA39B2C3}" destId="{9F46D217-647D-4A2A-A6CA-CF62456BABDC}" srcOrd="0" destOrd="0" presId="urn:microsoft.com/office/officeart/2005/8/layout/orgChart1"/>
    <dgm:cxn modelId="{E268A100-E2DA-4528-9CD5-9FB13D923DA6}" srcId="{17A40DDC-B02B-4549-8A5D-CEF74DB0A16A}" destId="{5EA72678-B599-437F-842C-8664728EC093}" srcOrd="0" destOrd="0" parTransId="{EA50D969-FC74-4618-ADB0-7FDE6A720B4D}" sibTransId="{E6935BDB-2B24-415C-92D4-EEFF2360610E}"/>
    <dgm:cxn modelId="{3D6C5122-C791-4C50-9896-7B23DBB86FD9}" type="presOf" srcId="{A937C21D-C265-47BF-97ED-8019B12E8CFE}" destId="{059B4CA5-D86C-4467-BE5B-C22AEB3166C2}" srcOrd="1" destOrd="0" presId="urn:microsoft.com/office/officeart/2005/8/layout/orgChart1"/>
    <dgm:cxn modelId="{D7118E8B-B983-4F43-B525-8E0A07FC846A}" type="presOf" srcId="{96E49C71-D31B-4F25-9618-3DBD6B25C124}" destId="{060A844D-A4CE-4507-B5CE-76713509ECF1}" srcOrd="1" destOrd="0" presId="urn:microsoft.com/office/officeart/2005/8/layout/orgChart1"/>
    <dgm:cxn modelId="{E879E255-C720-4643-9676-36C80F4FD2DA}" type="presOf" srcId="{1363DEC4-95C3-49E1-A529-E2C51856F00A}" destId="{C6043F57-B0EA-4694-B123-9CF23A03EB2A}" srcOrd="1" destOrd="0" presId="urn:microsoft.com/office/officeart/2005/8/layout/orgChart1"/>
    <dgm:cxn modelId="{23B86C39-941E-43AB-9C61-D65F0365D3C8}" srcId="{83F871A1-DD72-4500-9746-50A999CC53B0}" destId="{1363DEC4-95C3-49E1-A529-E2C51856F00A}" srcOrd="2" destOrd="0" parTransId="{107A0334-3FBD-4EB8-83A9-D3DE4C29B2E7}" sibTransId="{7EB4A9A3-3F03-49B9-9F70-6D824FE4CC33}"/>
    <dgm:cxn modelId="{2739DF37-CF82-4795-80A4-AB2150462F82}" type="presOf" srcId="{83F871A1-DD72-4500-9746-50A999CC53B0}" destId="{DE45EE0E-2AF7-4C45-8EB0-A3AA432E19CF}" srcOrd="1" destOrd="0" presId="urn:microsoft.com/office/officeart/2005/8/layout/orgChart1"/>
    <dgm:cxn modelId="{7DC8A02A-6A7F-4E8E-A9C9-67448B47AF88}" type="presOf" srcId="{5A6089FA-A242-4A73-9FAC-8FEC7A94F029}" destId="{B5C85C71-F5C5-4567-AF30-C8233FA48814}" srcOrd="0" destOrd="0" presId="urn:microsoft.com/office/officeart/2005/8/layout/orgChart1"/>
    <dgm:cxn modelId="{12A9CFDB-B51D-49BB-8EA9-72D0D11FE06B}" type="presOf" srcId="{83F871A1-DD72-4500-9746-50A999CC53B0}" destId="{A78AD9CD-F89A-485E-8606-1DB54ACC7481}" srcOrd="0" destOrd="0" presId="urn:microsoft.com/office/officeart/2005/8/layout/orgChart1"/>
    <dgm:cxn modelId="{687D193A-EAC1-4422-A4DE-8A1716C692DC}" type="presOf" srcId="{11976668-59BC-44A7-9F00-BF41627C811C}" destId="{1202B46F-C0E3-4245-A6E7-6DFB2D220720}" srcOrd="0" destOrd="0" presId="urn:microsoft.com/office/officeart/2005/8/layout/orgChart1"/>
    <dgm:cxn modelId="{8BC0B9C6-3CFB-4D4E-A34B-A41EC2DE51F0}" type="presOf" srcId="{13AFBA50-27E9-4CA2-9BE5-2036748CECC4}" destId="{B3DF3E63-4B6B-4FF8-93E5-733E014025E9}" srcOrd="0" destOrd="0" presId="urn:microsoft.com/office/officeart/2005/8/layout/orgChart1"/>
    <dgm:cxn modelId="{595FE30A-A366-4C76-BBF8-4A74B91A49F5}" type="presOf" srcId="{5EA72678-B599-437F-842C-8664728EC093}" destId="{547EA92D-A7A9-48E4-89C4-2BA55222F96D}" srcOrd="1" destOrd="0" presId="urn:microsoft.com/office/officeart/2005/8/layout/orgChart1"/>
    <dgm:cxn modelId="{64BEC036-33F9-444F-9F2D-D14D0B58D914}" type="presParOf" srcId="{1202B46F-C0E3-4245-A6E7-6DFB2D220720}" destId="{4B7A95FB-E9DB-46B2-83E1-16B10E9CB622}" srcOrd="0" destOrd="0" presId="urn:microsoft.com/office/officeart/2005/8/layout/orgChart1"/>
    <dgm:cxn modelId="{44E6462C-3164-45AA-ABE6-D87B42D1C302}" type="presParOf" srcId="{4B7A95FB-E9DB-46B2-83E1-16B10E9CB622}" destId="{8A2FC444-4724-47D1-ABE9-2AC2AB01686B}" srcOrd="0" destOrd="0" presId="urn:microsoft.com/office/officeart/2005/8/layout/orgChart1"/>
    <dgm:cxn modelId="{174BE1E8-EDDB-4E4A-A868-A87AB8AD8FF7}" type="presParOf" srcId="{8A2FC444-4724-47D1-ABE9-2AC2AB01686B}" destId="{CFB4CCA0-455C-42B4-82AB-19CE74A884B9}" srcOrd="0" destOrd="0" presId="urn:microsoft.com/office/officeart/2005/8/layout/orgChart1"/>
    <dgm:cxn modelId="{D54BD71D-DB72-4FCA-98D7-A843949CB311}" type="presParOf" srcId="{8A2FC444-4724-47D1-ABE9-2AC2AB01686B}" destId="{4C58C524-89EA-457C-99CA-D94EAD4F4D2F}" srcOrd="1" destOrd="0" presId="urn:microsoft.com/office/officeart/2005/8/layout/orgChart1"/>
    <dgm:cxn modelId="{ED845FA8-A9AC-4F65-8BB5-B6DC1F54018D}" type="presParOf" srcId="{4B7A95FB-E9DB-46B2-83E1-16B10E9CB622}" destId="{0A202AB0-1D25-45D4-8662-1E511047D75F}" srcOrd="1" destOrd="0" presId="urn:microsoft.com/office/officeart/2005/8/layout/orgChart1"/>
    <dgm:cxn modelId="{9F71B059-F713-412E-B0F2-8DA46D418ABE}" type="presParOf" srcId="{0A202AB0-1D25-45D4-8662-1E511047D75F}" destId="{B5C85C71-F5C5-4567-AF30-C8233FA48814}" srcOrd="0" destOrd="0" presId="urn:microsoft.com/office/officeart/2005/8/layout/orgChart1"/>
    <dgm:cxn modelId="{15C88B2C-1E86-4E45-9222-3176F94319FA}" type="presParOf" srcId="{0A202AB0-1D25-45D4-8662-1E511047D75F}" destId="{2C91B0B2-E561-4584-AC80-216E95069937}" srcOrd="1" destOrd="0" presId="urn:microsoft.com/office/officeart/2005/8/layout/orgChart1"/>
    <dgm:cxn modelId="{24BA7443-8170-44BB-AC3B-810BB7B60411}" type="presParOf" srcId="{2C91B0B2-E561-4584-AC80-216E95069937}" destId="{8FFB33BD-6C30-4F4B-83EE-D2A3C94BDD30}" srcOrd="0" destOrd="0" presId="urn:microsoft.com/office/officeart/2005/8/layout/orgChart1"/>
    <dgm:cxn modelId="{C94482E0-D3CB-43D5-84A0-6EC1EE8586EF}" type="presParOf" srcId="{8FFB33BD-6C30-4F4B-83EE-D2A3C94BDD30}" destId="{A78AD9CD-F89A-485E-8606-1DB54ACC7481}" srcOrd="0" destOrd="0" presId="urn:microsoft.com/office/officeart/2005/8/layout/orgChart1"/>
    <dgm:cxn modelId="{7263339B-FAC7-4D9E-87E8-8BABF53E0EED}" type="presParOf" srcId="{8FFB33BD-6C30-4F4B-83EE-D2A3C94BDD30}" destId="{DE45EE0E-2AF7-4C45-8EB0-A3AA432E19CF}" srcOrd="1" destOrd="0" presId="urn:microsoft.com/office/officeart/2005/8/layout/orgChart1"/>
    <dgm:cxn modelId="{A78CB929-59C6-4802-A3E6-825A0A0FCB18}" type="presParOf" srcId="{2C91B0B2-E561-4584-AC80-216E95069937}" destId="{63C1642C-E3EC-44EF-9701-36F0CC664ED9}" srcOrd="1" destOrd="0" presId="urn:microsoft.com/office/officeart/2005/8/layout/orgChart1"/>
    <dgm:cxn modelId="{AA3A8FC1-C8DA-4480-B33F-9BAFF136958F}" type="presParOf" srcId="{63C1642C-E3EC-44EF-9701-36F0CC664ED9}" destId="{E0C32808-77DA-454E-B1A8-8717E65C5825}" srcOrd="0" destOrd="0" presId="urn:microsoft.com/office/officeart/2005/8/layout/orgChart1"/>
    <dgm:cxn modelId="{6BB52732-B27D-49E1-8102-0E24B3FA3B1F}" type="presParOf" srcId="{63C1642C-E3EC-44EF-9701-36F0CC664ED9}" destId="{F324270D-1C51-471E-912F-0A0B65F5FE3A}" srcOrd="1" destOrd="0" presId="urn:microsoft.com/office/officeart/2005/8/layout/orgChart1"/>
    <dgm:cxn modelId="{3425AA19-85E2-405A-A58D-554EFC4A1830}" type="presParOf" srcId="{F324270D-1C51-471E-912F-0A0B65F5FE3A}" destId="{0786B897-309A-4346-8F41-D60FC9622038}" srcOrd="0" destOrd="0" presId="urn:microsoft.com/office/officeart/2005/8/layout/orgChart1"/>
    <dgm:cxn modelId="{1CF241E1-23A1-4157-A72B-91CF1994A142}" type="presParOf" srcId="{0786B897-309A-4346-8F41-D60FC9622038}" destId="{7A0270A8-14A4-4A14-81F8-A4DF44BB32E6}" srcOrd="0" destOrd="0" presId="urn:microsoft.com/office/officeart/2005/8/layout/orgChart1"/>
    <dgm:cxn modelId="{084EC66C-09A0-4D9E-8671-6BFE96EF8679}" type="presParOf" srcId="{0786B897-309A-4346-8F41-D60FC9622038}" destId="{060A844D-A4CE-4507-B5CE-76713509ECF1}" srcOrd="1" destOrd="0" presId="urn:microsoft.com/office/officeart/2005/8/layout/orgChart1"/>
    <dgm:cxn modelId="{4F090BB0-E799-4ED1-BFEB-0B9BE0338ED8}" type="presParOf" srcId="{F324270D-1C51-471E-912F-0A0B65F5FE3A}" destId="{53021E58-41F8-4399-B0B9-E6053DD79CF6}" srcOrd="1" destOrd="0" presId="urn:microsoft.com/office/officeart/2005/8/layout/orgChart1"/>
    <dgm:cxn modelId="{44BCBA1A-48C0-4192-A210-857B3D1616B5}" type="presParOf" srcId="{F324270D-1C51-471E-912F-0A0B65F5FE3A}" destId="{3BE85288-C33A-49E2-9693-EBCE53144AEF}" srcOrd="2" destOrd="0" presId="urn:microsoft.com/office/officeart/2005/8/layout/orgChart1"/>
    <dgm:cxn modelId="{6FA73A69-A410-444B-9F54-6AE7C6333742}" type="presParOf" srcId="{63C1642C-E3EC-44EF-9701-36F0CC664ED9}" destId="{68ABE54A-16B1-443B-A78C-296A00941709}" srcOrd="2" destOrd="0" presId="urn:microsoft.com/office/officeart/2005/8/layout/orgChart1"/>
    <dgm:cxn modelId="{D64EDD9A-510A-4BA7-8901-7D7C7C0868C0}" type="presParOf" srcId="{63C1642C-E3EC-44EF-9701-36F0CC664ED9}" destId="{45EFD3EA-729E-4A95-9DED-858C641150F8}" srcOrd="3" destOrd="0" presId="urn:microsoft.com/office/officeart/2005/8/layout/orgChart1"/>
    <dgm:cxn modelId="{AE0BAE52-2042-44FD-8C7B-6559ED418E20}" type="presParOf" srcId="{45EFD3EA-729E-4A95-9DED-858C641150F8}" destId="{B07BAEBE-26E7-4A81-80FC-BA132E664B9A}" srcOrd="0" destOrd="0" presId="urn:microsoft.com/office/officeart/2005/8/layout/orgChart1"/>
    <dgm:cxn modelId="{D296B983-BEB0-4B87-BAFB-6F182216B114}" type="presParOf" srcId="{B07BAEBE-26E7-4A81-80FC-BA132E664B9A}" destId="{A83726C8-06FD-49AA-8216-DA0B3FB335F5}" srcOrd="0" destOrd="0" presId="urn:microsoft.com/office/officeart/2005/8/layout/orgChart1"/>
    <dgm:cxn modelId="{5714A68D-365C-4D99-8240-F2A00E01C195}" type="presParOf" srcId="{B07BAEBE-26E7-4A81-80FC-BA132E664B9A}" destId="{7B4E31D4-6317-4F0B-A41C-F4B37DECB7A6}" srcOrd="1" destOrd="0" presId="urn:microsoft.com/office/officeart/2005/8/layout/orgChart1"/>
    <dgm:cxn modelId="{5DC7FAF7-3179-4B33-B2C9-791D6CE0365C}" type="presParOf" srcId="{45EFD3EA-729E-4A95-9DED-858C641150F8}" destId="{F33F43E6-584F-42CC-B530-A73D0DC95A6F}" srcOrd="1" destOrd="0" presId="urn:microsoft.com/office/officeart/2005/8/layout/orgChart1"/>
    <dgm:cxn modelId="{95550E6D-64CF-43A7-AB86-4DCE4B8CB468}" type="presParOf" srcId="{45EFD3EA-729E-4A95-9DED-858C641150F8}" destId="{D3BDC21D-2011-4C80-9DEE-52863E39D274}" srcOrd="2" destOrd="0" presId="urn:microsoft.com/office/officeart/2005/8/layout/orgChart1"/>
    <dgm:cxn modelId="{36C8F372-9123-4D00-B14B-FF15128B6696}" type="presParOf" srcId="{63C1642C-E3EC-44EF-9701-36F0CC664ED9}" destId="{B9852B8A-C120-4AF8-91B4-B7A141B0F9A8}" srcOrd="4" destOrd="0" presId="urn:microsoft.com/office/officeart/2005/8/layout/orgChart1"/>
    <dgm:cxn modelId="{23F92E25-BC71-401E-A87B-0BC624850A26}" type="presParOf" srcId="{63C1642C-E3EC-44EF-9701-36F0CC664ED9}" destId="{7FE4C5FF-3321-421E-AF2E-0BA5329F58F3}" srcOrd="5" destOrd="0" presId="urn:microsoft.com/office/officeart/2005/8/layout/orgChart1"/>
    <dgm:cxn modelId="{B1A0A81E-BC0B-4B65-AAD7-0DA1C012EB4E}" type="presParOf" srcId="{7FE4C5FF-3321-421E-AF2E-0BA5329F58F3}" destId="{94D5A7DF-AD9E-4744-A400-9C916ECE7E9C}" srcOrd="0" destOrd="0" presId="urn:microsoft.com/office/officeart/2005/8/layout/orgChart1"/>
    <dgm:cxn modelId="{8B682AD5-6DFC-4364-B387-C9AEFF110780}" type="presParOf" srcId="{94D5A7DF-AD9E-4744-A400-9C916ECE7E9C}" destId="{2CCC06DA-A2B2-4970-B265-23EC82D0D7BE}" srcOrd="0" destOrd="0" presId="urn:microsoft.com/office/officeart/2005/8/layout/orgChart1"/>
    <dgm:cxn modelId="{8B7A86DD-0A44-4A7F-98A8-700159A72004}" type="presParOf" srcId="{94D5A7DF-AD9E-4744-A400-9C916ECE7E9C}" destId="{C6043F57-B0EA-4694-B123-9CF23A03EB2A}" srcOrd="1" destOrd="0" presId="urn:microsoft.com/office/officeart/2005/8/layout/orgChart1"/>
    <dgm:cxn modelId="{3A59B32D-A113-4B93-BD20-58E3714D1F30}" type="presParOf" srcId="{7FE4C5FF-3321-421E-AF2E-0BA5329F58F3}" destId="{451978E2-77AE-472D-9120-3E07540AA8E8}" srcOrd="1" destOrd="0" presId="urn:microsoft.com/office/officeart/2005/8/layout/orgChart1"/>
    <dgm:cxn modelId="{101F564F-7450-4401-B3FE-F020005B11B0}" type="presParOf" srcId="{7FE4C5FF-3321-421E-AF2E-0BA5329F58F3}" destId="{0C692B88-FFFB-4F4A-B7CB-93C3B573E162}" srcOrd="2" destOrd="0" presId="urn:microsoft.com/office/officeart/2005/8/layout/orgChart1"/>
    <dgm:cxn modelId="{EAF47FF6-F010-465E-98CA-E6815A10B5FD}" type="presParOf" srcId="{2C91B0B2-E561-4584-AC80-216E95069937}" destId="{B8A244B1-F658-4EEB-82AB-56D142ACE71B}" srcOrd="2" destOrd="0" presId="urn:microsoft.com/office/officeart/2005/8/layout/orgChart1"/>
    <dgm:cxn modelId="{30A4C39B-F4E5-4687-9ED0-E79E5655F48B}" type="presParOf" srcId="{0A202AB0-1D25-45D4-8662-1E511047D75F}" destId="{B3DF3E63-4B6B-4FF8-93E5-733E014025E9}" srcOrd="2" destOrd="0" presId="urn:microsoft.com/office/officeart/2005/8/layout/orgChart1"/>
    <dgm:cxn modelId="{1724741B-5121-4BF8-9647-A27D238E0C28}" type="presParOf" srcId="{0A202AB0-1D25-45D4-8662-1E511047D75F}" destId="{269464E6-97D0-4C3B-A3D9-F1D14DD2D3FA}" srcOrd="3" destOrd="0" presId="urn:microsoft.com/office/officeart/2005/8/layout/orgChart1"/>
    <dgm:cxn modelId="{7ACC6E12-F6CD-49C1-AF6D-82A994971D5A}" type="presParOf" srcId="{269464E6-97D0-4C3B-A3D9-F1D14DD2D3FA}" destId="{2B8BC582-3F65-4FD5-A399-920682FFC764}" srcOrd="0" destOrd="0" presId="urn:microsoft.com/office/officeart/2005/8/layout/orgChart1"/>
    <dgm:cxn modelId="{4082E0D5-E003-4203-8FE3-143AD049931E}" type="presParOf" srcId="{2B8BC582-3F65-4FD5-A399-920682FFC764}" destId="{7B324E9E-19AE-4745-B5FE-6655EEBCBB23}" srcOrd="0" destOrd="0" presId="urn:microsoft.com/office/officeart/2005/8/layout/orgChart1"/>
    <dgm:cxn modelId="{6806DC4D-4AEE-4B67-BD96-1AE5EE29E800}" type="presParOf" srcId="{2B8BC582-3F65-4FD5-A399-920682FFC764}" destId="{05DD138F-AE1A-4D2C-AB7A-BCAC2CCB3535}" srcOrd="1" destOrd="0" presId="urn:microsoft.com/office/officeart/2005/8/layout/orgChart1"/>
    <dgm:cxn modelId="{E53AE900-3EEF-4DFC-A480-8EC67E5F4646}" type="presParOf" srcId="{269464E6-97D0-4C3B-A3D9-F1D14DD2D3FA}" destId="{082CB240-CE1E-494B-9453-20B6EB89F383}" srcOrd="1" destOrd="0" presId="urn:microsoft.com/office/officeart/2005/8/layout/orgChart1"/>
    <dgm:cxn modelId="{C58264ED-C929-4CA1-8D54-4E45018660E2}" type="presParOf" srcId="{082CB240-CE1E-494B-9453-20B6EB89F383}" destId="{BA0A7D05-0541-4BC2-9873-30F3322CC717}" srcOrd="0" destOrd="0" presId="urn:microsoft.com/office/officeart/2005/8/layout/orgChart1"/>
    <dgm:cxn modelId="{2C0F05E6-C2FF-429B-BD79-E3520898DAD6}" type="presParOf" srcId="{082CB240-CE1E-494B-9453-20B6EB89F383}" destId="{C9B3B9DA-E451-4885-A15F-AE52BC0FCC70}" srcOrd="1" destOrd="0" presId="urn:microsoft.com/office/officeart/2005/8/layout/orgChart1"/>
    <dgm:cxn modelId="{EC64EC81-87EC-44E6-8B70-E0F0F52F9089}" type="presParOf" srcId="{C9B3B9DA-E451-4885-A15F-AE52BC0FCC70}" destId="{CEDFF4CF-6518-47F8-A818-FA738F06532C}" srcOrd="0" destOrd="0" presId="urn:microsoft.com/office/officeart/2005/8/layout/orgChart1"/>
    <dgm:cxn modelId="{D53CAE86-380C-43D0-BEFB-5F4437AF5459}" type="presParOf" srcId="{CEDFF4CF-6518-47F8-A818-FA738F06532C}" destId="{6A71281E-ED24-400F-9B63-4F044276295B}" srcOrd="0" destOrd="0" presId="urn:microsoft.com/office/officeart/2005/8/layout/orgChart1"/>
    <dgm:cxn modelId="{28382BF0-0FC3-4950-8BF5-0F70E5D8909C}" type="presParOf" srcId="{CEDFF4CF-6518-47F8-A818-FA738F06532C}" destId="{547EA92D-A7A9-48E4-89C4-2BA55222F96D}" srcOrd="1" destOrd="0" presId="urn:microsoft.com/office/officeart/2005/8/layout/orgChart1"/>
    <dgm:cxn modelId="{8B509F2F-FF76-48B8-9B0E-4BF212B70FC1}" type="presParOf" srcId="{C9B3B9DA-E451-4885-A15F-AE52BC0FCC70}" destId="{A52B9EE7-B415-4EE4-8E45-F0D1F375BF1A}" srcOrd="1" destOrd="0" presId="urn:microsoft.com/office/officeart/2005/8/layout/orgChart1"/>
    <dgm:cxn modelId="{5FCBCF0E-7E49-4993-94B3-2108F4244927}" type="presParOf" srcId="{C9B3B9DA-E451-4885-A15F-AE52BC0FCC70}" destId="{7DC78E7F-D593-48BF-9ABA-B9C1C1BC6E56}" srcOrd="2" destOrd="0" presId="urn:microsoft.com/office/officeart/2005/8/layout/orgChart1"/>
    <dgm:cxn modelId="{7FF9CB0F-C9DF-4D66-848F-F569826F6301}" type="presParOf" srcId="{269464E6-97D0-4C3B-A3D9-F1D14DD2D3FA}" destId="{56A42950-0FB3-49CA-B68A-756A01A60508}" srcOrd="2" destOrd="0" presId="urn:microsoft.com/office/officeart/2005/8/layout/orgChart1"/>
    <dgm:cxn modelId="{93CDCE22-A944-4A51-A97C-9874659D4CCB}" type="presParOf" srcId="{0A202AB0-1D25-45D4-8662-1E511047D75F}" destId="{99ABF011-C069-421D-9E34-6050D9B80110}" srcOrd="4" destOrd="0" presId="urn:microsoft.com/office/officeart/2005/8/layout/orgChart1"/>
    <dgm:cxn modelId="{836328A9-502E-45A9-A482-58D993C9D147}" type="presParOf" srcId="{0A202AB0-1D25-45D4-8662-1E511047D75F}" destId="{7AD6A70F-7CC7-4C0F-B30A-6A9DB2A43B47}" srcOrd="5" destOrd="0" presId="urn:microsoft.com/office/officeart/2005/8/layout/orgChart1"/>
    <dgm:cxn modelId="{6ECC0397-C39C-4F23-98E4-9C8F93C49762}" type="presParOf" srcId="{7AD6A70F-7CC7-4C0F-B30A-6A9DB2A43B47}" destId="{7BA81301-178F-4882-BDA3-8A89DE24BC33}" srcOrd="0" destOrd="0" presId="urn:microsoft.com/office/officeart/2005/8/layout/orgChart1"/>
    <dgm:cxn modelId="{4BCB5688-C14A-4385-9CF9-CF3D0D171454}" type="presParOf" srcId="{7BA81301-178F-4882-BDA3-8A89DE24BC33}" destId="{306BAEBD-84B5-432D-ADBC-5E67482DF93D}" srcOrd="0" destOrd="0" presId="urn:microsoft.com/office/officeart/2005/8/layout/orgChart1"/>
    <dgm:cxn modelId="{7136881E-946D-4CE4-9072-9B1D3E31C864}" type="presParOf" srcId="{7BA81301-178F-4882-BDA3-8A89DE24BC33}" destId="{059B4CA5-D86C-4467-BE5B-C22AEB3166C2}" srcOrd="1" destOrd="0" presId="urn:microsoft.com/office/officeart/2005/8/layout/orgChart1"/>
    <dgm:cxn modelId="{19844424-2FBB-432E-A41F-0B7C874DB8F4}" type="presParOf" srcId="{7AD6A70F-7CC7-4C0F-B30A-6A9DB2A43B47}" destId="{5CCDB004-1EBC-463D-922C-781CD76F1DE4}" srcOrd="1" destOrd="0" presId="urn:microsoft.com/office/officeart/2005/8/layout/orgChart1"/>
    <dgm:cxn modelId="{7E800C91-741F-4407-8080-6E5A62896716}" type="presParOf" srcId="{7AD6A70F-7CC7-4C0F-B30A-6A9DB2A43B47}" destId="{ABAD6D10-4016-4C79-94FA-4114ECE07863}" srcOrd="2" destOrd="0" presId="urn:microsoft.com/office/officeart/2005/8/layout/orgChart1"/>
    <dgm:cxn modelId="{CD5668D2-C187-4DD0-9354-8858F7E12324}" type="presParOf" srcId="{0A202AB0-1D25-45D4-8662-1E511047D75F}" destId="{4F5EEA8D-6982-40E5-A172-91CD8BC995DD}" srcOrd="6" destOrd="0" presId="urn:microsoft.com/office/officeart/2005/8/layout/orgChart1"/>
    <dgm:cxn modelId="{BA6F0EBF-1CF5-40E3-8B35-5CF2388670B5}" type="presParOf" srcId="{0A202AB0-1D25-45D4-8662-1E511047D75F}" destId="{6855ABCF-D082-409F-91BC-DC976A3FD392}" srcOrd="7" destOrd="0" presId="urn:microsoft.com/office/officeart/2005/8/layout/orgChart1"/>
    <dgm:cxn modelId="{A1DA1705-DE96-44CB-9EDF-CE838445E1C8}" type="presParOf" srcId="{6855ABCF-D082-409F-91BC-DC976A3FD392}" destId="{B5F0A32A-52D9-47FF-B23F-82FCBEF9989D}" srcOrd="0" destOrd="0" presId="urn:microsoft.com/office/officeart/2005/8/layout/orgChart1"/>
    <dgm:cxn modelId="{259B7EF4-9664-475A-B653-A6A0C154F580}" type="presParOf" srcId="{B5F0A32A-52D9-47FF-B23F-82FCBEF9989D}" destId="{9F46D217-647D-4A2A-A6CA-CF62456BABDC}" srcOrd="0" destOrd="0" presId="urn:microsoft.com/office/officeart/2005/8/layout/orgChart1"/>
    <dgm:cxn modelId="{95F5ACAA-C7F3-41B8-988E-8CDC846B38FE}" type="presParOf" srcId="{B5F0A32A-52D9-47FF-B23F-82FCBEF9989D}" destId="{4C1DF6D3-BDCF-4702-B9CA-1AF5CD98D174}" srcOrd="1" destOrd="0" presId="urn:microsoft.com/office/officeart/2005/8/layout/orgChart1"/>
    <dgm:cxn modelId="{8584E78F-A0CD-4DAB-A8F9-E65654E1974A}" type="presParOf" srcId="{6855ABCF-D082-409F-91BC-DC976A3FD392}" destId="{5E717597-A892-4D91-A7EE-C13F03A329A6}" srcOrd="1" destOrd="0" presId="urn:microsoft.com/office/officeart/2005/8/layout/orgChart1"/>
    <dgm:cxn modelId="{AA06F71C-3C7C-42AE-895C-61C6B40F42A7}" type="presParOf" srcId="{6855ABCF-D082-409F-91BC-DC976A3FD392}" destId="{A6D45EC5-6372-47F5-BFF6-D53C5F763F6A}" srcOrd="2" destOrd="0" presId="urn:microsoft.com/office/officeart/2005/8/layout/orgChart1"/>
    <dgm:cxn modelId="{FD1A064E-60C4-47EB-8E79-A0B349D75E92}" type="presParOf" srcId="{4B7A95FB-E9DB-46B2-83E1-16B10E9CB622}" destId="{07271AF2-8622-45E3-8C50-EB0BF61D75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2C113-4833-4CA8-A329-EF04C8AF07EA}">
      <dsp:nvSpPr>
        <dsp:cNvPr id="0" name=""/>
        <dsp:cNvSpPr/>
      </dsp:nvSpPr>
      <dsp:spPr>
        <a:xfrm>
          <a:off x="4064000" y="571219"/>
          <a:ext cx="3440317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3440317" y="119415"/>
              </a:lnTo>
              <a:lnTo>
                <a:pt x="3440317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EA8D-6982-40E5-A172-91CD8BC995DD}">
      <dsp:nvSpPr>
        <dsp:cNvPr id="0" name=""/>
        <dsp:cNvSpPr/>
      </dsp:nvSpPr>
      <dsp:spPr>
        <a:xfrm>
          <a:off x="4064000" y="571219"/>
          <a:ext cx="2064190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064190" y="119415"/>
              </a:lnTo>
              <a:lnTo>
                <a:pt x="206419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2C648-2078-45F9-9B43-450FA0EFF241}">
      <dsp:nvSpPr>
        <dsp:cNvPr id="0" name=""/>
        <dsp:cNvSpPr/>
      </dsp:nvSpPr>
      <dsp:spPr>
        <a:xfrm>
          <a:off x="4297145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8129F-99B6-4DC7-AB87-90F5381FAC24}">
      <dsp:nvSpPr>
        <dsp:cNvPr id="0" name=""/>
        <dsp:cNvSpPr/>
      </dsp:nvSpPr>
      <dsp:spPr>
        <a:xfrm>
          <a:off x="4064000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BF011-C069-421D-9E34-6050D9B80110}">
      <dsp:nvSpPr>
        <dsp:cNvPr id="0" name=""/>
        <dsp:cNvSpPr/>
      </dsp:nvSpPr>
      <dsp:spPr>
        <a:xfrm>
          <a:off x="3375936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A7D05-0541-4BC2-9873-30F3322CC717}">
      <dsp:nvSpPr>
        <dsp:cNvPr id="0" name=""/>
        <dsp:cNvSpPr/>
      </dsp:nvSpPr>
      <dsp:spPr>
        <a:xfrm>
          <a:off x="1544891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F3E63-4B6B-4FF8-93E5-733E014025E9}">
      <dsp:nvSpPr>
        <dsp:cNvPr id="0" name=""/>
        <dsp:cNvSpPr/>
      </dsp:nvSpPr>
      <dsp:spPr>
        <a:xfrm>
          <a:off x="1999809" y="571219"/>
          <a:ext cx="2064190" cy="238831"/>
        </a:xfrm>
        <a:custGeom>
          <a:avLst/>
          <a:gdLst/>
          <a:ahLst/>
          <a:cxnLst/>
          <a:rect l="0" t="0" r="0" b="0"/>
          <a:pathLst>
            <a:path>
              <a:moveTo>
                <a:pt x="2064190" y="0"/>
              </a:moveTo>
              <a:lnTo>
                <a:pt x="2064190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3B391-B6DD-4261-8F9D-AF8B3A699A91}">
      <dsp:nvSpPr>
        <dsp:cNvPr id="0" name=""/>
        <dsp:cNvSpPr/>
      </dsp:nvSpPr>
      <dsp:spPr>
        <a:xfrm>
          <a:off x="168764" y="1378698"/>
          <a:ext cx="170594" cy="3753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073"/>
              </a:lnTo>
              <a:lnTo>
                <a:pt x="170594" y="37530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6A1F4-9FEB-4FEA-94B2-F8EDE48F71E7}">
      <dsp:nvSpPr>
        <dsp:cNvPr id="0" name=""/>
        <dsp:cNvSpPr/>
      </dsp:nvSpPr>
      <dsp:spPr>
        <a:xfrm>
          <a:off x="168764" y="1378698"/>
          <a:ext cx="170594" cy="2945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593"/>
              </a:lnTo>
              <a:lnTo>
                <a:pt x="170594" y="29455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2B8A-C120-4AF8-91B4-B7A141B0F9A8}">
      <dsp:nvSpPr>
        <dsp:cNvPr id="0" name=""/>
        <dsp:cNvSpPr/>
      </dsp:nvSpPr>
      <dsp:spPr>
        <a:xfrm>
          <a:off x="168764" y="1378698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E54A-16B1-443B-A78C-296A00941709}">
      <dsp:nvSpPr>
        <dsp:cNvPr id="0" name=""/>
        <dsp:cNvSpPr/>
      </dsp:nvSpPr>
      <dsp:spPr>
        <a:xfrm>
          <a:off x="168764" y="1378698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32808-77DA-454E-B1A8-8717E65C5825}">
      <dsp:nvSpPr>
        <dsp:cNvPr id="0" name=""/>
        <dsp:cNvSpPr/>
      </dsp:nvSpPr>
      <dsp:spPr>
        <a:xfrm>
          <a:off x="168764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5C71-F5C5-4567-AF30-C8233FA48814}">
      <dsp:nvSpPr>
        <dsp:cNvPr id="0" name=""/>
        <dsp:cNvSpPr/>
      </dsp:nvSpPr>
      <dsp:spPr>
        <a:xfrm>
          <a:off x="623682" y="571219"/>
          <a:ext cx="3440317" cy="238831"/>
        </a:xfrm>
        <a:custGeom>
          <a:avLst/>
          <a:gdLst/>
          <a:ahLst/>
          <a:cxnLst/>
          <a:rect l="0" t="0" r="0" b="0"/>
          <a:pathLst>
            <a:path>
              <a:moveTo>
                <a:pt x="3440317" y="0"/>
              </a:moveTo>
              <a:lnTo>
                <a:pt x="3440317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CCA0-455C-42B4-82AB-19CE74A884B9}">
      <dsp:nvSpPr>
        <dsp:cNvPr id="0" name=""/>
        <dsp:cNvSpPr/>
      </dsp:nvSpPr>
      <dsp:spPr>
        <a:xfrm>
          <a:off x="3495352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Home</a:t>
          </a:r>
          <a:endParaRPr lang="en-SG" sz="1800" kern="1200" dirty="0"/>
        </a:p>
      </dsp:txBody>
      <dsp:txXfrm>
        <a:off x="3495352" y="2571"/>
        <a:ext cx="1137294" cy="568647"/>
      </dsp:txXfrm>
    </dsp:sp>
    <dsp:sp modelId="{A78AD9CD-F89A-485E-8606-1DB54ACC7481}">
      <dsp:nvSpPr>
        <dsp:cNvPr id="0" name=""/>
        <dsp:cNvSpPr/>
      </dsp:nvSpPr>
      <dsp:spPr>
        <a:xfrm>
          <a:off x="55035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Movies</a:t>
          </a:r>
          <a:endParaRPr lang="en-SG" sz="1800" kern="1200" dirty="0"/>
        </a:p>
      </dsp:txBody>
      <dsp:txXfrm>
        <a:off x="55035" y="810050"/>
        <a:ext cx="1137294" cy="568647"/>
      </dsp:txXfrm>
    </dsp:sp>
    <dsp:sp modelId="{7A0270A8-14A4-4A14-81F8-A4DF44BB32E6}">
      <dsp:nvSpPr>
        <dsp:cNvPr id="0" name=""/>
        <dsp:cNvSpPr/>
      </dsp:nvSpPr>
      <dsp:spPr>
        <a:xfrm>
          <a:off x="339359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Movie Details</a:t>
          </a:r>
          <a:endParaRPr lang="en-SG" sz="1800" kern="1200" dirty="0"/>
        </a:p>
      </dsp:txBody>
      <dsp:txXfrm>
        <a:off x="339359" y="1617530"/>
        <a:ext cx="1137294" cy="568647"/>
      </dsp:txXfrm>
    </dsp:sp>
    <dsp:sp modelId="{A83726C8-06FD-49AA-8216-DA0B3FB335F5}">
      <dsp:nvSpPr>
        <dsp:cNvPr id="0" name=""/>
        <dsp:cNvSpPr/>
      </dsp:nvSpPr>
      <dsp:spPr>
        <a:xfrm>
          <a:off x="339359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Buy Tickets </a:t>
          </a:r>
          <a:endParaRPr lang="en-SG" sz="1800" b="1" kern="1200" dirty="0"/>
        </a:p>
      </dsp:txBody>
      <dsp:txXfrm>
        <a:off x="339359" y="2425009"/>
        <a:ext cx="1137294" cy="568647"/>
      </dsp:txXfrm>
    </dsp:sp>
    <dsp:sp modelId="{2CCC06DA-A2B2-4970-B265-23EC82D0D7BE}">
      <dsp:nvSpPr>
        <dsp:cNvPr id="0" name=""/>
        <dsp:cNvSpPr/>
      </dsp:nvSpPr>
      <dsp:spPr>
        <a:xfrm>
          <a:off x="339359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Payment</a:t>
          </a:r>
        </a:p>
      </dsp:txBody>
      <dsp:txXfrm>
        <a:off x="339359" y="3232489"/>
        <a:ext cx="1137294" cy="568647"/>
      </dsp:txXfrm>
    </dsp:sp>
    <dsp:sp modelId="{96486A5B-6314-438D-BFCE-AD04AED1658A}">
      <dsp:nvSpPr>
        <dsp:cNvPr id="0" name=""/>
        <dsp:cNvSpPr/>
      </dsp:nvSpPr>
      <dsp:spPr>
        <a:xfrm>
          <a:off x="339359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Now showing</a:t>
          </a:r>
          <a:endParaRPr lang="en-SG" sz="1800" kern="1200" dirty="0"/>
        </a:p>
      </dsp:txBody>
      <dsp:txXfrm>
        <a:off x="339359" y="4039968"/>
        <a:ext cx="1137294" cy="568647"/>
      </dsp:txXfrm>
    </dsp:sp>
    <dsp:sp modelId="{98C5423F-8024-456E-8F60-96111749CB62}">
      <dsp:nvSpPr>
        <dsp:cNvPr id="0" name=""/>
        <dsp:cNvSpPr/>
      </dsp:nvSpPr>
      <dsp:spPr>
        <a:xfrm>
          <a:off x="339359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Coming soon</a:t>
          </a:r>
          <a:endParaRPr lang="en-SG" sz="1800" kern="1200" dirty="0"/>
        </a:p>
      </dsp:txBody>
      <dsp:txXfrm>
        <a:off x="339359" y="4847447"/>
        <a:ext cx="1137294" cy="568647"/>
      </dsp:txXfrm>
    </dsp:sp>
    <dsp:sp modelId="{7B324E9E-19AE-4745-B5FE-6655EEBCBB23}">
      <dsp:nvSpPr>
        <dsp:cNvPr id="0" name=""/>
        <dsp:cNvSpPr/>
      </dsp:nvSpPr>
      <dsp:spPr>
        <a:xfrm>
          <a:off x="1431162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Cinemas	</a:t>
          </a:r>
        </a:p>
      </dsp:txBody>
      <dsp:txXfrm>
        <a:off x="1431162" y="810050"/>
        <a:ext cx="1137294" cy="568647"/>
      </dsp:txXfrm>
    </dsp:sp>
    <dsp:sp modelId="{6A71281E-ED24-400F-9B63-4F044276295B}">
      <dsp:nvSpPr>
        <dsp:cNvPr id="0" name=""/>
        <dsp:cNvSpPr/>
      </dsp:nvSpPr>
      <dsp:spPr>
        <a:xfrm>
          <a:off x="1715485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Location</a:t>
          </a:r>
          <a:endParaRPr lang="en-SG" sz="1800" kern="1200" dirty="0"/>
        </a:p>
      </dsp:txBody>
      <dsp:txXfrm>
        <a:off x="1715485" y="1617530"/>
        <a:ext cx="1137294" cy="568647"/>
      </dsp:txXfrm>
    </dsp:sp>
    <dsp:sp modelId="{306BAEBD-84B5-432D-ADBC-5E67482DF93D}">
      <dsp:nvSpPr>
        <dsp:cNvPr id="0" name=""/>
        <dsp:cNvSpPr/>
      </dsp:nvSpPr>
      <dsp:spPr>
        <a:xfrm>
          <a:off x="2807289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Promotions</a:t>
          </a:r>
        </a:p>
      </dsp:txBody>
      <dsp:txXfrm>
        <a:off x="2807289" y="810050"/>
        <a:ext cx="1137294" cy="568647"/>
      </dsp:txXfrm>
    </dsp:sp>
    <dsp:sp modelId="{D69520B3-AEDB-41E4-BBEF-879458180013}">
      <dsp:nvSpPr>
        <dsp:cNvPr id="0" name=""/>
        <dsp:cNvSpPr/>
      </dsp:nvSpPr>
      <dsp:spPr>
        <a:xfrm>
          <a:off x="4183415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Log in</a:t>
          </a:r>
        </a:p>
      </dsp:txBody>
      <dsp:txXfrm>
        <a:off x="4183415" y="810050"/>
        <a:ext cx="1137294" cy="568647"/>
      </dsp:txXfrm>
    </dsp:sp>
    <dsp:sp modelId="{C6A56CC8-0C26-4835-8C49-7D23F98AE608}">
      <dsp:nvSpPr>
        <dsp:cNvPr id="0" name=""/>
        <dsp:cNvSpPr/>
      </dsp:nvSpPr>
      <dsp:spPr>
        <a:xfrm>
          <a:off x="4467739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Members</a:t>
          </a:r>
        </a:p>
      </dsp:txBody>
      <dsp:txXfrm>
        <a:off x="4467739" y="1617530"/>
        <a:ext cx="1137294" cy="568647"/>
      </dsp:txXfrm>
    </dsp:sp>
    <dsp:sp modelId="{9F46D217-647D-4A2A-A6CA-CF62456BABDC}">
      <dsp:nvSpPr>
        <dsp:cNvPr id="0" name=""/>
        <dsp:cNvSpPr/>
      </dsp:nvSpPr>
      <dsp:spPr>
        <a:xfrm>
          <a:off x="5559542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Contact	</a:t>
          </a:r>
        </a:p>
      </dsp:txBody>
      <dsp:txXfrm>
        <a:off x="5559542" y="810050"/>
        <a:ext cx="1137294" cy="568647"/>
      </dsp:txXfrm>
    </dsp:sp>
    <dsp:sp modelId="{3E39070D-ADD7-4C8F-B0FD-D6B5B2BDCAD8}">
      <dsp:nvSpPr>
        <dsp:cNvPr id="0" name=""/>
        <dsp:cNvSpPr/>
      </dsp:nvSpPr>
      <dsp:spPr>
        <a:xfrm>
          <a:off x="6935669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Register</a:t>
          </a:r>
          <a:endParaRPr lang="en-SG" sz="1800" kern="1200" dirty="0"/>
        </a:p>
      </dsp:txBody>
      <dsp:txXfrm>
        <a:off x="6935669" y="810050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2C113-4833-4CA8-A329-EF04C8AF07EA}">
      <dsp:nvSpPr>
        <dsp:cNvPr id="0" name=""/>
        <dsp:cNvSpPr/>
      </dsp:nvSpPr>
      <dsp:spPr>
        <a:xfrm>
          <a:off x="4064000" y="571219"/>
          <a:ext cx="3440317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3440317" y="119415"/>
              </a:lnTo>
              <a:lnTo>
                <a:pt x="3440317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EA8D-6982-40E5-A172-91CD8BC995DD}">
      <dsp:nvSpPr>
        <dsp:cNvPr id="0" name=""/>
        <dsp:cNvSpPr/>
      </dsp:nvSpPr>
      <dsp:spPr>
        <a:xfrm>
          <a:off x="4064000" y="571219"/>
          <a:ext cx="2064190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064190" y="119415"/>
              </a:lnTo>
              <a:lnTo>
                <a:pt x="206419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8129F-99B6-4DC7-AB87-90F5381FAC24}">
      <dsp:nvSpPr>
        <dsp:cNvPr id="0" name=""/>
        <dsp:cNvSpPr/>
      </dsp:nvSpPr>
      <dsp:spPr>
        <a:xfrm>
          <a:off x="4064000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BF011-C069-421D-9E34-6050D9B80110}">
      <dsp:nvSpPr>
        <dsp:cNvPr id="0" name=""/>
        <dsp:cNvSpPr/>
      </dsp:nvSpPr>
      <dsp:spPr>
        <a:xfrm>
          <a:off x="3375936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A7D05-0541-4BC2-9873-30F3322CC717}">
      <dsp:nvSpPr>
        <dsp:cNvPr id="0" name=""/>
        <dsp:cNvSpPr/>
      </dsp:nvSpPr>
      <dsp:spPr>
        <a:xfrm>
          <a:off x="1544891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F3E63-4B6B-4FF8-93E5-733E014025E9}">
      <dsp:nvSpPr>
        <dsp:cNvPr id="0" name=""/>
        <dsp:cNvSpPr/>
      </dsp:nvSpPr>
      <dsp:spPr>
        <a:xfrm>
          <a:off x="1999809" y="571219"/>
          <a:ext cx="2064190" cy="238831"/>
        </a:xfrm>
        <a:custGeom>
          <a:avLst/>
          <a:gdLst/>
          <a:ahLst/>
          <a:cxnLst/>
          <a:rect l="0" t="0" r="0" b="0"/>
          <a:pathLst>
            <a:path>
              <a:moveTo>
                <a:pt x="2064190" y="0"/>
              </a:moveTo>
              <a:lnTo>
                <a:pt x="2064190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3B391-B6DD-4261-8F9D-AF8B3A699A91}">
      <dsp:nvSpPr>
        <dsp:cNvPr id="0" name=""/>
        <dsp:cNvSpPr/>
      </dsp:nvSpPr>
      <dsp:spPr>
        <a:xfrm>
          <a:off x="168764" y="1378698"/>
          <a:ext cx="170594" cy="3753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073"/>
              </a:lnTo>
              <a:lnTo>
                <a:pt x="170594" y="37530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6A1F4-9FEB-4FEA-94B2-F8EDE48F71E7}">
      <dsp:nvSpPr>
        <dsp:cNvPr id="0" name=""/>
        <dsp:cNvSpPr/>
      </dsp:nvSpPr>
      <dsp:spPr>
        <a:xfrm>
          <a:off x="168764" y="1378698"/>
          <a:ext cx="170594" cy="2945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593"/>
              </a:lnTo>
              <a:lnTo>
                <a:pt x="170594" y="29455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2B8A-C120-4AF8-91B4-B7A141B0F9A8}">
      <dsp:nvSpPr>
        <dsp:cNvPr id="0" name=""/>
        <dsp:cNvSpPr/>
      </dsp:nvSpPr>
      <dsp:spPr>
        <a:xfrm>
          <a:off x="168764" y="1378698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E54A-16B1-443B-A78C-296A00941709}">
      <dsp:nvSpPr>
        <dsp:cNvPr id="0" name=""/>
        <dsp:cNvSpPr/>
      </dsp:nvSpPr>
      <dsp:spPr>
        <a:xfrm>
          <a:off x="168764" y="1378698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32808-77DA-454E-B1A8-8717E65C5825}">
      <dsp:nvSpPr>
        <dsp:cNvPr id="0" name=""/>
        <dsp:cNvSpPr/>
      </dsp:nvSpPr>
      <dsp:spPr>
        <a:xfrm>
          <a:off x="168764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5C71-F5C5-4567-AF30-C8233FA48814}">
      <dsp:nvSpPr>
        <dsp:cNvPr id="0" name=""/>
        <dsp:cNvSpPr/>
      </dsp:nvSpPr>
      <dsp:spPr>
        <a:xfrm>
          <a:off x="623682" y="571219"/>
          <a:ext cx="3440317" cy="238831"/>
        </a:xfrm>
        <a:custGeom>
          <a:avLst/>
          <a:gdLst/>
          <a:ahLst/>
          <a:cxnLst/>
          <a:rect l="0" t="0" r="0" b="0"/>
          <a:pathLst>
            <a:path>
              <a:moveTo>
                <a:pt x="3440317" y="0"/>
              </a:moveTo>
              <a:lnTo>
                <a:pt x="3440317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CCA0-455C-42B4-82AB-19CE74A884B9}">
      <dsp:nvSpPr>
        <dsp:cNvPr id="0" name=""/>
        <dsp:cNvSpPr/>
      </dsp:nvSpPr>
      <dsp:spPr>
        <a:xfrm>
          <a:off x="3495352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Home</a:t>
          </a:r>
          <a:endParaRPr lang="en-SG" sz="1800" kern="1200" dirty="0"/>
        </a:p>
      </dsp:txBody>
      <dsp:txXfrm>
        <a:off x="3495352" y="2571"/>
        <a:ext cx="1137294" cy="568647"/>
      </dsp:txXfrm>
    </dsp:sp>
    <dsp:sp modelId="{A78AD9CD-F89A-485E-8606-1DB54ACC7481}">
      <dsp:nvSpPr>
        <dsp:cNvPr id="0" name=""/>
        <dsp:cNvSpPr/>
      </dsp:nvSpPr>
      <dsp:spPr>
        <a:xfrm>
          <a:off x="55035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Movies</a:t>
          </a:r>
          <a:endParaRPr lang="en-SG" sz="1800" kern="1200" dirty="0"/>
        </a:p>
      </dsp:txBody>
      <dsp:txXfrm>
        <a:off x="55035" y="810050"/>
        <a:ext cx="1137294" cy="568647"/>
      </dsp:txXfrm>
    </dsp:sp>
    <dsp:sp modelId="{7A0270A8-14A4-4A14-81F8-A4DF44BB32E6}">
      <dsp:nvSpPr>
        <dsp:cNvPr id="0" name=""/>
        <dsp:cNvSpPr/>
      </dsp:nvSpPr>
      <dsp:spPr>
        <a:xfrm>
          <a:off x="339359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Movie Details</a:t>
          </a:r>
          <a:endParaRPr lang="en-SG" sz="1800" kern="1200" dirty="0"/>
        </a:p>
      </dsp:txBody>
      <dsp:txXfrm>
        <a:off x="339359" y="1617530"/>
        <a:ext cx="1137294" cy="568647"/>
      </dsp:txXfrm>
    </dsp:sp>
    <dsp:sp modelId="{A83726C8-06FD-49AA-8216-DA0B3FB335F5}">
      <dsp:nvSpPr>
        <dsp:cNvPr id="0" name=""/>
        <dsp:cNvSpPr/>
      </dsp:nvSpPr>
      <dsp:spPr>
        <a:xfrm>
          <a:off x="339359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Buy Tickets </a:t>
          </a:r>
          <a:endParaRPr lang="en-SG" sz="1800" b="1" kern="1200" dirty="0"/>
        </a:p>
      </dsp:txBody>
      <dsp:txXfrm>
        <a:off x="339359" y="2425009"/>
        <a:ext cx="1137294" cy="568647"/>
      </dsp:txXfrm>
    </dsp:sp>
    <dsp:sp modelId="{2CCC06DA-A2B2-4970-B265-23EC82D0D7BE}">
      <dsp:nvSpPr>
        <dsp:cNvPr id="0" name=""/>
        <dsp:cNvSpPr/>
      </dsp:nvSpPr>
      <dsp:spPr>
        <a:xfrm>
          <a:off x="339359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Payment</a:t>
          </a:r>
        </a:p>
      </dsp:txBody>
      <dsp:txXfrm>
        <a:off x="339359" y="3232489"/>
        <a:ext cx="1137294" cy="568647"/>
      </dsp:txXfrm>
    </dsp:sp>
    <dsp:sp modelId="{96486A5B-6314-438D-BFCE-AD04AED1658A}">
      <dsp:nvSpPr>
        <dsp:cNvPr id="0" name=""/>
        <dsp:cNvSpPr/>
      </dsp:nvSpPr>
      <dsp:spPr>
        <a:xfrm>
          <a:off x="339359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Now showing</a:t>
          </a:r>
          <a:endParaRPr lang="en-SG" sz="1800" kern="1200" dirty="0"/>
        </a:p>
      </dsp:txBody>
      <dsp:txXfrm>
        <a:off x="339359" y="4039968"/>
        <a:ext cx="1137294" cy="568647"/>
      </dsp:txXfrm>
    </dsp:sp>
    <dsp:sp modelId="{98C5423F-8024-456E-8F60-96111749CB62}">
      <dsp:nvSpPr>
        <dsp:cNvPr id="0" name=""/>
        <dsp:cNvSpPr/>
      </dsp:nvSpPr>
      <dsp:spPr>
        <a:xfrm>
          <a:off x="339359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Coming soon</a:t>
          </a:r>
          <a:endParaRPr lang="en-SG" sz="1800" kern="1200" dirty="0"/>
        </a:p>
      </dsp:txBody>
      <dsp:txXfrm>
        <a:off x="339359" y="4847447"/>
        <a:ext cx="1137294" cy="568647"/>
      </dsp:txXfrm>
    </dsp:sp>
    <dsp:sp modelId="{7B324E9E-19AE-4745-B5FE-6655EEBCBB23}">
      <dsp:nvSpPr>
        <dsp:cNvPr id="0" name=""/>
        <dsp:cNvSpPr/>
      </dsp:nvSpPr>
      <dsp:spPr>
        <a:xfrm>
          <a:off x="1431162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Cinemas	</a:t>
          </a:r>
        </a:p>
      </dsp:txBody>
      <dsp:txXfrm>
        <a:off x="1431162" y="810050"/>
        <a:ext cx="1137294" cy="568647"/>
      </dsp:txXfrm>
    </dsp:sp>
    <dsp:sp modelId="{6A71281E-ED24-400F-9B63-4F044276295B}">
      <dsp:nvSpPr>
        <dsp:cNvPr id="0" name=""/>
        <dsp:cNvSpPr/>
      </dsp:nvSpPr>
      <dsp:spPr>
        <a:xfrm>
          <a:off x="1715485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Location</a:t>
          </a:r>
          <a:endParaRPr lang="en-SG" sz="1800" kern="1200" dirty="0"/>
        </a:p>
      </dsp:txBody>
      <dsp:txXfrm>
        <a:off x="1715485" y="1617530"/>
        <a:ext cx="1137294" cy="568647"/>
      </dsp:txXfrm>
    </dsp:sp>
    <dsp:sp modelId="{306BAEBD-84B5-432D-ADBC-5E67482DF93D}">
      <dsp:nvSpPr>
        <dsp:cNvPr id="0" name=""/>
        <dsp:cNvSpPr/>
      </dsp:nvSpPr>
      <dsp:spPr>
        <a:xfrm>
          <a:off x="2807289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Promotions</a:t>
          </a:r>
        </a:p>
      </dsp:txBody>
      <dsp:txXfrm>
        <a:off x="2807289" y="810050"/>
        <a:ext cx="1137294" cy="568647"/>
      </dsp:txXfrm>
    </dsp:sp>
    <dsp:sp modelId="{D69520B3-AEDB-41E4-BBEF-879458180013}">
      <dsp:nvSpPr>
        <dsp:cNvPr id="0" name=""/>
        <dsp:cNvSpPr/>
      </dsp:nvSpPr>
      <dsp:spPr>
        <a:xfrm>
          <a:off x="4183415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Log in</a:t>
          </a:r>
        </a:p>
      </dsp:txBody>
      <dsp:txXfrm>
        <a:off x="4183415" y="810050"/>
        <a:ext cx="1137294" cy="568647"/>
      </dsp:txXfrm>
    </dsp:sp>
    <dsp:sp modelId="{9F46D217-647D-4A2A-A6CA-CF62456BABDC}">
      <dsp:nvSpPr>
        <dsp:cNvPr id="0" name=""/>
        <dsp:cNvSpPr/>
      </dsp:nvSpPr>
      <dsp:spPr>
        <a:xfrm>
          <a:off x="5559542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Contact	</a:t>
          </a:r>
        </a:p>
      </dsp:txBody>
      <dsp:txXfrm>
        <a:off x="5559542" y="810050"/>
        <a:ext cx="1137294" cy="568647"/>
      </dsp:txXfrm>
    </dsp:sp>
    <dsp:sp modelId="{3E39070D-ADD7-4C8F-B0FD-D6B5B2BDCAD8}">
      <dsp:nvSpPr>
        <dsp:cNvPr id="0" name=""/>
        <dsp:cNvSpPr/>
      </dsp:nvSpPr>
      <dsp:spPr>
        <a:xfrm>
          <a:off x="6935669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Register</a:t>
          </a:r>
          <a:endParaRPr lang="en-SG" sz="1800" kern="1200" dirty="0"/>
        </a:p>
      </dsp:txBody>
      <dsp:txXfrm>
        <a:off x="6935669" y="810050"/>
        <a:ext cx="1137294" cy="568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EA8D-6982-40E5-A172-91CD8BC995DD}">
      <dsp:nvSpPr>
        <dsp:cNvPr id="0" name=""/>
        <dsp:cNvSpPr/>
      </dsp:nvSpPr>
      <dsp:spPr>
        <a:xfrm>
          <a:off x="406400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BF011-C069-421D-9E34-6050D9B80110}">
      <dsp:nvSpPr>
        <dsp:cNvPr id="0" name=""/>
        <dsp:cNvSpPr/>
      </dsp:nvSpPr>
      <dsp:spPr>
        <a:xfrm>
          <a:off x="4064000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A7D05-0541-4BC2-9873-30F3322CC717}">
      <dsp:nvSpPr>
        <dsp:cNvPr id="0" name=""/>
        <dsp:cNvSpPr/>
      </dsp:nvSpPr>
      <dsp:spPr>
        <a:xfrm>
          <a:off x="243366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F3E63-4B6B-4FF8-93E5-733E014025E9}">
      <dsp:nvSpPr>
        <dsp:cNvPr id="0" name=""/>
        <dsp:cNvSpPr/>
      </dsp:nvSpPr>
      <dsp:spPr>
        <a:xfrm>
          <a:off x="308255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2B8A-C120-4AF8-91B4-B7A141B0F9A8}">
      <dsp:nvSpPr>
        <dsp:cNvPr id="0" name=""/>
        <dsp:cNvSpPr/>
      </dsp:nvSpPr>
      <dsp:spPr>
        <a:xfrm>
          <a:off x="47076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E54A-16B1-443B-A78C-296A00941709}">
      <dsp:nvSpPr>
        <dsp:cNvPr id="0" name=""/>
        <dsp:cNvSpPr/>
      </dsp:nvSpPr>
      <dsp:spPr>
        <a:xfrm>
          <a:off x="47076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32808-77DA-454E-B1A8-8717E65C5825}">
      <dsp:nvSpPr>
        <dsp:cNvPr id="0" name=""/>
        <dsp:cNvSpPr/>
      </dsp:nvSpPr>
      <dsp:spPr>
        <a:xfrm>
          <a:off x="47076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5C71-F5C5-4567-AF30-C8233FA48814}">
      <dsp:nvSpPr>
        <dsp:cNvPr id="0" name=""/>
        <dsp:cNvSpPr/>
      </dsp:nvSpPr>
      <dsp:spPr>
        <a:xfrm>
          <a:off x="1119658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CCA0-455C-42B4-82AB-19CE74A884B9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Home</a:t>
          </a:r>
          <a:endParaRPr lang="en-SG" sz="2600" kern="1200" dirty="0"/>
        </a:p>
      </dsp:txBody>
      <dsp:txXfrm>
        <a:off x="3252886" y="215"/>
        <a:ext cx="1622226" cy="811113"/>
      </dsp:txXfrm>
    </dsp:sp>
    <dsp:sp modelId="{A78AD9CD-F89A-485E-8606-1DB54ACC7481}">
      <dsp:nvSpPr>
        <dsp:cNvPr id="0" name=""/>
        <dsp:cNvSpPr/>
      </dsp:nvSpPr>
      <dsp:spPr>
        <a:xfrm>
          <a:off x="308545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Movies</a:t>
          </a:r>
          <a:endParaRPr lang="en-SG" sz="2600" kern="1200" dirty="0"/>
        </a:p>
      </dsp:txBody>
      <dsp:txXfrm>
        <a:off x="308545" y="1151996"/>
        <a:ext cx="1622226" cy="811113"/>
      </dsp:txXfrm>
    </dsp:sp>
    <dsp:sp modelId="{7A0270A8-14A4-4A14-81F8-A4DF44BB32E6}">
      <dsp:nvSpPr>
        <dsp:cNvPr id="0" name=""/>
        <dsp:cNvSpPr/>
      </dsp:nvSpPr>
      <dsp:spPr>
        <a:xfrm>
          <a:off x="714102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Movie Details</a:t>
          </a:r>
          <a:endParaRPr lang="en-SG" sz="2600" kern="1200" dirty="0"/>
        </a:p>
      </dsp:txBody>
      <dsp:txXfrm>
        <a:off x="714102" y="2303776"/>
        <a:ext cx="1622226" cy="811113"/>
      </dsp:txXfrm>
    </dsp:sp>
    <dsp:sp modelId="{A83726C8-06FD-49AA-8216-DA0B3FB335F5}">
      <dsp:nvSpPr>
        <dsp:cNvPr id="0" name=""/>
        <dsp:cNvSpPr/>
      </dsp:nvSpPr>
      <dsp:spPr>
        <a:xfrm>
          <a:off x="714102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/>
            <a:t>Buy Tickets </a:t>
          </a:r>
          <a:endParaRPr lang="en-SG" sz="2600" b="1" kern="1200" dirty="0"/>
        </a:p>
      </dsp:txBody>
      <dsp:txXfrm>
        <a:off x="714102" y="3455557"/>
        <a:ext cx="1622226" cy="811113"/>
      </dsp:txXfrm>
    </dsp:sp>
    <dsp:sp modelId="{2CCC06DA-A2B2-4970-B265-23EC82D0D7BE}">
      <dsp:nvSpPr>
        <dsp:cNvPr id="0" name=""/>
        <dsp:cNvSpPr/>
      </dsp:nvSpPr>
      <dsp:spPr>
        <a:xfrm>
          <a:off x="71410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Payment</a:t>
          </a:r>
          <a:endParaRPr lang="en-SG" sz="2600" b="1" kern="1200" dirty="0"/>
        </a:p>
      </dsp:txBody>
      <dsp:txXfrm>
        <a:off x="714102" y="4607338"/>
        <a:ext cx="1622226" cy="811113"/>
      </dsp:txXfrm>
    </dsp:sp>
    <dsp:sp modelId="{7B324E9E-19AE-4745-B5FE-6655EEBCBB23}">
      <dsp:nvSpPr>
        <dsp:cNvPr id="0" name=""/>
        <dsp:cNvSpPr/>
      </dsp:nvSpPr>
      <dsp:spPr>
        <a:xfrm>
          <a:off x="2271439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/>
            <a:t>Cinemas	</a:t>
          </a:r>
        </a:p>
      </dsp:txBody>
      <dsp:txXfrm>
        <a:off x="2271439" y="1151996"/>
        <a:ext cx="1622226" cy="811113"/>
      </dsp:txXfrm>
    </dsp:sp>
    <dsp:sp modelId="{6A71281E-ED24-400F-9B63-4F044276295B}">
      <dsp:nvSpPr>
        <dsp:cNvPr id="0" name=""/>
        <dsp:cNvSpPr/>
      </dsp:nvSpPr>
      <dsp:spPr>
        <a:xfrm>
          <a:off x="267699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Location</a:t>
          </a:r>
          <a:endParaRPr lang="en-SG" sz="2600" kern="1200" dirty="0"/>
        </a:p>
      </dsp:txBody>
      <dsp:txXfrm>
        <a:off x="2676996" y="2303776"/>
        <a:ext cx="1622226" cy="811113"/>
      </dsp:txXfrm>
    </dsp:sp>
    <dsp:sp modelId="{306BAEBD-84B5-432D-ADBC-5E67482DF93D}">
      <dsp:nvSpPr>
        <dsp:cNvPr id="0" name=""/>
        <dsp:cNvSpPr/>
      </dsp:nvSpPr>
      <dsp:spPr>
        <a:xfrm>
          <a:off x="423433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/>
            <a:t>Promotions</a:t>
          </a:r>
        </a:p>
      </dsp:txBody>
      <dsp:txXfrm>
        <a:off x="4234333" y="1151996"/>
        <a:ext cx="1622226" cy="811113"/>
      </dsp:txXfrm>
    </dsp:sp>
    <dsp:sp modelId="{9F46D217-647D-4A2A-A6CA-CF62456BABDC}">
      <dsp:nvSpPr>
        <dsp:cNvPr id="0" name=""/>
        <dsp:cNvSpPr/>
      </dsp:nvSpPr>
      <dsp:spPr>
        <a:xfrm>
          <a:off x="6197227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Contact	</a:t>
          </a:r>
        </a:p>
      </dsp:txBody>
      <dsp:txXfrm>
        <a:off x="6197227" y="115199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7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9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1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9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57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71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74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6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4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F706-9339-4DAC-99C4-2819D9C2C4A6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3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7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EC9AD12-94FC-4A3F-863A-AF5B86B11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6703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9506" y="475129"/>
            <a:ext cx="75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Site </a:t>
            </a:r>
            <a:r>
              <a:rPr lang="en-SG" sz="3600" b="1" dirty="0" smtClean="0">
                <a:solidFill>
                  <a:srgbClr val="FF0000"/>
                </a:solidFill>
              </a:rPr>
              <a:t>Map </a:t>
            </a:r>
            <a:r>
              <a:rPr lang="en-SG" sz="3600" b="1" dirty="0" smtClean="0">
                <a:solidFill>
                  <a:srgbClr val="FF0000"/>
                </a:solidFill>
              </a:rPr>
              <a:t>v1.0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EC9AD12-94FC-4A3F-863A-AF5B86B11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1883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9506" y="475129"/>
            <a:ext cx="75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Site </a:t>
            </a:r>
            <a:r>
              <a:rPr lang="en-SG" sz="3600" b="1" dirty="0" smtClean="0">
                <a:solidFill>
                  <a:srgbClr val="FF0000"/>
                </a:solidFill>
              </a:rPr>
              <a:t>Map </a:t>
            </a:r>
            <a:r>
              <a:rPr lang="en-SG" sz="3600" b="1" dirty="0" smtClean="0">
                <a:solidFill>
                  <a:srgbClr val="FF0000"/>
                </a:solidFill>
              </a:rPr>
              <a:t>v1.1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1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EC9AD12-94FC-4A3F-863A-AF5B86B11CA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9506" y="475129"/>
            <a:ext cx="75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Site </a:t>
            </a:r>
            <a:r>
              <a:rPr lang="en-SG" sz="3600" b="1" dirty="0" smtClean="0">
                <a:solidFill>
                  <a:srgbClr val="FF0000"/>
                </a:solidFill>
              </a:rPr>
              <a:t>Map v2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Yi Hui</dc:creator>
  <cp:lastModifiedBy>Loh Yi Hui</cp:lastModifiedBy>
  <cp:revision>3</cp:revision>
  <dcterms:created xsi:type="dcterms:W3CDTF">2022-09-10T09:04:00Z</dcterms:created>
  <dcterms:modified xsi:type="dcterms:W3CDTF">2022-09-13T12:48:58Z</dcterms:modified>
</cp:coreProperties>
</file>