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5" r:id="rId7"/>
    <p:sldId id="264" r:id="rId8"/>
    <p:sldId id="272" r:id="rId9"/>
    <p:sldId id="274" r:id="rId10"/>
    <p:sldId id="270" r:id="rId11"/>
    <p:sldId id="271" r:id="rId12"/>
    <p:sldId id="260" r:id="rId13"/>
    <p:sldId id="269" r:id="rId14"/>
    <p:sldId id="262" r:id="rId15"/>
    <p:sldId id="265" r:id="rId16"/>
    <p:sldId id="263" r:id="rId17"/>
    <p:sldId id="266" r:id="rId18"/>
    <p:sldId id="268" r:id="rId19"/>
    <p:sldId id="267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6057DA-DCD8-4D00-B17D-CB4A9DF75057}">
          <p14:sldIdLst>
            <p14:sldId id="256"/>
            <p14:sldId id="257"/>
          </p14:sldIdLst>
        </p14:section>
        <p14:section name="Home page" id="{C6D2478C-0BA9-47BD-AA06-F9CF3D1422A6}">
          <p14:sldIdLst>
            <p14:sldId id="258"/>
            <p14:sldId id="259"/>
          </p14:sldIdLst>
        </p14:section>
        <p14:section name="Movie page" id="{1D3689C4-4ACC-4F0D-8F70-8972B04F7E5A}">
          <p14:sldIdLst>
            <p14:sldId id="261"/>
            <p14:sldId id="275"/>
          </p14:sldIdLst>
        </p14:section>
        <p14:section name="BuyTicket Page" id="{3C5CC82D-1562-4416-9588-94D6B9E1C5AE}">
          <p14:sldIdLst>
            <p14:sldId id="264"/>
          </p14:sldIdLst>
        </p14:section>
        <p14:section name="Seating page" id="{D28510F9-908D-456C-B1C0-75AFAE83004D}">
          <p14:sldIdLst>
            <p14:sldId id="272"/>
            <p14:sldId id="274"/>
          </p14:sldIdLst>
        </p14:section>
        <p14:section name="Payment successful" id="{99912C75-BEE6-420A-A075-0569EDD40B4D}">
          <p14:sldIdLst>
            <p14:sldId id="270"/>
          </p14:sldIdLst>
        </p14:section>
        <p14:section name="Payment Unsuccessful" id="{2B51C668-A310-441D-B457-9479795F5C66}">
          <p14:sldIdLst>
            <p14:sldId id="271"/>
          </p14:sldIdLst>
        </p14:section>
        <p14:section name="Contact page" id="{8A7E65C7-F885-49CB-B60C-78A857333D6E}">
          <p14:sldIdLst>
            <p14:sldId id="260"/>
          </p14:sldIdLst>
        </p14:section>
        <p14:section name="Member page" id="{E1E23B4B-1055-4D1B-85CA-297A0B9AA624}">
          <p14:sldIdLst>
            <p14:sldId id="269"/>
          </p14:sldIdLst>
        </p14:section>
        <p14:section name="Promotion page ver1" id="{55035791-82E5-4970-83FD-6000D8C22666}">
          <p14:sldIdLst>
            <p14:sldId id="262"/>
          </p14:sldIdLst>
        </p14:section>
        <p14:section name="Promotion page ver2" id="{66EE89E7-058C-4791-95B2-FC1D10CD9A17}">
          <p14:sldIdLst>
            <p14:sldId id="265"/>
          </p14:sldIdLst>
        </p14:section>
        <p14:section name="Location page (cinema)" id="{2B4F6E2E-440D-40D6-912D-37C104E5F60F}">
          <p14:sldIdLst>
            <p14:sldId id="263"/>
          </p14:sldIdLst>
        </p14:section>
        <p14:section name="Login page" id="{167095DF-0945-4B86-A06F-FF05F25FBAAE}">
          <p14:sldIdLst>
            <p14:sldId id="266"/>
            <p14:sldId id="268"/>
          </p14:sldIdLst>
        </p14:section>
        <p14:section name="Register page" id="{FC2645C1-6D17-498D-B39C-E4BEF2CE3F90}">
          <p14:sldIdLst>
            <p14:sldId id="267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B97-8229-47F5-850E-FA89594FD22D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805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B97-8229-47F5-850E-FA89594FD22D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010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B97-8229-47F5-850E-FA89594FD22D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29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B97-8229-47F5-850E-FA89594FD22D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661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B97-8229-47F5-850E-FA89594FD22D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161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B97-8229-47F5-850E-FA89594FD22D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983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B97-8229-47F5-850E-FA89594FD22D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217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B97-8229-47F5-850E-FA89594FD22D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58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B97-8229-47F5-850E-FA89594FD22D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51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B97-8229-47F5-850E-FA89594FD22D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233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B97-8229-47F5-850E-FA89594FD22D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2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0B97-8229-47F5-850E-FA89594FD22D}" type="datetimeFigureOut">
              <a:rPr lang="en-SG" smtClean="0"/>
              <a:t>13/9/2022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908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codeexamples.net/2020/12/movie-seat-booking-project-with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104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009" y="0"/>
            <a:ext cx="5097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3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209550"/>
            <a:ext cx="45434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7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379" y="0"/>
            <a:ext cx="4907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3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497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431" y="0"/>
            <a:ext cx="513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045"/>
          <a:stretch/>
        </p:blipFill>
        <p:spPr>
          <a:xfrm>
            <a:off x="3471280" y="0"/>
            <a:ext cx="5249440" cy="678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295" y="0"/>
            <a:ext cx="5247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21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242887"/>
            <a:ext cx="47625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64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rgbClr val="FF0000"/>
                </a:solidFill>
              </a:rPr>
              <a:t>After login 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59565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856" y="264459"/>
            <a:ext cx="48672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7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Web pages for wireframes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37329" cy="4351338"/>
          </a:xfrm>
        </p:spPr>
        <p:txBody>
          <a:bodyPr>
            <a:normAutofit fontScale="55000" lnSpcReduction="20000"/>
          </a:bodyPr>
          <a:lstStyle/>
          <a:p>
            <a:r>
              <a:rPr lang="en-SG" b="1" dirty="0"/>
              <a:t>Home page</a:t>
            </a:r>
            <a:endParaRPr lang="en-SG" dirty="0"/>
          </a:p>
          <a:p>
            <a:r>
              <a:rPr lang="en-SG" b="1" dirty="0"/>
              <a:t>Contact page</a:t>
            </a:r>
            <a:endParaRPr lang="en-SG" dirty="0"/>
          </a:p>
          <a:p>
            <a:r>
              <a:rPr lang="en-SG" b="1" dirty="0"/>
              <a:t>Movie page</a:t>
            </a:r>
            <a:endParaRPr lang="en-SG" dirty="0"/>
          </a:p>
          <a:p>
            <a:r>
              <a:rPr lang="en-SG" b="1" dirty="0"/>
              <a:t>Promotion page ver1 or</a:t>
            </a:r>
            <a:endParaRPr lang="en-SG" dirty="0"/>
          </a:p>
          <a:p>
            <a:r>
              <a:rPr lang="en-SG" b="1" dirty="0"/>
              <a:t>Promotion page ver2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b="1" dirty="0"/>
              <a:t>Login page (optional)</a:t>
            </a:r>
            <a:endParaRPr lang="en-SG" dirty="0"/>
          </a:p>
          <a:p>
            <a:r>
              <a:rPr lang="en-SG" b="1" dirty="0"/>
              <a:t>Register page (optional)</a:t>
            </a:r>
            <a:endParaRPr lang="en-SG" dirty="0"/>
          </a:p>
          <a:p>
            <a:r>
              <a:rPr lang="en-SG" b="1" dirty="0"/>
              <a:t>Payment page</a:t>
            </a:r>
            <a:endParaRPr lang="en-SG" dirty="0"/>
          </a:p>
          <a:p>
            <a:r>
              <a:rPr lang="en-SG" b="1" dirty="0"/>
              <a:t>Payment successful</a:t>
            </a:r>
            <a:endParaRPr lang="en-SG" dirty="0"/>
          </a:p>
          <a:p>
            <a:r>
              <a:rPr lang="en-SG" b="1" dirty="0"/>
              <a:t>Payment unsuccessful</a:t>
            </a:r>
            <a:endParaRPr lang="en-SG" dirty="0"/>
          </a:p>
          <a:p>
            <a:r>
              <a:rPr lang="en-SG" b="1" dirty="0"/>
              <a:t>Location page (cinema)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b="1" dirty="0" err="1"/>
              <a:t>BuyTicket</a:t>
            </a:r>
            <a:r>
              <a:rPr lang="en-SG" b="1" dirty="0"/>
              <a:t> </a:t>
            </a:r>
            <a:r>
              <a:rPr lang="en-SG" b="1" dirty="0" smtClean="0"/>
              <a:t>Page</a:t>
            </a:r>
          </a:p>
          <a:p>
            <a:r>
              <a:rPr lang="en-SG" b="1" dirty="0" smtClean="0"/>
              <a:t>Member page (optional)</a:t>
            </a:r>
            <a:endParaRPr lang="en-SG" dirty="0"/>
          </a:p>
          <a:p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86835" y="1825625"/>
            <a:ext cx="2837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Seating page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02FD397-3D15-42A0-B6AF-F1CC9F0746A5}"/>
              </a:ext>
            </a:extLst>
          </p:cNvPr>
          <p:cNvSpPr txBox="1"/>
          <p:nvPr/>
        </p:nvSpPr>
        <p:spPr>
          <a:xfrm>
            <a:off x="9009119" y="540727"/>
            <a:ext cx="1398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3572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0000"/>
                </a:solidFill>
              </a:rPr>
              <a:t>After </a:t>
            </a:r>
            <a:r>
              <a:rPr lang="en-SG" dirty="0" smtClean="0">
                <a:solidFill>
                  <a:srgbClr val="FF0000"/>
                </a:solidFill>
              </a:rPr>
              <a:t>register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295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481" y="0"/>
            <a:ext cx="5109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0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22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When click now showing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809" y="167528"/>
            <a:ext cx="44386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7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When click coming soon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514" y="139514"/>
            <a:ext cx="46577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1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109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https://www.sourcecodeexamples.net/2020/12/movie-seat-booking-project-with.html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885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209550"/>
            <a:ext cx="45148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63</Words>
  <Application>Microsoft Office PowerPoint</Application>
  <PresentationFormat>Widescreen</PresentationFormat>
  <Paragraphs>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Web pages for wireframes</vt:lpstr>
      <vt:lpstr>PowerPoint Presentation</vt:lpstr>
      <vt:lpstr>PowerPoint Presentation</vt:lpstr>
      <vt:lpstr>When click now showing</vt:lpstr>
      <vt:lpstr>When click coming soon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login </vt:lpstr>
      <vt:lpstr>PowerPoint Presentation</vt:lpstr>
      <vt:lpstr>After register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Loh Yi Hui</dc:creator>
  <cp:lastModifiedBy>Loh Yi Hui</cp:lastModifiedBy>
  <cp:revision>24</cp:revision>
  <dcterms:created xsi:type="dcterms:W3CDTF">2022-09-10T09:05:13Z</dcterms:created>
  <dcterms:modified xsi:type="dcterms:W3CDTF">2022-09-13T12:44:51Z</dcterms:modified>
</cp:coreProperties>
</file>