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72" r:id="rId8"/>
    <p:sldId id="270" r:id="rId9"/>
    <p:sldId id="271" r:id="rId10"/>
    <p:sldId id="260" r:id="rId11"/>
    <p:sldId id="269" r:id="rId12"/>
    <p:sldId id="262" r:id="rId13"/>
    <p:sldId id="265" r:id="rId14"/>
    <p:sldId id="263" r:id="rId15"/>
    <p:sldId id="266" r:id="rId16"/>
    <p:sldId id="268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6057DA-DCD8-4D00-B17D-CB4A9DF75057}">
          <p14:sldIdLst>
            <p14:sldId id="256"/>
            <p14:sldId id="257"/>
          </p14:sldIdLst>
        </p14:section>
        <p14:section name="Home page" id="{C6D2478C-0BA9-47BD-AA06-F9CF3D1422A6}">
          <p14:sldIdLst>
            <p14:sldId id="258"/>
            <p14:sldId id="259"/>
          </p14:sldIdLst>
        </p14:section>
        <p14:section name="Movie page" id="{1D3689C4-4ACC-4F0D-8F70-8972B04F7E5A}">
          <p14:sldIdLst>
            <p14:sldId id="261"/>
          </p14:sldIdLst>
        </p14:section>
        <p14:section name="BuyTicket Page" id="{3C5CC82D-1562-4416-9588-94D6B9E1C5AE}">
          <p14:sldIdLst>
            <p14:sldId id="264"/>
          </p14:sldIdLst>
        </p14:section>
        <p14:section name="Seating page" id="{D28510F9-908D-456C-B1C0-75AFAE83004D}">
          <p14:sldIdLst>
            <p14:sldId id="272"/>
          </p14:sldIdLst>
        </p14:section>
        <p14:section name="Payment successful" id="{99912C75-BEE6-420A-A075-0569EDD40B4D}">
          <p14:sldIdLst>
            <p14:sldId id="270"/>
          </p14:sldIdLst>
        </p14:section>
        <p14:section name="Payment Unsuccessful" id="{2B51C668-A310-441D-B457-9479795F5C66}">
          <p14:sldIdLst>
            <p14:sldId id="271"/>
          </p14:sldIdLst>
        </p14:section>
        <p14:section name="Contact page" id="{8A7E65C7-F885-49CB-B60C-78A857333D6E}">
          <p14:sldIdLst>
            <p14:sldId id="260"/>
          </p14:sldIdLst>
        </p14:section>
        <p14:section name="Member page" id="{E1E23B4B-1055-4D1B-85CA-297A0B9AA624}">
          <p14:sldIdLst>
            <p14:sldId id="269"/>
          </p14:sldIdLst>
        </p14:section>
        <p14:section name="Promotion page ver1" id="{55035791-82E5-4970-83FD-6000D8C22666}">
          <p14:sldIdLst>
            <p14:sldId id="262"/>
          </p14:sldIdLst>
        </p14:section>
        <p14:section name="Promotion page ver2" id="{66EE89E7-058C-4791-95B2-FC1D10CD9A17}">
          <p14:sldIdLst>
            <p14:sldId id="265"/>
          </p14:sldIdLst>
        </p14:section>
        <p14:section name="Location page (cinema)" id="{2B4F6E2E-440D-40D6-912D-37C104E5F60F}">
          <p14:sldIdLst>
            <p14:sldId id="263"/>
          </p14:sldIdLst>
        </p14:section>
        <p14:section name="Login page" id="{167095DF-0945-4B86-A06F-FF05F25FBAAE}">
          <p14:sldIdLst>
            <p14:sldId id="266"/>
            <p14:sldId id="268"/>
          </p14:sldIdLst>
        </p14:section>
        <p14:section name="Register page" id="{FC2645C1-6D17-498D-B39C-E4BEF2CE3F90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0B97-8229-47F5-850E-FA89594FD22D}" type="datetimeFigureOut">
              <a:rPr lang="en-SG" smtClean="0"/>
              <a:t>12/9/2022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F1C54-0868-43D5-93C6-15568A13AF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8056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0B97-8229-47F5-850E-FA89594FD22D}" type="datetimeFigureOut">
              <a:rPr lang="en-SG" smtClean="0"/>
              <a:t>12/9/2022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F1C54-0868-43D5-93C6-15568A13AF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0108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0B97-8229-47F5-850E-FA89594FD22D}" type="datetimeFigureOut">
              <a:rPr lang="en-SG" smtClean="0"/>
              <a:t>12/9/2022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F1C54-0868-43D5-93C6-15568A13AF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929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0B97-8229-47F5-850E-FA89594FD22D}" type="datetimeFigureOut">
              <a:rPr lang="en-SG" smtClean="0"/>
              <a:t>12/9/2022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F1C54-0868-43D5-93C6-15568A13AF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6614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0B97-8229-47F5-850E-FA89594FD22D}" type="datetimeFigureOut">
              <a:rPr lang="en-SG" smtClean="0"/>
              <a:t>12/9/2022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F1C54-0868-43D5-93C6-15568A13AF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161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0B97-8229-47F5-850E-FA89594FD22D}" type="datetimeFigureOut">
              <a:rPr lang="en-SG" smtClean="0"/>
              <a:t>12/9/2022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F1C54-0868-43D5-93C6-15568A13AF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983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0B97-8229-47F5-850E-FA89594FD22D}" type="datetimeFigureOut">
              <a:rPr lang="en-SG" smtClean="0"/>
              <a:t>12/9/2022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F1C54-0868-43D5-93C6-15568A13AF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2178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0B97-8229-47F5-850E-FA89594FD22D}" type="datetimeFigureOut">
              <a:rPr lang="en-SG" smtClean="0"/>
              <a:t>12/9/2022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F1C54-0868-43D5-93C6-15568A13AF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058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0B97-8229-47F5-850E-FA89594FD22D}" type="datetimeFigureOut">
              <a:rPr lang="en-SG" smtClean="0"/>
              <a:t>12/9/2022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F1C54-0868-43D5-93C6-15568A13AF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7513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0B97-8229-47F5-850E-FA89594FD22D}" type="datetimeFigureOut">
              <a:rPr lang="en-SG" smtClean="0"/>
              <a:t>12/9/2022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F1C54-0868-43D5-93C6-15568A13AF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233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0B97-8229-47F5-850E-FA89594FD22D}" type="datetimeFigureOut">
              <a:rPr lang="en-SG" smtClean="0"/>
              <a:t>12/9/2022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F1C54-0868-43D5-93C6-15568A13AF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429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40B97-8229-47F5-850E-FA89594FD22D}" type="datetimeFigureOut">
              <a:rPr lang="en-SG" smtClean="0"/>
              <a:t>12/9/2022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F1C54-0868-43D5-93C6-15568A13AF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9080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1043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379" y="0"/>
            <a:ext cx="49072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35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4971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431" y="0"/>
            <a:ext cx="5139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4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045"/>
          <a:stretch/>
        </p:blipFill>
        <p:spPr>
          <a:xfrm>
            <a:off x="3471280" y="0"/>
            <a:ext cx="5249440" cy="678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4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295" y="0"/>
            <a:ext cx="52474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321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242887"/>
            <a:ext cx="4762500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864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>
                <a:solidFill>
                  <a:srgbClr val="FF0000"/>
                </a:solidFill>
              </a:rPr>
              <a:t>After login 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59565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8377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Web pages for wireframes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837329" cy="4351338"/>
          </a:xfrm>
        </p:spPr>
        <p:txBody>
          <a:bodyPr>
            <a:normAutofit fontScale="55000" lnSpcReduction="20000"/>
          </a:bodyPr>
          <a:lstStyle/>
          <a:p>
            <a:r>
              <a:rPr lang="en-SG" b="1" dirty="0"/>
              <a:t>Home page</a:t>
            </a:r>
            <a:endParaRPr lang="en-SG" dirty="0"/>
          </a:p>
          <a:p>
            <a:r>
              <a:rPr lang="en-SG" b="1" dirty="0"/>
              <a:t>Contact page</a:t>
            </a:r>
            <a:endParaRPr lang="en-SG" dirty="0"/>
          </a:p>
          <a:p>
            <a:r>
              <a:rPr lang="en-SG" b="1" dirty="0"/>
              <a:t>Movie page</a:t>
            </a:r>
            <a:endParaRPr lang="en-SG" dirty="0"/>
          </a:p>
          <a:p>
            <a:r>
              <a:rPr lang="en-SG" b="1" dirty="0"/>
              <a:t>Promotion page ver1 or</a:t>
            </a:r>
            <a:endParaRPr lang="en-SG" dirty="0"/>
          </a:p>
          <a:p>
            <a:r>
              <a:rPr lang="en-SG" b="1" dirty="0"/>
              <a:t>Promotion page ver2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r>
              <a:rPr lang="en-SG" b="1" dirty="0"/>
              <a:t>Login page (optional)</a:t>
            </a:r>
            <a:endParaRPr lang="en-SG" dirty="0"/>
          </a:p>
          <a:p>
            <a:r>
              <a:rPr lang="en-SG" b="1" dirty="0"/>
              <a:t>Register page (optional)</a:t>
            </a:r>
            <a:endParaRPr lang="en-SG" dirty="0"/>
          </a:p>
          <a:p>
            <a:r>
              <a:rPr lang="en-SG" b="1" dirty="0"/>
              <a:t>Payment page</a:t>
            </a:r>
            <a:endParaRPr lang="en-SG" dirty="0"/>
          </a:p>
          <a:p>
            <a:r>
              <a:rPr lang="en-SG" b="1" dirty="0"/>
              <a:t>Payment successful</a:t>
            </a:r>
            <a:endParaRPr lang="en-SG" dirty="0"/>
          </a:p>
          <a:p>
            <a:r>
              <a:rPr lang="en-SG" b="1" dirty="0"/>
              <a:t>Payment unsuccessful</a:t>
            </a:r>
            <a:endParaRPr lang="en-SG" dirty="0"/>
          </a:p>
          <a:p>
            <a:r>
              <a:rPr lang="en-SG" b="1" dirty="0"/>
              <a:t>Location page (cinema)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r>
              <a:rPr lang="en-SG" b="1" dirty="0" err="1"/>
              <a:t>BuyTicket</a:t>
            </a:r>
            <a:r>
              <a:rPr lang="en-SG" b="1" dirty="0"/>
              <a:t> </a:t>
            </a:r>
            <a:r>
              <a:rPr lang="en-SG" b="1" dirty="0" smtClean="0"/>
              <a:t>Page</a:t>
            </a:r>
          </a:p>
          <a:p>
            <a:r>
              <a:rPr lang="en-SG" b="1" dirty="0" smtClean="0"/>
              <a:t>Member page</a:t>
            </a:r>
            <a:endParaRPr lang="en-SG" dirty="0"/>
          </a:p>
          <a:p>
            <a:endParaRPr lang="en-S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86835" y="1825625"/>
            <a:ext cx="28373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Seating page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7357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552" y="0"/>
            <a:ext cx="50628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703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2229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2477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1095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8855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009" y="0"/>
            <a:ext cx="50979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37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287" y="209550"/>
            <a:ext cx="4543425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78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46</Words>
  <Application>Microsoft Office PowerPoint</Application>
  <PresentationFormat>Widescreen</PresentationFormat>
  <Paragraphs>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Web pages for wireframes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After login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Loh Yi Hui</dc:creator>
  <cp:lastModifiedBy>Loh Yi Hui</cp:lastModifiedBy>
  <cp:revision>11</cp:revision>
  <dcterms:created xsi:type="dcterms:W3CDTF">2022-09-10T09:05:13Z</dcterms:created>
  <dcterms:modified xsi:type="dcterms:W3CDTF">2022-09-12T12:51:04Z</dcterms:modified>
</cp:coreProperties>
</file>