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63480"/>
            <a:ext cx="8825658" cy="1695635"/>
          </a:xfrm>
        </p:spPr>
        <p:txBody>
          <a:bodyPr/>
          <a:lstStyle/>
          <a:p>
            <a:r>
              <a:rPr lang="en-GB" sz="2400" b="1" dirty="0" smtClean="0"/>
              <a:t>CAPSTONE PROJECT-</a:t>
            </a:r>
            <a:r>
              <a:rPr lang="en-GB" sz="2400" b="1" dirty="0"/>
              <a:t>--E COMMERCE DATA SET ANALYSIS-USING MULTIPLE MACHINE LEARNING </a:t>
            </a:r>
            <a:r>
              <a:rPr lang="en-GB" sz="2400" b="1" dirty="0" smtClean="0"/>
              <a:t>MODELS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47386"/>
            <a:ext cx="8825658" cy="1136342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Shane </a:t>
            </a:r>
            <a:r>
              <a:rPr lang="en-GB" b="1" dirty="0" err="1" smtClean="0"/>
              <a:t>Alam</a:t>
            </a:r>
            <a:r>
              <a:rPr lang="en-GB" b="1" dirty="0" smtClean="0"/>
              <a:t> </a:t>
            </a:r>
            <a:r>
              <a:rPr lang="en-GB" b="1" dirty="0" err="1" smtClean="0"/>
              <a:t>saifi</a:t>
            </a:r>
            <a:r>
              <a:rPr lang="en-GB" b="1" dirty="0" smtClean="0"/>
              <a:t> </a:t>
            </a:r>
          </a:p>
          <a:p>
            <a:r>
              <a:rPr lang="en-US" b="1" dirty="0"/>
              <a:t>DATA SCIENCE PROFESSIONAL CERTIFICATION</a:t>
            </a:r>
          </a:p>
          <a:p>
            <a:r>
              <a:rPr lang="en-GB" b="1" dirty="0" smtClean="0"/>
              <a:t>Batch id </a:t>
            </a:r>
            <a:r>
              <a:rPr lang="en-GB" dirty="0" smtClean="0"/>
              <a:t>- </a:t>
            </a:r>
            <a:r>
              <a:rPr lang="en-US" b="1" dirty="0"/>
              <a:t>WS103584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1" y="474345"/>
            <a:ext cx="106610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 Narrow" panose="020B0606020202030204" pitchFamily="34" charset="0"/>
              </a:rPr>
              <a:t>PROJECT---E-COMMERCE DATA SET ANALYSIS-USING MULTIPLE MACHINE LEARNING MODELS.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STEP-1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IMPORTING LIBRARIES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STEP-2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IMPORTING DATA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STEP-3 - PREPROCESSING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CLEANING DATA</a:t>
            </a:r>
          </a:p>
          <a:p>
            <a:r>
              <a:rPr lang="en-GB" b="1" dirty="0" smtClean="0">
                <a:latin typeface="Arial Narrow" panose="020B0606020202030204" pitchFamily="34" charset="0"/>
              </a:rPr>
              <a:t>STEP-4</a:t>
            </a:r>
            <a:endParaRPr lang="en-GB" b="1" dirty="0">
              <a:latin typeface="Arial Narrow" panose="020B0606020202030204" pitchFamily="34" charset="0"/>
            </a:endParaRPr>
          </a:p>
          <a:p>
            <a:r>
              <a:rPr lang="en-GB" b="1" dirty="0">
                <a:latin typeface="Arial Narrow" panose="020B0606020202030204" pitchFamily="34" charset="0"/>
              </a:rPr>
              <a:t>DATA ANALYSIS TO UNDERSTAND THE REQUIRED OUTPUT</a:t>
            </a:r>
          </a:p>
          <a:p>
            <a:r>
              <a:rPr lang="en-GB" b="1" dirty="0" smtClean="0">
                <a:latin typeface="Arial Narrow" panose="020B0606020202030204" pitchFamily="34" charset="0"/>
              </a:rPr>
              <a:t>STEP-5</a:t>
            </a:r>
            <a:endParaRPr lang="en-GB" b="1" dirty="0">
              <a:latin typeface="Arial Narrow" panose="020B0606020202030204" pitchFamily="34" charset="0"/>
            </a:endParaRPr>
          </a:p>
          <a:p>
            <a:r>
              <a:rPr lang="en-GB" b="1" dirty="0">
                <a:latin typeface="Arial Narrow" panose="020B0606020202030204" pitchFamily="34" charset="0"/>
              </a:rPr>
              <a:t>SENDING DATA FOR TRAINING AND TESTING PROCESS</a:t>
            </a:r>
          </a:p>
          <a:p>
            <a:r>
              <a:rPr lang="en-GB" b="1" dirty="0" smtClean="0">
                <a:latin typeface="Arial Narrow" panose="020B0606020202030204" pitchFamily="34" charset="0"/>
              </a:rPr>
              <a:t>STEP-6</a:t>
            </a:r>
            <a:endParaRPr lang="en-GB" b="1" dirty="0">
              <a:latin typeface="Arial Narrow" panose="020B0606020202030204" pitchFamily="34" charset="0"/>
            </a:endParaRPr>
          </a:p>
          <a:p>
            <a:r>
              <a:rPr lang="en-GB" b="1" dirty="0">
                <a:latin typeface="Arial Narrow" panose="020B0606020202030204" pitchFamily="34" charset="0"/>
              </a:rPr>
              <a:t>APPLYING MULTIPLE MACHINE LEARNING MODELS FOR PROCESSING THE DATA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STEP-7</a:t>
            </a:r>
          </a:p>
          <a:p>
            <a:r>
              <a:rPr lang="en-GB" b="1" dirty="0">
                <a:latin typeface="Arial Narrow" panose="020B0606020202030204" pitchFamily="34" charset="0"/>
              </a:rPr>
              <a:t>RESULTS OF MODELS PERFORMANCES</a:t>
            </a:r>
          </a:p>
        </p:txBody>
      </p:sp>
    </p:spTree>
    <p:extLst>
      <p:ext uri="{BB962C8B-B14F-4D97-AF65-F5344CB8AC3E}">
        <p14:creationId xmlns:p14="http://schemas.microsoft.com/office/powerpoint/2010/main" val="123493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707</TotalTime>
  <Words>76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Century Gothic</vt:lpstr>
      <vt:lpstr>Wingdings 3</vt:lpstr>
      <vt:lpstr>Ion Boardroom</vt:lpstr>
      <vt:lpstr>CAPSTONE PROJECT---E COMMERCE DATA SET ANALYSIS-USING MULTIPLE MACHINE LEARNING MODELS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PROJECT---E COMMERCE DATA SET ANALYSIS-USING MULTIPLE MACHINE LEARNING MODELS</dc:title>
  <dc:creator>Dell3</dc:creator>
  <cp:lastModifiedBy>Dell3</cp:lastModifiedBy>
  <cp:revision>3</cp:revision>
  <dcterms:created xsi:type="dcterms:W3CDTF">2023-05-10T07:25:05Z</dcterms:created>
  <dcterms:modified xsi:type="dcterms:W3CDTF">2023-05-10T19:12:54Z</dcterms:modified>
</cp:coreProperties>
</file>