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portant Information About NBA Betting Sites - Complete Sports">
            <a:extLst>
              <a:ext uri="{FF2B5EF4-FFF2-40B4-BE49-F238E27FC236}">
                <a16:creationId xmlns:a16="http://schemas.microsoft.com/office/drawing/2014/main" id="{41D77C68-A14A-745C-8AE1-6F2CCD18C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D3C153-9A28-3BBC-F79B-C5083F835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5778" y="581026"/>
            <a:ext cx="8676222" cy="3200400"/>
          </a:xfrm>
        </p:spPr>
        <p:txBody>
          <a:bodyPr>
            <a:normAutofit/>
          </a:bodyPr>
          <a:lstStyle/>
          <a:p>
            <a:r>
              <a:rPr lang="en-US" sz="8000" dirty="0"/>
              <a:t>ACCUBET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4EB17-C33C-554F-4028-D6FB63A09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5778" y="3914776"/>
            <a:ext cx="8676222" cy="19050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FUTURE OF SPORTS BETTING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BY: ALBERT SARPONG &amp; SHANE D’SOUZA</a:t>
            </a:r>
          </a:p>
        </p:txBody>
      </p:sp>
    </p:spTree>
    <p:extLst>
      <p:ext uri="{BB962C8B-B14F-4D97-AF65-F5344CB8AC3E}">
        <p14:creationId xmlns:p14="http://schemas.microsoft.com/office/powerpoint/2010/main" val="291946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C7FD-0700-74A2-4762-D7A9510C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D00A-16A3-DA18-2531-4B513F9A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66899"/>
            <a:ext cx="9905998" cy="3124201"/>
          </a:xfrm>
        </p:spPr>
        <p:txBody>
          <a:bodyPr/>
          <a:lstStyle/>
          <a:p>
            <a:r>
              <a:rPr lang="en-US" dirty="0"/>
              <a:t>OBTAIN HIGH QUALITY DATA DIRECTLY FROM NBA</a:t>
            </a:r>
          </a:p>
          <a:p>
            <a:r>
              <a:rPr lang="en-US" dirty="0"/>
              <a:t>PREDICT NBA GAMES WITH SUFFICIENT ACCURACY</a:t>
            </a:r>
          </a:p>
          <a:p>
            <a:r>
              <a:rPr lang="en-US" dirty="0"/>
              <a:t>CREATE USER FRIENDLY INTERFACE WHERE USERS CAN CHOOSE WHICH GAME THEY WANT PREDICTED</a:t>
            </a:r>
          </a:p>
          <a:p>
            <a:r>
              <a:rPr lang="en-US" dirty="0"/>
              <a:t>STORE EACH PREDICTION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14168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373B-5DEE-095D-1302-3B1FC4B1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LAST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AD69-E8B2-90EA-5147-844940A5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MANUALLY SCRAPED FROM NBA.COM, NOT DOWNLOADED FROM KAGGLE</a:t>
            </a:r>
          </a:p>
          <a:p>
            <a:r>
              <a:rPr lang="en-US" dirty="0"/>
              <a:t>DIFFERENT ML TECHNIQUES AND TOOLS WERE USED</a:t>
            </a:r>
          </a:p>
          <a:p>
            <a:r>
              <a:rPr lang="en-US" dirty="0"/>
              <a:t>HIGHER ACCURACIES WERE ACHIEVED</a:t>
            </a:r>
          </a:p>
          <a:p>
            <a:r>
              <a:rPr lang="en-US" dirty="0"/>
              <a:t>STREAMLIT PROVIDED A MUCH EASIER USER INTERFACE TO DEAL WITH</a:t>
            </a:r>
          </a:p>
          <a:p>
            <a:r>
              <a:rPr lang="en-US" dirty="0"/>
              <a:t>BLOCKCHAIN WAS UTILISED WHICH PROVIDES TRANSPARENCY TO THOSE WHO WOULD LIKE TO REFERENCE OUR ACCURACY FOR PAST PICKS</a:t>
            </a:r>
          </a:p>
        </p:txBody>
      </p:sp>
    </p:spTree>
    <p:extLst>
      <p:ext uri="{BB962C8B-B14F-4D97-AF65-F5344CB8AC3E}">
        <p14:creationId xmlns:p14="http://schemas.microsoft.com/office/powerpoint/2010/main" val="30697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684C-9D48-0659-D0C3-59072B8F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636F-F9BB-B425-2AA7-C57804A9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THROUGH OUR JUPYTER NOTEBOOK TO DEMONSTRATE SCRAPING AND CLEANING TECHNIQUES DEPLOYED</a:t>
            </a:r>
          </a:p>
        </p:txBody>
      </p:sp>
    </p:spTree>
    <p:extLst>
      <p:ext uri="{BB962C8B-B14F-4D97-AF65-F5344CB8AC3E}">
        <p14:creationId xmlns:p14="http://schemas.microsoft.com/office/powerpoint/2010/main" val="148504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73BA-7EAC-656A-DA2D-1C393BC2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boosting &amp; logistic regression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0251-6DDC-B57B-C2BC-EF8FE2C5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through our gradient boosting and logistic regression </a:t>
            </a:r>
            <a:r>
              <a:rPr lang="en-US" dirty="0" err="1"/>
              <a:t>jupyter</a:t>
            </a:r>
            <a:r>
              <a:rPr lang="en-US" dirty="0"/>
              <a:t> notebooks to demonstrate accuracy </a:t>
            </a:r>
            <a:r>
              <a:rPr lang="en-US" dirty="0" err="1"/>
              <a:t>acheived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6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546537-EDAE-6405-DBA4-B487A167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5" y="261156"/>
            <a:ext cx="7391637" cy="3167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2E2AD0-400A-28B8-5B3C-197E3B97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172" y="3424876"/>
            <a:ext cx="7551683" cy="34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280BF-CC60-7F9F-83CF-1E0B7C16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18980"/>
            <a:ext cx="7772400" cy="299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A75F1-F07C-555E-30D8-4D83D5E2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8" y="3290805"/>
            <a:ext cx="7772400" cy="29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9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A55676-076B-F8FA-95EF-077563731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4923"/>
            <a:ext cx="7772400" cy="299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D66F5-FB08-4405-5553-F417C703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1" y="3325188"/>
            <a:ext cx="6715125" cy="34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8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B8D896-7BA5-6E9A-689D-2F7767AB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771" y="706234"/>
            <a:ext cx="5538457" cy="5445532"/>
          </a:xfrm>
        </p:spPr>
      </p:pic>
    </p:spTree>
    <p:extLst>
      <p:ext uri="{BB962C8B-B14F-4D97-AF65-F5344CB8AC3E}">
        <p14:creationId xmlns:p14="http://schemas.microsoft.com/office/powerpoint/2010/main" val="1227364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32</TotalTime>
  <Words>145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ACCUBET AI</vt:lpstr>
      <vt:lpstr>PROJECT OBJECTIVES</vt:lpstr>
      <vt:lpstr>DIFFERENCES FROM LAST PROJECT</vt:lpstr>
      <vt:lpstr>DATA SCRAPING AND CLEANING</vt:lpstr>
      <vt:lpstr>Gradient boosting &amp; logistic regression ml models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ACCUBET AI</dc:title>
  <dc:creator>Shane D'Souza</dc:creator>
  <cp:lastModifiedBy>Shane D'Souza</cp:lastModifiedBy>
  <cp:revision>1</cp:revision>
  <dcterms:created xsi:type="dcterms:W3CDTF">2023-02-08T22:09:43Z</dcterms:created>
  <dcterms:modified xsi:type="dcterms:W3CDTF">2023-02-08T22:42:30Z</dcterms:modified>
</cp:coreProperties>
</file>