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4d1352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4d1352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4d1352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4d1352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4d1352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4d1352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24d1352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24d1352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C196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by Shane Dublin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75" y="0"/>
            <a:ext cx="27424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149000" y="1235550"/>
            <a:ext cx="276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screen entry point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550" y="152400"/>
            <a:ext cx="258930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0" y="152400"/>
            <a:ext cx="2617898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58575" y="1187450"/>
            <a:ext cx="276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list and edit screen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326" y="133400"/>
            <a:ext cx="2269750" cy="37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58749"/>
          <a:stretch/>
        </p:blipFill>
        <p:spPr>
          <a:xfrm>
            <a:off x="6477325" y="3393860"/>
            <a:ext cx="2269750" cy="161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000" y="152400"/>
            <a:ext cx="28102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530000" y="1124725"/>
            <a:ext cx="2412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list and course edit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1940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150" y="152400"/>
            <a:ext cx="269349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365700" y="1015800"/>
            <a:ext cx="2412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list and Term edit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