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e Vance" userId="0b6fcd52fff6cfb9" providerId="LiveId" clId="{BB477297-2C53-4F30-9C67-9F377C4126B6}"/>
    <pc:docChg chg="modSld">
      <pc:chgData name="Shane Vance" userId="0b6fcd52fff6cfb9" providerId="LiveId" clId="{BB477297-2C53-4F30-9C67-9F377C4126B6}" dt="2019-07-19T22:07:26.720" v="9" actId="20577"/>
      <pc:docMkLst>
        <pc:docMk/>
      </pc:docMkLst>
      <pc:sldChg chg="modSp">
        <pc:chgData name="Shane Vance" userId="0b6fcd52fff6cfb9" providerId="LiveId" clId="{BB477297-2C53-4F30-9C67-9F377C4126B6}" dt="2019-07-19T22:07:26.720" v="9" actId="20577"/>
        <pc:sldMkLst>
          <pc:docMk/>
          <pc:sldMk cId="3241210886" sldId="257"/>
        </pc:sldMkLst>
        <pc:spChg chg="mod">
          <ac:chgData name="Shane Vance" userId="0b6fcd52fff6cfb9" providerId="LiveId" clId="{BB477297-2C53-4F30-9C67-9F377C4126B6}" dt="2019-07-19T22:07:26.720" v="9" actId="20577"/>
          <ac:spMkLst>
            <pc:docMk/>
            <pc:sldMk cId="3241210886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6625"/>
            <a:ext cx="97536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66530"/>
            <a:ext cx="97536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31201" y="1826709"/>
            <a:ext cx="19899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9365" y="1826709"/>
            <a:ext cx="6988635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017572"/>
            <a:ext cx="97536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865098"/>
            <a:ext cx="97536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219200" y="2743200"/>
            <a:ext cx="475488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304" y="2743201"/>
            <a:ext cx="475488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464" y="2743200"/>
            <a:ext cx="4486656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3526" y="2743200"/>
            <a:ext cx="4482749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9200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42303" y="3383280"/>
            <a:ext cx="475488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5363"/>
            <a:ext cx="3934581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336" y="1826709"/>
            <a:ext cx="5610464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61096"/>
            <a:ext cx="3934581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0"/>
            <a:ext cx="3938016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88000" y="2286000"/>
            <a:ext cx="53848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059936"/>
            <a:ext cx="3938016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1247024" y="573807"/>
            <a:ext cx="114981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425892" y="573807"/>
            <a:ext cx="76809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1544716"/>
            <a:ext cx="97536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2769834"/>
            <a:ext cx="97536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10254" y="548797"/>
            <a:ext cx="1585509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868D4B4-FE31-4478-8E51-1DFBED597A61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2554" y="548797"/>
            <a:ext cx="1254937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10F78D5-3AE6-4F18-9399-091F5A5E327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1585" y="855957"/>
            <a:ext cx="299531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                          </a:t>
            </a:r>
            <a:r>
              <a:rPr lang="en-US" dirty="0" err="1"/>
              <a:t>FaceLock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361" y="5166530"/>
            <a:ext cx="10410091" cy="114463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                             Project Members: Shane Vance, </a:t>
            </a:r>
            <a:r>
              <a:rPr lang="en-US" dirty="0" err="1"/>
              <a:t>Bardia</a:t>
            </a:r>
            <a:r>
              <a:rPr lang="en-US" dirty="0"/>
              <a:t> Borhani, and Alex </a:t>
            </a:r>
            <a:r>
              <a:rPr lang="en-US" dirty="0" err="1"/>
              <a:t>Puga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                              Faculty Coach: Bill Iverson</a:t>
            </a:r>
          </a:p>
        </p:txBody>
      </p:sp>
    </p:spTree>
    <p:extLst>
      <p:ext uri="{BB962C8B-B14F-4D97-AF65-F5344CB8AC3E}">
        <p14:creationId xmlns:p14="http://schemas.microsoft.com/office/powerpoint/2010/main" val="37608342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2399"/>
            <a:ext cx="9753600" cy="1154097"/>
          </a:xfrm>
        </p:spPr>
        <p:txBody>
          <a:bodyPr>
            <a:normAutofit/>
          </a:bodyPr>
          <a:lstStyle/>
          <a:p>
            <a:r>
              <a:rPr lang="en-US" sz="5000" dirty="0"/>
              <a:t>Introduction and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7949"/>
            <a:ext cx="11043138" cy="6197959"/>
          </a:xfrm>
        </p:spPr>
        <p:txBody>
          <a:bodyPr>
            <a:noAutofit/>
          </a:bodyPr>
          <a:lstStyle/>
          <a:p>
            <a:r>
              <a:rPr lang="en-US" sz="2800" dirty="0"/>
              <a:t> </a:t>
            </a:r>
            <a:r>
              <a:rPr lang="en-US" sz="3200" dirty="0"/>
              <a:t>What is it? </a:t>
            </a:r>
          </a:p>
          <a:p>
            <a:pPr lvl="1"/>
            <a:r>
              <a:rPr lang="en-US" sz="2400" dirty="0"/>
              <a:t>Facial detection and tracking program</a:t>
            </a:r>
          </a:p>
          <a:p>
            <a:r>
              <a:rPr lang="en-US" sz="3200" dirty="0"/>
              <a:t> Inspiration</a:t>
            </a:r>
          </a:p>
          <a:p>
            <a:pPr lvl="1"/>
            <a:r>
              <a:rPr lang="en-US" sz="2400" dirty="0"/>
              <a:t>First saw project on </a:t>
            </a:r>
            <a:r>
              <a:rPr lang="en-US" sz="2400" dirty="0" err="1"/>
              <a:t>Instructables</a:t>
            </a:r>
            <a:endParaRPr lang="en-US" sz="2400" dirty="0"/>
          </a:p>
          <a:p>
            <a:r>
              <a:rPr lang="en-US" sz="3200" dirty="0"/>
              <a:t> Why this project?</a:t>
            </a:r>
          </a:p>
          <a:p>
            <a:pPr lvl="1"/>
            <a:r>
              <a:rPr lang="en-US" sz="2400"/>
              <a:t>Interesting, </a:t>
            </a:r>
            <a:endParaRPr lang="en-US" sz="2400" dirty="0"/>
          </a:p>
          <a:p>
            <a:pPr lvl="1"/>
            <a:r>
              <a:rPr lang="en-US" sz="2400" dirty="0"/>
              <a:t>Improve security, </a:t>
            </a:r>
          </a:p>
          <a:p>
            <a:pPr lvl="1"/>
            <a:r>
              <a:rPr lang="en-US" sz="2400" dirty="0"/>
              <a:t>Improve coding abilities, </a:t>
            </a:r>
          </a:p>
          <a:p>
            <a:pPr lvl="1"/>
            <a:r>
              <a:rPr lang="en-US" sz="2400" dirty="0"/>
              <a:t>Build real world application, </a:t>
            </a:r>
          </a:p>
          <a:p>
            <a:pPr lvl="1"/>
            <a:r>
              <a:rPr lang="en-US" sz="2400" dirty="0"/>
              <a:t>Work as a team</a:t>
            </a:r>
          </a:p>
          <a:p>
            <a:r>
              <a:rPr lang="en-US" sz="3200" dirty="0"/>
              <a:t> Project Objective</a:t>
            </a:r>
          </a:p>
          <a:p>
            <a:pPr lvl="1"/>
            <a:r>
              <a:rPr lang="en-US" sz="2400" dirty="0"/>
              <a:t>Improve live streaming applications and security systems -- used by many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37877" y="1986396"/>
            <a:ext cx="4546958" cy="34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108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64" y="2205215"/>
            <a:ext cx="6024911" cy="4465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0338"/>
            <a:ext cx="8596668" cy="1320800"/>
          </a:xfrm>
        </p:spPr>
        <p:txBody>
          <a:bodyPr>
            <a:normAutofit/>
          </a:bodyPr>
          <a:lstStyle/>
          <a:p>
            <a:r>
              <a:rPr lang="en-US" sz="5000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15218"/>
            <a:ext cx="10944067" cy="5533833"/>
          </a:xfrm>
        </p:spPr>
        <p:txBody>
          <a:bodyPr>
            <a:noAutofit/>
          </a:bodyPr>
          <a:lstStyle/>
          <a:p>
            <a:r>
              <a:rPr lang="en-US" sz="2800" dirty="0"/>
              <a:t> Buying parts -- Amazon (via Michael), </a:t>
            </a:r>
            <a:r>
              <a:rPr lang="en-US" sz="2800" dirty="0" err="1"/>
              <a:t>Instructables</a:t>
            </a:r>
            <a:r>
              <a:rPr lang="en-US" sz="2800" dirty="0"/>
              <a:t>, and Shane</a:t>
            </a:r>
          </a:p>
          <a:p>
            <a:r>
              <a:rPr lang="en-US" sz="2800" dirty="0"/>
              <a:t>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Webcam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Arduino UNO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Power 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Jumper wires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Hobby wire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Pan/Tilt servos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Cardboard box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216903" y="3952751"/>
            <a:ext cx="3868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83417" y="2520459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86914" y="228962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7036" y="469815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69877" y="272505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084370" y="362047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4259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615"/>
            <a:ext cx="8596668" cy="13208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400" dirty="0"/>
              <a:t>Putting the parts together: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61729" y="1399908"/>
            <a:ext cx="8925085" cy="44147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 Pan/Tilt servos </a:t>
            </a:r>
          </a:p>
          <a:p>
            <a:pPr lvl="3">
              <a:lnSpc>
                <a:spcPct val="150000"/>
              </a:lnSpc>
            </a:pPr>
            <a:r>
              <a:rPr lang="en-US" sz="2800" dirty="0"/>
              <a:t> Two servos linked together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 Connected servos to Arduino via jumper wires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 Hobby wire used to hold webcam to servos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7948247" y="1296874"/>
            <a:ext cx="3884796" cy="532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7829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53600" cy="1154097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5400" dirty="0"/>
              <a:t>Putting the parts together: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5013"/>
            <a:ext cx="8596668" cy="3880773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sz="2800" dirty="0"/>
              <a:t>Arduino UNO with power source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8" y="2450123"/>
            <a:ext cx="3976727" cy="3635729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/>
          <a:stretch/>
        </p:blipFill>
        <p:spPr>
          <a:xfrm>
            <a:off x="4407877" y="1805354"/>
            <a:ext cx="7515729" cy="46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3195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670"/>
            <a:ext cx="9753600" cy="1154097"/>
          </a:xfrm>
        </p:spPr>
        <p:txBody>
          <a:bodyPr>
            <a:normAutofit/>
          </a:bodyPr>
          <a:lstStyle/>
          <a:p>
            <a:r>
              <a:rPr lang="en-US" sz="5000" dirty="0"/>
              <a:t>Programming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3446" y="1465383"/>
            <a:ext cx="10023231" cy="5228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Planned to use C++, however, opted to use Java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Constructed 4 classes</a:t>
            </a:r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GUI, face detection, and processing webcam image</a:t>
            </a:r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One for sending coordinates to the Arduino</a:t>
            </a: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 err="1"/>
              <a:t>OpenCV</a:t>
            </a:r>
            <a:r>
              <a:rPr lang="en-US" sz="2800" dirty="0"/>
              <a:t> (Open Source Computer Vision)</a:t>
            </a:r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Library containing code for facial detection</a:t>
            </a:r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Provided by Intel®</a:t>
            </a:r>
            <a:endParaRPr lang="en-US" sz="2800" dirty="0"/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Issues</a:t>
            </a:r>
          </a:p>
          <a:p>
            <a:pPr marL="685800" lvl="2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Program sometimes freezes and/or lags </a:t>
            </a:r>
          </a:p>
        </p:txBody>
      </p:sp>
      <p:pic>
        <p:nvPicPr>
          <p:cNvPr id="1026" name="Picture 2" descr="http://opencv.org/wp-content/uploads/2013/02/opencv_java_logo_sma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07" y="4607169"/>
            <a:ext cx="4136291" cy="155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964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42" y="200392"/>
            <a:ext cx="8596668" cy="2906222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Let’s show you </a:t>
            </a:r>
            <a:r>
              <a:rPr lang="en-US" sz="8000" dirty="0" err="1"/>
              <a:t>FaceLock</a:t>
            </a:r>
            <a:r>
              <a:rPr lang="en-US" sz="8000" dirty="0"/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3054816"/>
            <a:ext cx="11125199" cy="360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18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399"/>
            <a:ext cx="8596668" cy="120747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Impact/Significance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0955"/>
            <a:ext cx="10996246" cy="2959046"/>
          </a:xfrm>
        </p:spPr>
        <p:txBody>
          <a:bodyPr/>
          <a:lstStyle/>
          <a:p>
            <a:r>
              <a:rPr lang="en-US" sz="2400" dirty="0"/>
              <a:t>This project is the next step to improvement in national security and          monitoring</a:t>
            </a:r>
          </a:p>
          <a:p>
            <a:r>
              <a:rPr lang="en-US" sz="2400" dirty="0"/>
              <a:t>Expand use of face detection and eventually recognition</a:t>
            </a:r>
          </a:p>
          <a:p>
            <a:r>
              <a:rPr lang="en-US" sz="2400" dirty="0"/>
              <a:t>Cameras are already used to monitor our home, stores, and buildings around the world</a:t>
            </a:r>
          </a:p>
          <a:p>
            <a:r>
              <a:rPr lang="en-US" sz="2400" dirty="0"/>
              <a:t>Imagine, these motion cameras could identify thieves and/or criminals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05198"/>
            <a:ext cx="4126523" cy="30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6717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9274</TotalTime>
  <Words>269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Perspective</vt:lpstr>
      <vt:lpstr>                                       FaceLock</vt:lpstr>
      <vt:lpstr>Introduction and Background</vt:lpstr>
      <vt:lpstr>Project Description</vt:lpstr>
      <vt:lpstr>Putting the parts together:</vt:lpstr>
      <vt:lpstr>Putting the parts together:</vt:lpstr>
      <vt:lpstr>Programming</vt:lpstr>
      <vt:lpstr>Let’s show you FaceLock!</vt:lpstr>
      <vt:lpstr>    Impact/Significance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FaceLock</dc:title>
  <dc:creator>Borna Borhani</dc:creator>
  <cp:lastModifiedBy>Shane Vance</cp:lastModifiedBy>
  <cp:revision>65</cp:revision>
  <dcterms:created xsi:type="dcterms:W3CDTF">2016-05-25T22:09:21Z</dcterms:created>
  <dcterms:modified xsi:type="dcterms:W3CDTF">2019-07-19T22:07:28Z</dcterms:modified>
</cp:coreProperties>
</file>