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288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516625"/>
            <a:ext cx="97536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66530"/>
            <a:ext cx="97536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D4B4-FE31-4478-8E51-1DFBED597A61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0F78D5-3AE6-4F18-9399-091F5A5E327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D4B4-FE31-4478-8E51-1DFBED597A61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78D5-3AE6-4F18-9399-091F5A5E3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31201" y="1826709"/>
            <a:ext cx="19899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9365" y="1826709"/>
            <a:ext cx="6988635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D4B4-FE31-4478-8E51-1DFBED597A61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78D5-3AE6-4F18-9399-091F5A5E3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D4B4-FE31-4478-8E51-1DFBED597A61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78D5-3AE6-4F18-9399-091F5A5E3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017572"/>
            <a:ext cx="97536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865098"/>
            <a:ext cx="97536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D4B4-FE31-4478-8E51-1DFBED597A61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78D5-3AE6-4F18-9399-091F5A5E3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D4B4-FE31-4478-8E51-1DFBED597A61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78D5-3AE6-4F18-9399-091F5A5E327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19200" y="1544716"/>
            <a:ext cx="97536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219200" y="2743200"/>
            <a:ext cx="475488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42304" y="2743201"/>
            <a:ext cx="475488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464" y="2743200"/>
            <a:ext cx="4486656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3526" y="2743200"/>
            <a:ext cx="4482749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D4B4-FE31-4478-8E51-1DFBED597A61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78D5-3AE6-4F18-9399-091F5A5E327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19200" y="1544716"/>
            <a:ext cx="97536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9200" y="3383280"/>
            <a:ext cx="475488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42303" y="3383280"/>
            <a:ext cx="475488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D4B4-FE31-4478-8E51-1DFBED597A61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78D5-3AE6-4F18-9399-091F5A5E3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D4B4-FE31-4478-8E51-1DFBED597A61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78D5-3AE6-4F18-9399-091F5A5E3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5363"/>
            <a:ext cx="3934581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336" y="1826709"/>
            <a:ext cx="5610464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061096"/>
            <a:ext cx="3934581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D4B4-FE31-4478-8E51-1DFBED597A61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78D5-3AE6-4F18-9399-091F5A5E3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8800"/>
            <a:ext cx="3938016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88000" y="2286000"/>
            <a:ext cx="53848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059936"/>
            <a:ext cx="3938016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D4B4-FE31-4478-8E51-1DFBED597A61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78D5-3AE6-4F18-9399-091F5A5E3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247024" y="573807"/>
            <a:ext cx="114981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425892" y="573807"/>
            <a:ext cx="76809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1544716"/>
            <a:ext cx="97536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2769834"/>
            <a:ext cx="97536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10254" y="548797"/>
            <a:ext cx="1585509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868D4B4-FE31-4478-8E51-1DFBED597A61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2554" y="548797"/>
            <a:ext cx="1254937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10F78D5-3AE6-4F18-9399-091F5A5E327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11585" y="855957"/>
            <a:ext cx="299531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                                    </a:t>
            </a:r>
            <a:r>
              <a:rPr lang="en-US" dirty="0" err="1" smtClean="0"/>
              <a:t>FaceLock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361" y="5166530"/>
            <a:ext cx="10410091" cy="114463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                              </a:t>
            </a:r>
            <a:r>
              <a:rPr lang="en-US" dirty="0" smtClean="0"/>
              <a:t>Project Members: </a:t>
            </a:r>
            <a:r>
              <a:rPr lang="en-US" dirty="0" smtClean="0"/>
              <a:t>Shane Vance, </a:t>
            </a:r>
            <a:r>
              <a:rPr lang="en-US" dirty="0" err="1" smtClean="0"/>
              <a:t>Bardia</a:t>
            </a:r>
            <a:r>
              <a:rPr lang="en-US" dirty="0" smtClean="0"/>
              <a:t> Borhani, and Alex </a:t>
            </a:r>
            <a:r>
              <a:rPr lang="en-US" dirty="0" err="1" smtClean="0"/>
              <a:t>Puga</a:t>
            </a:r>
            <a:r>
              <a:rPr lang="en-US" dirty="0" smtClean="0"/>
              <a:t> </a:t>
            </a:r>
            <a:endParaRPr lang="en-US" dirty="0"/>
          </a:p>
          <a:p>
            <a:pPr algn="l"/>
            <a:r>
              <a:rPr lang="en-US" dirty="0" smtClean="0"/>
              <a:t>                              Faculty </a:t>
            </a:r>
            <a:r>
              <a:rPr lang="en-US" dirty="0" smtClean="0"/>
              <a:t>Coach: </a:t>
            </a:r>
            <a:r>
              <a:rPr lang="en-US" dirty="0" smtClean="0"/>
              <a:t>Bill Iverson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834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2399"/>
            <a:ext cx="9753600" cy="1154097"/>
          </a:xfrm>
        </p:spPr>
        <p:txBody>
          <a:bodyPr>
            <a:normAutofit/>
          </a:bodyPr>
          <a:lstStyle/>
          <a:p>
            <a:r>
              <a:rPr lang="en-US" sz="5000" dirty="0" smtClean="0"/>
              <a:t>Introduction and Background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7949"/>
            <a:ext cx="11043138" cy="6197959"/>
          </a:xfrm>
        </p:spPr>
        <p:txBody>
          <a:bodyPr>
            <a:noAutofit/>
          </a:bodyPr>
          <a:lstStyle/>
          <a:p>
            <a:r>
              <a:rPr lang="en-US" sz="2800" dirty="0" smtClean="0"/>
              <a:t> </a:t>
            </a:r>
            <a:r>
              <a:rPr lang="en-US" sz="3200" dirty="0" smtClean="0"/>
              <a:t>What </a:t>
            </a:r>
            <a:r>
              <a:rPr lang="en-US" sz="3200" dirty="0" smtClean="0"/>
              <a:t>is it? </a:t>
            </a:r>
            <a:endParaRPr lang="en-US" sz="3200" dirty="0"/>
          </a:p>
          <a:p>
            <a:pPr lvl="1"/>
            <a:r>
              <a:rPr lang="en-US" sz="2400" dirty="0" smtClean="0"/>
              <a:t>Facial </a:t>
            </a:r>
            <a:r>
              <a:rPr lang="en-US" sz="2400" dirty="0" smtClean="0"/>
              <a:t>detection and tracking program</a:t>
            </a:r>
          </a:p>
          <a:p>
            <a:r>
              <a:rPr lang="en-US" sz="3200" dirty="0" smtClean="0"/>
              <a:t> Inspiration</a:t>
            </a:r>
            <a:endParaRPr lang="en-US" sz="3200" dirty="0" smtClean="0"/>
          </a:p>
          <a:p>
            <a:pPr lvl="1"/>
            <a:r>
              <a:rPr lang="en-US" sz="2400" dirty="0"/>
              <a:t>F</a:t>
            </a:r>
            <a:r>
              <a:rPr lang="en-US" sz="2400" dirty="0" smtClean="0"/>
              <a:t>irst saw project on </a:t>
            </a:r>
            <a:r>
              <a:rPr lang="en-US" sz="2400" dirty="0" err="1" smtClean="0"/>
              <a:t>Instructables</a:t>
            </a:r>
            <a:endParaRPr lang="en-US" sz="2400" dirty="0" smtClean="0"/>
          </a:p>
          <a:p>
            <a:r>
              <a:rPr lang="en-US" sz="3200" dirty="0" smtClean="0"/>
              <a:t> Why </a:t>
            </a:r>
            <a:r>
              <a:rPr lang="en-US" sz="3200" dirty="0" smtClean="0"/>
              <a:t>this project?</a:t>
            </a:r>
          </a:p>
          <a:p>
            <a:pPr lvl="1"/>
            <a:r>
              <a:rPr lang="en-US" sz="2400" dirty="0" smtClean="0"/>
              <a:t>Irritation</a:t>
            </a:r>
            <a:r>
              <a:rPr lang="en-US" sz="2400" dirty="0"/>
              <a:t>, </a:t>
            </a:r>
            <a:endParaRPr lang="en-US" sz="2400" dirty="0" smtClean="0"/>
          </a:p>
          <a:p>
            <a:pPr lvl="1"/>
            <a:r>
              <a:rPr lang="en-US" sz="2400" dirty="0"/>
              <a:t>I</a:t>
            </a:r>
            <a:r>
              <a:rPr lang="en-US" sz="2400" dirty="0" smtClean="0"/>
              <a:t>mprove security, </a:t>
            </a:r>
          </a:p>
          <a:p>
            <a:pPr lvl="1"/>
            <a:r>
              <a:rPr lang="en-US" sz="2400" dirty="0"/>
              <a:t>I</a:t>
            </a:r>
            <a:r>
              <a:rPr lang="en-US" sz="2400" dirty="0" smtClean="0"/>
              <a:t>mprove coding abilities, </a:t>
            </a:r>
          </a:p>
          <a:p>
            <a:pPr lvl="1"/>
            <a:r>
              <a:rPr lang="en-US" sz="2400" dirty="0" smtClean="0"/>
              <a:t>Build real </a:t>
            </a:r>
            <a:r>
              <a:rPr lang="en-US" sz="2400" dirty="0"/>
              <a:t>world application, </a:t>
            </a:r>
            <a:endParaRPr lang="en-US" sz="2400" dirty="0" smtClean="0"/>
          </a:p>
          <a:p>
            <a:pPr lvl="1"/>
            <a:r>
              <a:rPr lang="en-US" sz="2400" dirty="0"/>
              <a:t>W</a:t>
            </a:r>
            <a:r>
              <a:rPr lang="en-US" sz="2400" dirty="0" smtClean="0"/>
              <a:t>ork as a team</a:t>
            </a:r>
          </a:p>
          <a:p>
            <a:r>
              <a:rPr lang="en-US" sz="3200" dirty="0" smtClean="0"/>
              <a:t> Project </a:t>
            </a:r>
            <a:r>
              <a:rPr lang="en-US" sz="3200" dirty="0" smtClean="0"/>
              <a:t>Objective</a:t>
            </a:r>
          </a:p>
          <a:p>
            <a:pPr lvl="1"/>
            <a:r>
              <a:rPr lang="en-US" sz="2400" dirty="0" smtClean="0"/>
              <a:t>Improve live streaming applications and security systems -- used by many </a:t>
            </a:r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537877" y="1986396"/>
            <a:ext cx="4546958" cy="346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2108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364" y="2205215"/>
            <a:ext cx="6024911" cy="44652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0338"/>
            <a:ext cx="8596668" cy="1320800"/>
          </a:xfrm>
        </p:spPr>
        <p:txBody>
          <a:bodyPr>
            <a:normAutofit/>
          </a:bodyPr>
          <a:lstStyle/>
          <a:p>
            <a:r>
              <a:rPr lang="en-US" sz="5000" dirty="0" smtClean="0"/>
              <a:t>Project Description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15218"/>
            <a:ext cx="10944067" cy="5533833"/>
          </a:xfrm>
        </p:spPr>
        <p:txBody>
          <a:bodyPr>
            <a:noAutofit/>
          </a:bodyPr>
          <a:lstStyle/>
          <a:p>
            <a:r>
              <a:rPr lang="en-US" sz="2800" dirty="0" smtClean="0"/>
              <a:t> Buying parts -- Amazon (via Michael), </a:t>
            </a:r>
            <a:r>
              <a:rPr lang="en-US" sz="2800" dirty="0" err="1" smtClean="0"/>
              <a:t>Instructables</a:t>
            </a:r>
            <a:r>
              <a:rPr lang="en-US" sz="2800" dirty="0" smtClean="0"/>
              <a:t>, and Shane</a:t>
            </a:r>
          </a:p>
          <a:p>
            <a:r>
              <a:rPr lang="en-US" sz="2800" dirty="0" smtClean="0"/>
              <a:t> Parts: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Webcam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Arduino UNO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Power </a:t>
            </a:r>
            <a:r>
              <a:rPr lang="en-US" sz="2800" dirty="0" smtClean="0"/>
              <a:t>source</a:t>
            </a:r>
            <a:endParaRPr lang="en-US" sz="28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Jumper wires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Hobby wire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Pan/Tilt </a:t>
            </a:r>
            <a:r>
              <a:rPr lang="en-US" sz="2800" dirty="0" smtClean="0"/>
              <a:t>servos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Cardboard box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216903" y="3952751"/>
            <a:ext cx="38686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383417" y="2520459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686914" y="2289626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17036" y="4698158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4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169877" y="2725050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084370" y="3620470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94425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8615"/>
            <a:ext cx="8596668" cy="1320800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sz="5400" dirty="0"/>
              <a:t>Putting the parts together: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61729" y="1399908"/>
            <a:ext cx="8925085" cy="441473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800" dirty="0" smtClean="0"/>
              <a:t> Pan/Tilt </a:t>
            </a:r>
            <a:r>
              <a:rPr lang="en-US" sz="2800" dirty="0" smtClean="0"/>
              <a:t>servos </a:t>
            </a:r>
          </a:p>
          <a:p>
            <a:pPr lvl="3">
              <a:lnSpc>
                <a:spcPct val="150000"/>
              </a:lnSpc>
            </a:pPr>
            <a:r>
              <a:rPr lang="en-US" sz="2800" dirty="0" smtClean="0"/>
              <a:t> Two </a:t>
            </a:r>
            <a:r>
              <a:rPr lang="en-US" sz="2800" dirty="0" smtClean="0"/>
              <a:t>servos </a:t>
            </a:r>
            <a:r>
              <a:rPr lang="en-US" sz="2800" dirty="0" smtClean="0"/>
              <a:t>linked </a:t>
            </a:r>
            <a:r>
              <a:rPr lang="en-US" sz="2800" dirty="0" smtClean="0"/>
              <a:t>together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 Connected servos to </a:t>
            </a:r>
            <a:r>
              <a:rPr lang="en-US" sz="2800" dirty="0" smtClean="0"/>
              <a:t>Arduino </a:t>
            </a:r>
            <a:r>
              <a:rPr lang="en-US" sz="2800" dirty="0" smtClean="0"/>
              <a:t>via </a:t>
            </a:r>
            <a:r>
              <a:rPr lang="en-US" sz="2800" dirty="0" smtClean="0"/>
              <a:t>jumper wires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 Hobby wire </a:t>
            </a:r>
            <a:r>
              <a:rPr lang="en-US" sz="2800" dirty="0" smtClean="0"/>
              <a:t>used to hold webcam</a:t>
            </a:r>
            <a:r>
              <a:rPr lang="en-US" sz="2800" dirty="0" smtClean="0"/>
              <a:t> </a:t>
            </a:r>
            <a:r>
              <a:rPr lang="en-US" sz="2800" dirty="0"/>
              <a:t>to </a:t>
            </a:r>
            <a:r>
              <a:rPr lang="en-US" sz="2800" dirty="0" smtClean="0"/>
              <a:t>servos</a:t>
            </a:r>
            <a:endParaRPr lang="en-US" sz="2800" dirty="0"/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sz="2200" dirty="0" smtClean="0"/>
          </a:p>
          <a:p>
            <a:pPr lvl="1"/>
            <a:endParaRPr lang="en-US" sz="2200" dirty="0" smtClean="0"/>
          </a:p>
          <a:p>
            <a:pPr lvl="1"/>
            <a:endParaRPr lang="en-US" sz="2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6"/>
          <a:stretch/>
        </p:blipFill>
        <p:spPr>
          <a:xfrm>
            <a:off x="7948247" y="1296874"/>
            <a:ext cx="3884796" cy="532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078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753600" cy="1154097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sz="5400" dirty="0"/>
              <a:t>Putting the parts together: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55013"/>
            <a:ext cx="8596668" cy="3880773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sz="2800" dirty="0"/>
              <a:t>Arduino UNO </a:t>
            </a:r>
            <a:r>
              <a:rPr lang="en-US" sz="2800" dirty="0" smtClean="0"/>
              <a:t>with </a:t>
            </a:r>
            <a:r>
              <a:rPr lang="en-US" sz="2800" dirty="0"/>
              <a:t>power source</a:t>
            </a:r>
          </a:p>
          <a:p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88" y="2450123"/>
            <a:ext cx="3976727" cy="3635729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9"/>
          <a:stretch/>
        </p:blipFill>
        <p:spPr>
          <a:xfrm>
            <a:off x="4407877" y="1805354"/>
            <a:ext cx="7515729" cy="468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3195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9670"/>
            <a:ext cx="9753600" cy="1154097"/>
          </a:xfrm>
        </p:spPr>
        <p:txBody>
          <a:bodyPr>
            <a:normAutofit/>
          </a:bodyPr>
          <a:lstStyle/>
          <a:p>
            <a:r>
              <a:rPr lang="en-US" sz="5000" dirty="0" smtClean="0"/>
              <a:t>Programming</a:t>
            </a:r>
            <a:endParaRPr lang="en-US" sz="5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3446" y="1465383"/>
            <a:ext cx="10023231" cy="52284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800" dirty="0" smtClean="0"/>
              <a:t>Planned to use C++, however, opted to use Java</a:t>
            </a:r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800" dirty="0" smtClean="0"/>
              <a:t>Constructed 4 classes</a:t>
            </a:r>
          </a:p>
          <a:p>
            <a:pPr marL="685800" lvl="2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dirty="0" smtClean="0"/>
              <a:t>GUI, face detection, and processing webcam image</a:t>
            </a:r>
            <a:endParaRPr lang="en-US" sz="2400" dirty="0" smtClean="0"/>
          </a:p>
          <a:p>
            <a:pPr marL="685800" lvl="2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dirty="0" smtClean="0"/>
              <a:t>One for sending coordinates to the Arduino</a:t>
            </a:r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800" dirty="0" err="1" smtClean="0"/>
              <a:t>OpenCV</a:t>
            </a:r>
            <a:r>
              <a:rPr lang="en-US" sz="2800" dirty="0" smtClean="0"/>
              <a:t> </a:t>
            </a:r>
            <a:r>
              <a:rPr lang="en-US" sz="2800" dirty="0" smtClean="0"/>
              <a:t>(Open </a:t>
            </a:r>
            <a:r>
              <a:rPr lang="en-US" sz="2800" dirty="0"/>
              <a:t>S</a:t>
            </a:r>
            <a:r>
              <a:rPr lang="en-US" sz="2800" dirty="0" smtClean="0"/>
              <a:t>ource </a:t>
            </a:r>
            <a:r>
              <a:rPr lang="en-US" sz="2800" dirty="0"/>
              <a:t>C</a:t>
            </a:r>
            <a:r>
              <a:rPr lang="en-US" sz="2800" dirty="0" smtClean="0"/>
              <a:t>omputer </a:t>
            </a:r>
            <a:r>
              <a:rPr lang="en-US" sz="2800" dirty="0"/>
              <a:t>V</a:t>
            </a:r>
            <a:r>
              <a:rPr lang="en-US" sz="2800" dirty="0" smtClean="0"/>
              <a:t>ision</a:t>
            </a:r>
            <a:r>
              <a:rPr lang="en-US" sz="2800" dirty="0" smtClean="0"/>
              <a:t>)</a:t>
            </a:r>
          </a:p>
          <a:p>
            <a:pPr marL="685800" lvl="2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dirty="0" smtClean="0"/>
              <a:t>Library containing code for facial detection</a:t>
            </a:r>
            <a:endParaRPr lang="en-US" sz="2400" dirty="0" smtClean="0"/>
          </a:p>
          <a:p>
            <a:pPr marL="685800" lvl="2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dirty="0" smtClean="0"/>
              <a:t>Provided by Intel®</a:t>
            </a:r>
            <a:endParaRPr lang="en-US" sz="2800" dirty="0" smtClean="0"/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800" dirty="0" smtClean="0"/>
              <a:t>Issues</a:t>
            </a:r>
            <a:endParaRPr lang="en-US" sz="2800" dirty="0" smtClean="0"/>
          </a:p>
          <a:p>
            <a:pPr marL="685800" lvl="2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dirty="0" smtClean="0"/>
              <a:t>Program sometimes freezes and/or lags </a:t>
            </a:r>
            <a:endParaRPr lang="en-US" sz="2400" dirty="0"/>
          </a:p>
        </p:txBody>
      </p:sp>
      <p:pic>
        <p:nvPicPr>
          <p:cNvPr id="1026" name="Picture 2" descr="http://opencv.org/wp-content/uploads/2013/02/opencv_java_logo_sm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807" y="4607169"/>
            <a:ext cx="4136291" cy="155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796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7942" y="200392"/>
            <a:ext cx="8596668" cy="2906222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/>
              <a:t>Let’s show you </a:t>
            </a:r>
            <a:r>
              <a:rPr lang="en-US" sz="8000" dirty="0" err="1" smtClean="0"/>
              <a:t>FaceLock</a:t>
            </a:r>
            <a:r>
              <a:rPr lang="en-US" sz="8000" dirty="0" smtClean="0"/>
              <a:t>!</a:t>
            </a:r>
            <a:endParaRPr lang="en-US" sz="8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9" y="3054816"/>
            <a:ext cx="11125199" cy="360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118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399"/>
            <a:ext cx="8596668" cy="12074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Impact/Significance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0955"/>
            <a:ext cx="10996246" cy="2959046"/>
          </a:xfrm>
        </p:spPr>
        <p:txBody>
          <a:bodyPr/>
          <a:lstStyle/>
          <a:p>
            <a:r>
              <a:rPr lang="en-US" sz="2400" dirty="0" smtClean="0"/>
              <a:t>This </a:t>
            </a:r>
            <a:r>
              <a:rPr lang="en-US" sz="2400" dirty="0" smtClean="0"/>
              <a:t>project is the next step to improvement in national security and </a:t>
            </a:r>
            <a:r>
              <a:rPr lang="en-US" sz="2400" dirty="0" smtClean="0"/>
              <a:t>         monitoring</a:t>
            </a:r>
            <a:endParaRPr lang="en-US" sz="2400" dirty="0"/>
          </a:p>
          <a:p>
            <a:r>
              <a:rPr lang="en-US" sz="2400" dirty="0" smtClean="0"/>
              <a:t>Expand </a:t>
            </a:r>
            <a:r>
              <a:rPr lang="en-US" sz="2400" dirty="0" smtClean="0"/>
              <a:t>use of </a:t>
            </a:r>
            <a:r>
              <a:rPr lang="en-US" sz="2400" dirty="0" smtClean="0"/>
              <a:t>face </a:t>
            </a:r>
            <a:r>
              <a:rPr lang="en-US" sz="2400" dirty="0" smtClean="0"/>
              <a:t>detection and eventually </a:t>
            </a:r>
            <a:r>
              <a:rPr lang="en-US" sz="2400" dirty="0" smtClean="0"/>
              <a:t>recognition</a:t>
            </a:r>
          </a:p>
          <a:p>
            <a:r>
              <a:rPr lang="en-US" sz="2400" dirty="0" smtClean="0"/>
              <a:t>Cameras </a:t>
            </a:r>
            <a:r>
              <a:rPr lang="en-US" sz="2400" dirty="0" smtClean="0"/>
              <a:t>are already used to monitor our home, stores, and buildings around the </a:t>
            </a:r>
            <a:r>
              <a:rPr lang="en-US" sz="2400" dirty="0" smtClean="0"/>
              <a:t>world</a:t>
            </a:r>
          </a:p>
          <a:p>
            <a:r>
              <a:rPr lang="en-US" sz="2400" dirty="0" smtClean="0"/>
              <a:t>Imagine</a:t>
            </a:r>
            <a:r>
              <a:rPr lang="en-US" sz="2400" dirty="0" smtClean="0"/>
              <a:t>, these motion cameras could identify thieves and/or criminals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505198"/>
            <a:ext cx="4126523" cy="309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67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9244</TotalTime>
  <Words>261</Words>
  <Application>Microsoft Office PowerPoint</Application>
  <PresentationFormat>Custom</PresentationFormat>
  <Paragraphs>59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Perspective</vt:lpstr>
      <vt:lpstr>                                       FaceLock</vt:lpstr>
      <vt:lpstr>Introduction and Background</vt:lpstr>
      <vt:lpstr>Project Description</vt:lpstr>
      <vt:lpstr>Putting the parts together:</vt:lpstr>
      <vt:lpstr>Putting the parts together:</vt:lpstr>
      <vt:lpstr>Programming</vt:lpstr>
      <vt:lpstr>Let’s show you FaceLock!</vt:lpstr>
      <vt:lpstr>    Impact/Significance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FaceLock</dc:title>
  <dc:creator>Borna Borhani</dc:creator>
  <cp:lastModifiedBy>Shane Vance</cp:lastModifiedBy>
  <cp:revision>65</cp:revision>
  <dcterms:created xsi:type="dcterms:W3CDTF">2016-05-25T22:09:21Z</dcterms:created>
  <dcterms:modified xsi:type="dcterms:W3CDTF">2016-06-09T15:50:39Z</dcterms:modified>
</cp:coreProperties>
</file>