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9" r:id="rId3"/>
    <p:sldId id="264" r:id="rId4"/>
    <p:sldId id="265" r:id="rId5"/>
    <p:sldId id="274" r:id="rId6"/>
    <p:sldId id="275" r:id="rId7"/>
    <p:sldId id="276" r:id="rId8"/>
    <p:sldId id="277" r:id="rId9"/>
    <p:sldId id="266" r:id="rId10"/>
    <p:sldId id="267" r:id="rId11"/>
    <p:sldId id="273" r:id="rId12"/>
    <p:sldId id="278" r:id="rId13"/>
    <p:sldId id="289" r:id="rId14"/>
    <p:sldId id="281" r:id="rId15"/>
    <p:sldId id="288" r:id="rId16"/>
    <p:sldId id="283" r:id="rId17"/>
    <p:sldId id="284" r:id="rId18"/>
    <p:sldId id="287" r:id="rId19"/>
    <p:sldId id="28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55F80-60D1-47FA-87C0-1DF2E8AD22B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A859F9C9-BD33-4CF8-B5AC-AC856D6AA582}">
      <dgm:prSet/>
      <dgm:spPr/>
      <dgm:t>
        <a:bodyPr/>
        <a:lstStyle/>
        <a:p>
          <a:r>
            <a:rPr lang="en-US"/>
            <a:t>Linear Model</a:t>
          </a:r>
        </a:p>
      </dgm:t>
    </dgm:pt>
    <dgm:pt modelId="{A4ECA0D4-9FCA-4687-805D-2474F08AEE17}" type="parTrans" cxnId="{05F97496-75AC-4280-96BF-42FF8222CF71}">
      <dgm:prSet/>
      <dgm:spPr/>
      <dgm:t>
        <a:bodyPr/>
        <a:lstStyle/>
        <a:p>
          <a:endParaRPr lang="en-US"/>
        </a:p>
      </dgm:t>
    </dgm:pt>
    <dgm:pt modelId="{FFB41AB2-7500-4D24-95B2-F0E2312AEDB6}" type="sibTrans" cxnId="{05F97496-75AC-4280-96BF-42FF8222CF71}">
      <dgm:prSet/>
      <dgm:spPr/>
      <dgm:t>
        <a:bodyPr/>
        <a:lstStyle/>
        <a:p>
          <a:endParaRPr lang="en-US"/>
        </a:p>
      </dgm:t>
    </dgm:pt>
    <dgm:pt modelId="{CCE3DC12-583D-4366-9E06-1B025CCD8BD9}">
      <dgm:prSet/>
      <dgm:spPr/>
      <dgm:t>
        <a:bodyPr/>
        <a:lstStyle/>
        <a:p>
          <a:r>
            <a:rPr lang="en-US" dirty="0" err="1"/>
            <a:t>OneR</a:t>
          </a:r>
          <a:r>
            <a:rPr lang="en-US" dirty="0"/>
            <a:t> Model</a:t>
          </a:r>
        </a:p>
      </dgm:t>
    </dgm:pt>
    <dgm:pt modelId="{336B3130-00FD-4E41-8C1B-5D6729A96913}" type="parTrans" cxnId="{E20E86BB-FA7B-45A4-93EC-83C84C47E2EE}">
      <dgm:prSet/>
      <dgm:spPr/>
      <dgm:t>
        <a:bodyPr/>
        <a:lstStyle/>
        <a:p>
          <a:endParaRPr lang="en-US"/>
        </a:p>
      </dgm:t>
    </dgm:pt>
    <dgm:pt modelId="{C52F067C-66C9-463E-89CC-81BC83CA5C8F}" type="sibTrans" cxnId="{E20E86BB-FA7B-45A4-93EC-83C84C47E2EE}">
      <dgm:prSet/>
      <dgm:spPr/>
      <dgm:t>
        <a:bodyPr/>
        <a:lstStyle/>
        <a:p>
          <a:endParaRPr lang="en-US"/>
        </a:p>
      </dgm:t>
    </dgm:pt>
    <dgm:pt modelId="{C71F71A4-C1E6-44C7-83C6-8B8C1617F4B4}">
      <dgm:prSet/>
      <dgm:spPr/>
      <dgm:t>
        <a:bodyPr/>
        <a:lstStyle/>
        <a:p>
          <a:r>
            <a:rPr lang="en-US" dirty="0"/>
            <a:t>Naïve Bayes Model</a:t>
          </a:r>
        </a:p>
      </dgm:t>
    </dgm:pt>
    <dgm:pt modelId="{6AE05B20-A95D-4C85-A421-C5B61987661E}" type="parTrans" cxnId="{08BFB460-7620-4252-AFEE-BBAEFCEF67EB}">
      <dgm:prSet/>
      <dgm:spPr/>
      <dgm:t>
        <a:bodyPr/>
        <a:lstStyle/>
        <a:p>
          <a:endParaRPr lang="en-US"/>
        </a:p>
      </dgm:t>
    </dgm:pt>
    <dgm:pt modelId="{90987D2E-2682-4F34-A198-ADD0AD79FF64}" type="sibTrans" cxnId="{08BFB460-7620-4252-AFEE-BBAEFCEF67EB}">
      <dgm:prSet/>
      <dgm:spPr/>
      <dgm:t>
        <a:bodyPr/>
        <a:lstStyle/>
        <a:p>
          <a:endParaRPr lang="en-US"/>
        </a:p>
      </dgm:t>
    </dgm:pt>
    <dgm:pt modelId="{2AED8AD9-B270-47AE-BA65-7FC990BD3933}">
      <dgm:prSet/>
      <dgm:spPr/>
      <dgm:t>
        <a:bodyPr/>
        <a:lstStyle/>
        <a:p>
          <a:r>
            <a:rPr lang="en-US"/>
            <a:t>Rules Model</a:t>
          </a:r>
        </a:p>
      </dgm:t>
    </dgm:pt>
    <dgm:pt modelId="{1BC9DCCA-6A23-4710-B972-28032E5C2010}" type="parTrans" cxnId="{4DF836D4-B38D-445C-927D-7D74984A12C0}">
      <dgm:prSet/>
      <dgm:spPr/>
      <dgm:t>
        <a:bodyPr/>
        <a:lstStyle/>
        <a:p>
          <a:endParaRPr lang="en-US"/>
        </a:p>
      </dgm:t>
    </dgm:pt>
    <dgm:pt modelId="{16526083-CC4C-451E-83D5-E577FEA1921F}" type="sibTrans" cxnId="{4DF836D4-B38D-445C-927D-7D74984A12C0}">
      <dgm:prSet/>
      <dgm:spPr/>
      <dgm:t>
        <a:bodyPr/>
        <a:lstStyle/>
        <a:p>
          <a:endParaRPr lang="en-US"/>
        </a:p>
      </dgm:t>
    </dgm:pt>
    <dgm:pt modelId="{51EC3BD9-7887-4722-976B-AD6D6C7631E0}">
      <dgm:prSet/>
      <dgm:spPr/>
      <dgm:t>
        <a:bodyPr/>
        <a:lstStyle/>
        <a:p>
          <a:r>
            <a:rPr lang="en-US" dirty="0"/>
            <a:t>Decision Tree Model</a:t>
          </a:r>
        </a:p>
      </dgm:t>
    </dgm:pt>
    <dgm:pt modelId="{5B2FBAF5-E648-4F8F-B19D-61F3380F5491}" type="parTrans" cxnId="{503CD81A-576D-4F3A-9A59-B774191594B8}">
      <dgm:prSet/>
      <dgm:spPr/>
      <dgm:t>
        <a:bodyPr/>
        <a:lstStyle/>
        <a:p>
          <a:endParaRPr lang="en-US"/>
        </a:p>
      </dgm:t>
    </dgm:pt>
    <dgm:pt modelId="{7522E536-1972-4BAE-A1B5-A1DF70400FC5}" type="sibTrans" cxnId="{503CD81A-576D-4F3A-9A59-B774191594B8}">
      <dgm:prSet/>
      <dgm:spPr/>
      <dgm:t>
        <a:bodyPr/>
        <a:lstStyle/>
        <a:p>
          <a:endParaRPr lang="en-US"/>
        </a:p>
      </dgm:t>
    </dgm:pt>
    <dgm:pt modelId="{14514291-3608-4BE1-9788-AC60C6E0E9FE}" type="pres">
      <dgm:prSet presAssocID="{26155F80-60D1-47FA-87C0-1DF2E8AD22B0}" presName="linear" presStyleCnt="0">
        <dgm:presLayoutVars>
          <dgm:dir/>
          <dgm:animLvl val="lvl"/>
          <dgm:resizeHandles val="exact"/>
        </dgm:presLayoutVars>
      </dgm:prSet>
      <dgm:spPr/>
    </dgm:pt>
    <dgm:pt modelId="{80A3CEED-669D-457A-8EEF-975627AA2A47}" type="pres">
      <dgm:prSet presAssocID="{A859F9C9-BD33-4CF8-B5AC-AC856D6AA582}" presName="parentLin" presStyleCnt="0"/>
      <dgm:spPr/>
    </dgm:pt>
    <dgm:pt modelId="{7CAE2223-53CE-423E-A9C3-08D1C564CE44}" type="pres">
      <dgm:prSet presAssocID="{A859F9C9-BD33-4CF8-B5AC-AC856D6AA582}" presName="parentLeftMargin" presStyleLbl="node1" presStyleIdx="0" presStyleCnt="5"/>
      <dgm:spPr/>
    </dgm:pt>
    <dgm:pt modelId="{8C6D40CA-CD6D-499A-BC42-5296A6D6D964}" type="pres">
      <dgm:prSet presAssocID="{A859F9C9-BD33-4CF8-B5AC-AC856D6AA582}" presName="parentText" presStyleLbl="node1" presStyleIdx="0" presStyleCnt="5">
        <dgm:presLayoutVars>
          <dgm:chMax val="0"/>
          <dgm:bulletEnabled val="1"/>
        </dgm:presLayoutVars>
      </dgm:prSet>
      <dgm:spPr/>
    </dgm:pt>
    <dgm:pt modelId="{4EEDBCFC-DE8F-44C9-B40F-0057AEB209BD}" type="pres">
      <dgm:prSet presAssocID="{A859F9C9-BD33-4CF8-B5AC-AC856D6AA582}" presName="negativeSpace" presStyleCnt="0"/>
      <dgm:spPr/>
    </dgm:pt>
    <dgm:pt modelId="{4203172B-406E-4F23-8017-289DA99A98F0}" type="pres">
      <dgm:prSet presAssocID="{A859F9C9-BD33-4CF8-B5AC-AC856D6AA582}" presName="childText" presStyleLbl="conFgAcc1" presStyleIdx="0" presStyleCnt="5">
        <dgm:presLayoutVars>
          <dgm:bulletEnabled val="1"/>
        </dgm:presLayoutVars>
      </dgm:prSet>
      <dgm:spPr/>
    </dgm:pt>
    <dgm:pt modelId="{037AE8D3-ED97-46EC-8794-F614037319CA}" type="pres">
      <dgm:prSet presAssocID="{FFB41AB2-7500-4D24-95B2-F0E2312AEDB6}" presName="spaceBetweenRectangles" presStyleCnt="0"/>
      <dgm:spPr/>
    </dgm:pt>
    <dgm:pt modelId="{AD5D3A1B-35B8-4C08-A5DC-E9288AF70015}" type="pres">
      <dgm:prSet presAssocID="{CCE3DC12-583D-4366-9E06-1B025CCD8BD9}" presName="parentLin" presStyleCnt="0"/>
      <dgm:spPr/>
    </dgm:pt>
    <dgm:pt modelId="{34744924-770F-4193-A6FA-7290F9559D49}" type="pres">
      <dgm:prSet presAssocID="{CCE3DC12-583D-4366-9E06-1B025CCD8BD9}" presName="parentLeftMargin" presStyleLbl="node1" presStyleIdx="0" presStyleCnt="5"/>
      <dgm:spPr/>
    </dgm:pt>
    <dgm:pt modelId="{A28B9A2B-77BE-47F1-905E-90814C247386}" type="pres">
      <dgm:prSet presAssocID="{CCE3DC12-583D-4366-9E06-1B025CCD8BD9}" presName="parentText" presStyleLbl="node1" presStyleIdx="1" presStyleCnt="5">
        <dgm:presLayoutVars>
          <dgm:chMax val="0"/>
          <dgm:bulletEnabled val="1"/>
        </dgm:presLayoutVars>
      </dgm:prSet>
      <dgm:spPr/>
    </dgm:pt>
    <dgm:pt modelId="{2FF3F120-D627-48EC-87BC-FDE68363FD11}" type="pres">
      <dgm:prSet presAssocID="{CCE3DC12-583D-4366-9E06-1B025CCD8BD9}" presName="negativeSpace" presStyleCnt="0"/>
      <dgm:spPr/>
    </dgm:pt>
    <dgm:pt modelId="{9FF61B24-C3BD-4678-AB98-AB303A82444F}" type="pres">
      <dgm:prSet presAssocID="{CCE3DC12-583D-4366-9E06-1B025CCD8BD9}" presName="childText" presStyleLbl="conFgAcc1" presStyleIdx="1" presStyleCnt="5">
        <dgm:presLayoutVars>
          <dgm:bulletEnabled val="1"/>
        </dgm:presLayoutVars>
      </dgm:prSet>
      <dgm:spPr/>
    </dgm:pt>
    <dgm:pt modelId="{C4A4FF57-C37D-4FD0-9EA8-EE64D5B71EE8}" type="pres">
      <dgm:prSet presAssocID="{C52F067C-66C9-463E-89CC-81BC83CA5C8F}" presName="spaceBetweenRectangles" presStyleCnt="0"/>
      <dgm:spPr/>
    </dgm:pt>
    <dgm:pt modelId="{0E6E4CF5-1D50-4E77-9D8C-6071B87B55C8}" type="pres">
      <dgm:prSet presAssocID="{C71F71A4-C1E6-44C7-83C6-8B8C1617F4B4}" presName="parentLin" presStyleCnt="0"/>
      <dgm:spPr/>
    </dgm:pt>
    <dgm:pt modelId="{345050D1-9E3D-41F7-81B4-10BF8E2A8F44}" type="pres">
      <dgm:prSet presAssocID="{C71F71A4-C1E6-44C7-83C6-8B8C1617F4B4}" presName="parentLeftMargin" presStyleLbl="node1" presStyleIdx="1" presStyleCnt="5"/>
      <dgm:spPr/>
    </dgm:pt>
    <dgm:pt modelId="{730F5A21-E300-4082-94CF-D04D3646E919}" type="pres">
      <dgm:prSet presAssocID="{C71F71A4-C1E6-44C7-83C6-8B8C1617F4B4}" presName="parentText" presStyleLbl="node1" presStyleIdx="2" presStyleCnt="5">
        <dgm:presLayoutVars>
          <dgm:chMax val="0"/>
          <dgm:bulletEnabled val="1"/>
        </dgm:presLayoutVars>
      </dgm:prSet>
      <dgm:spPr/>
    </dgm:pt>
    <dgm:pt modelId="{ABB853BF-D200-44F4-A71D-B07ECB50ABD4}" type="pres">
      <dgm:prSet presAssocID="{C71F71A4-C1E6-44C7-83C6-8B8C1617F4B4}" presName="negativeSpace" presStyleCnt="0"/>
      <dgm:spPr/>
    </dgm:pt>
    <dgm:pt modelId="{AFA1C6F1-EAA5-4442-BADA-638D22F55F5E}" type="pres">
      <dgm:prSet presAssocID="{C71F71A4-C1E6-44C7-83C6-8B8C1617F4B4}" presName="childText" presStyleLbl="conFgAcc1" presStyleIdx="2" presStyleCnt="5">
        <dgm:presLayoutVars>
          <dgm:bulletEnabled val="1"/>
        </dgm:presLayoutVars>
      </dgm:prSet>
      <dgm:spPr/>
    </dgm:pt>
    <dgm:pt modelId="{B383A136-4C8A-449E-8BEA-C0798191A00F}" type="pres">
      <dgm:prSet presAssocID="{90987D2E-2682-4F34-A198-ADD0AD79FF64}" presName="spaceBetweenRectangles" presStyleCnt="0"/>
      <dgm:spPr/>
    </dgm:pt>
    <dgm:pt modelId="{451F98DC-5FCE-4B71-8CF3-1EDED3412345}" type="pres">
      <dgm:prSet presAssocID="{51EC3BD9-7887-4722-976B-AD6D6C7631E0}" presName="parentLin" presStyleCnt="0"/>
      <dgm:spPr/>
    </dgm:pt>
    <dgm:pt modelId="{CE3EE45D-3AC3-41FD-A24C-828D7182323F}" type="pres">
      <dgm:prSet presAssocID="{51EC3BD9-7887-4722-976B-AD6D6C7631E0}" presName="parentLeftMargin" presStyleLbl="node1" presStyleIdx="2" presStyleCnt="5"/>
      <dgm:spPr/>
    </dgm:pt>
    <dgm:pt modelId="{5D73C42E-3F57-4990-BF48-72BA16DA1D9E}" type="pres">
      <dgm:prSet presAssocID="{51EC3BD9-7887-4722-976B-AD6D6C7631E0}" presName="parentText" presStyleLbl="node1" presStyleIdx="3" presStyleCnt="5">
        <dgm:presLayoutVars>
          <dgm:chMax val="0"/>
          <dgm:bulletEnabled val="1"/>
        </dgm:presLayoutVars>
      </dgm:prSet>
      <dgm:spPr/>
    </dgm:pt>
    <dgm:pt modelId="{A40B455B-9BF9-4B1C-BE14-5A1741B130F2}" type="pres">
      <dgm:prSet presAssocID="{51EC3BD9-7887-4722-976B-AD6D6C7631E0}" presName="negativeSpace" presStyleCnt="0"/>
      <dgm:spPr/>
    </dgm:pt>
    <dgm:pt modelId="{47E93352-631C-4579-94F0-8BF9A0C2617C}" type="pres">
      <dgm:prSet presAssocID="{51EC3BD9-7887-4722-976B-AD6D6C7631E0}" presName="childText" presStyleLbl="conFgAcc1" presStyleIdx="3" presStyleCnt="5">
        <dgm:presLayoutVars>
          <dgm:bulletEnabled val="1"/>
        </dgm:presLayoutVars>
      </dgm:prSet>
      <dgm:spPr/>
    </dgm:pt>
    <dgm:pt modelId="{9E299B3D-88F5-4E41-AED7-4A9FAB9E154B}" type="pres">
      <dgm:prSet presAssocID="{7522E536-1972-4BAE-A1B5-A1DF70400FC5}" presName="spaceBetweenRectangles" presStyleCnt="0"/>
      <dgm:spPr/>
    </dgm:pt>
    <dgm:pt modelId="{65B2B230-2064-4671-A7BB-C0DBB3468254}" type="pres">
      <dgm:prSet presAssocID="{2AED8AD9-B270-47AE-BA65-7FC990BD3933}" presName="parentLin" presStyleCnt="0"/>
      <dgm:spPr/>
    </dgm:pt>
    <dgm:pt modelId="{578930A0-9B83-4792-98B1-F8CC8528F795}" type="pres">
      <dgm:prSet presAssocID="{2AED8AD9-B270-47AE-BA65-7FC990BD3933}" presName="parentLeftMargin" presStyleLbl="node1" presStyleIdx="3" presStyleCnt="5"/>
      <dgm:spPr/>
    </dgm:pt>
    <dgm:pt modelId="{6FD73149-2D72-4EE2-BCF0-28775485AEBD}" type="pres">
      <dgm:prSet presAssocID="{2AED8AD9-B270-47AE-BA65-7FC990BD3933}" presName="parentText" presStyleLbl="node1" presStyleIdx="4" presStyleCnt="5">
        <dgm:presLayoutVars>
          <dgm:chMax val="0"/>
          <dgm:bulletEnabled val="1"/>
        </dgm:presLayoutVars>
      </dgm:prSet>
      <dgm:spPr/>
    </dgm:pt>
    <dgm:pt modelId="{39F0C7E5-FE77-4FA3-8C56-71A9B2B63017}" type="pres">
      <dgm:prSet presAssocID="{2AED8AD9-B270-47AE-BA65-7FC990BD3933}" presName="negativeSpace" presStyleCnt="0"/>
      <dgm:spPr/>
    </dgm:pt>
    <dgm:pt modelId="{751C7C52-D675-4F98-883A-791A6E6C7792}" type="pres">
      <dgm:prSet presAssocID="{2AED8AD9-B270-47AE-BA65-7FC990BD3933}" presName="childText" presStyleLbl="conFgAcc1" presStyleIdx="4" presStyleCnt="5">
        <dgm:presLayoutVars>
          <dgm:bulletEnabled val="1"/>
        </dgm:presLayoutVars>
      </dgm:prSet>
      <dgm:spPr/>
    </dgm:pt>
  </dgm:ptLst>
  <dgm:cxnLst>
    <dgm:cxn modelId="{65EC5505-A66D-4B02-9EC5-5A8876416317}" type="presOf" srcId="{A859F9C9-BD33-4CF8-B5AC-AC856D6AA582}" destId="{7CAE2223-53CE-423E-A9C3-08D1C564CE44}" srcOrd="0" destOrd="0" presId="urn:microsoft.com/office/officeart/2005/8/layout/list1"/>
    <dgm:cxn modelId="{D685DA13-FED6-4F44-BB20-825D1F42F043}" type="presOf" srcId="{C71F71A4-C1E6-44C7-83C6-8B8C1617F4B4}" destId="{345050D1-9E3D-41F7-81B4-10BF8E2A8F44}" srcOrd="0" destOrd="0" presId="urn:microsoft.com/office/officeart/2005/8/layout/list1"/>
    <dgm:cxn modelId="{503CD81A-576D-4F3A-9A59-B774191594B8}" srcId="{26155F80-60D1-47FA-87C0-1DF2E8AD22B0}" destId="{51EC3BD9-7887-4722-976B-AD6D6C7631E0}" srcOrd="3" destOrd="0" parTransId="{5B2FBAF5-E648-4F8F-B19D-61F3380F5491}" sibTransId="{7522E536-1972-4BAE-A1B5-A1DF70400FC5}"/>
    <dgm:cxn modelId="{DE486738-3326-4105-9828-5D8EE2EAC712}" type="presOf" srcId="{C71F71A4-C1E6-44C7-83C6-8B8C1617F4B4}" destId="{730F5A21-E300-4082-94CF-D04D3646E919}" srcOrd="1" destOrd="0" presId="urn:microsoft.com/office/officeart/2005/8/layout/list1"/>
    <dgm:cxn modelId="{08BFB460-7620-4252-AFEE-BBAEFCEF67EB}" srcId="{26155F80-60D1-47FA-87C0-1DF2E8AD22B0}" destId="{C71F71A4-C1E6-44C7-83C6-8B8C1617F4B4}" srcOrd="2" destOrd="0" parTransId="{6AE05B20-A95D-4C85-A421-C5B61987661E}" sibTransId="{90987D2E-2682-4F34-A198-ADD0AD79FF64}"/>
    <dgm:cxn modelId="{42783B73-DF21-4390-A291-EF9468195650}" type="presOf" srcId="{CCE3DC12-583D-4366-9E06-1B025CCD8BD9}" destId="{34744924-770F-4193-A6FA-7290F9559D49}" srcOrd="0" destOrd="0" presId="urn:microsoft.com/office/officeart/2005/8/layout/list1"/>
    <dgm:cxn modelId="{503B5B75-6D40-469C-A86C-64038316BC3C}" type="presOf" srcId="{26155F80-60D1-47FA-87C0-1DF2E8AD22B0}" destId="{14514291-3608-4BE1-9788-AC60C6E0E9FE}" srcOrd="0" destOrd="0" presId="urn:microsoft.com/office/officeart/2005/8/layout/list1"/>
    <dgm:cxn modelId="{C4A14B56-EA16-4159-8440-EA6B1D34182E}" type="presOf" srcId="{51EC3BD9-7887-4722-976B-AD6D6C7631E0}" destId="{CE3EE45D-3AC3-41FD-A24C-828D7182323F}" srcOrd="0" destOrd="0" presId="urn:microsoft.com/office/officeart/2005/8/layout/list1"/>
    <dgm:cxn modelId="{18E94F82-C299-45B1-9EF2-8FB1DFBAD068}" type="presOf" srcId="{51EC3BD9-7887-4722-976B-AD6D6C7631E0}" destId="{5D73C42E-3F57-4990-BF48-72BA16DA1D9E}" srcOrd="1" destOrd="0" presId="urn:microsoft.com/office/officeart/2005/8/layout/list1"/>
    <dgm:cxn modelId="{05F97496-75AC-4280-96BF-42FF8222CF71}" srcId="{26155F80-60D1-47FA-87C0-1DF2E8AD22B0}" destId="{A859F9C9-BD33-4CF8-B5AC-AC856D6AA582}" srcOrd="0" destOrd="0" parTransId="{A4ECA0D4-9FCA-4687-805D-2474F08AEE17}" sibTransId="{FFB41AB2-7500-4D24-95B2-F0E2312AEDB6}"/>
    <dgm:cxn modelId="{29282BA8-C0C9-411B-B39D-5EBD5C361E64}" type="presOf" srcId="{CCE3DC12-583D-4366-9E06-1B025CCD8BD9}" destId="{A28B9A2B-77BE-47F1-905E-90814C247386}" srcOrd="1" destOrd="0" presId="urn:microsoft.com/office/officeart/2005/8/layout/list1"/>
    <dgm:cxn modelId="{C7413DA9-1CC6-43AB-BE42-C06BD450F781}" type="presOf" srcId="{A859F9C9-BD33-4CF8-B5AC-AC856D6AA582}" destId="{8C6D40CA-CD6D-499A-BC42-5296A6D6D964}" srcOrd="1" destOrd="0" presId="urn:microsoft.com/office/officeart/2005/8/layout/list1"/>
    <dgm:cxn modelId="{2F95A7AB-4FEA-4385-8803-A18A0314D9AA}" type="presOf" srcId="{2AED8AD9-B270-47AE-BA65-7FC990BD3933}" destId="{6FD73149-2D72-4EE2-BCF0-28775485AEBD}" srcOrd="1" destOrd="0" presId="urn:microsoft.com/office/officeart/2005/8/layout/list1"/>
    <dgm:cxn modelId="{E20E86BB-FA7B-45A4-93EC-83C84C47E2EE}" srcId="{26155F80-60D1-47FA-87C0-1DF2E8AD22B0}" destId="{CCE3DC12-583D-4366-9E06-1B025CCD8BD9}" srcOrd="1" destOrd="0" parTransId="{336B3130-00FD-4E41-8C1B-5D6729A96913}" sibTransId="{C52F067C-66C9-463E-89CC-81BC83CA5C8F}"/>
    <dgm:cxn modelId="{4DF836D4-B38D-445C-927D-7D74984A12C0}" srcId="{26155F80-60D1-47FA-87C0-1DF2E8AD22B0}" destId="{2AED8AD9-B270-47AE-BA65-7FC990BD3933}" srcOrd="4" destOrd="0" parTransId="{1BC9DCCA-6A23-4710-B972-28032E5C2010}" sibTransId="{16526083-CC4C-451E-83D5-E577FEA1921F}"/>
    <dgm:cxn modelId="{677DB6FC-E0C7-4514-9668-E7DC081EA450}" type="presOf" srcId="{2AED8AD9-B270-47AE-BA65-7FC990BD3933}" destId="{578930A0-9B83-4792-98B1-F8CC8528F795}" srcOrd="0" destOrd="0" presId="urn:microsoft.com/office/officeart/2005/8/layout/list1"/>
    <dgm:cxn modelId="{7DE46C4D-5406-493B-A56E-95290E418982}" type="presParOf" srcId="{14514291-3608-4BE1-9788-AC60C6E0E9FE}" destId="{80A3CEED-669D-457A-8EEF-975627AA2A47}" srcOrd="0" destOrd="0" presId="urn:microsoft.com/office/officeart/2005/8/layout/list1"/>
    <dgm:cxn modelId="{12DA6FA2-4E76-441F-BB21-FC310E39BDC0}" type="presParOf" srcId="{80A3CEED-669D-457A-8EEF-975627AA2A47}" destId="{7CAE2223-53CE-423E-A9C3-08D1C564CE44}" srcOrd="0" destOrd="0" presId="urn:microsoft.com/office/officeart/2005/8/layout/list1"/>
    <dgm:cxn modelId="{E1C26ED2-56CD-415A-B067-725C917649FE}" type="presParOf" srcId="{80A3CEED-669D-457A-8EEF-975627AA2A47}" destId="{8C6D40CA-CD6D-499A-BC42-5296A6D6D964}" srcOrd="1" destOrd="0" presId="urn:microsoft.com/office/officeart/2005/8/layout/list1"/>
    <dgm:cxn modelId="{3BA7E26C-D5EA-4C55-B58B-96DBB9D4D56A}" type="presParOf" srcId="{14514291-3608-4BE1-9788-AC60C6E0E9FE}" destId="{4EEDBCFC-DE8F-44C9-B40F-0057AEB209BD}" srcOrd="1" destOrd="0" presId="urn:microsoft.com/office/officeart/2005/8/layout/list1"/>
    <dgm:cxn modelId="{78D5DDE7-C628-444D-8681-210155376A7D}" type="presParOf" srcId="{14514291-3608-4BE1-9788-AC60C6E0E9FE}" destId="{4203172B-406E-4F23-8017-289DA99A98F0}" srcOrd="2" destOrd="0" presId="urn:microsoft.com/office/officeart/2005/8/layout/list1"/>
    <dgm:cxn modelId="{C491EFA2-F1BD-4695-856B-DF8C05F669D4}" type="presParOf" srcId="{14514291-3608-4BE1-9788-AC60C6E0E9FE}" destId="{037AE8D3-ED97-46EC-8794-F614037319CA}" srcOrd="3" destOrd="0" presId="urn:microsoft.com/office/officeart/2005/8/layout/list1"/>
    <dgm:cxn modelId="{66DC510E-202A-4922-A06E-596E9CFCD5AF}" type="presParOf" srcId="{14514291-3608-4BE1-9788-AC60C6E0E9FE}" destId="{AD5D3A1B-35B8-4C08-A5DC-E9288AF70015}" srcOrd="4" destOrd="0" presId="urn:microsoft.com/office/officeart/2005/8/layout/list1"/>
    <dgm:cxn modelId="{A0A6E3CB-BB3B-48CA-8599-AC6220679A6F}" type="presParOf" srcId="{AD5D3A1B-35B8-4C08-A5DC-E9288AF70015}" destId="{34744924-770F-4193-A6FA-7290F9559D49}" srcOrd="0" destOrd="0" presId="urn:microsoft.com/office/officeart/2005/8/layout/list1"/>
    <dgm:cxn modelId="{77E9D347-6912-4D2F-ABDC-12A520CF5F61}" type="presParOf" srcId="{AD5D3A1B-35B8-4C08-A5DC-E9288AF70015}" destId="{A28B9A2B-77BE-47F1-905E-90814C247386}" srcOrd="1" destOrd="0" presId="urn:microsoft.com/office/officeart/2005/8/layout/list1"/>
    <dgm:cxn modelId="{FF75780E-A3D1-41C4-A6D5-864E04AA850D}" type="presParOf" srcId="{14514291-3608-4BE1-9788-AC60C6E0E9FE}" destId="{2FF3F120-D627-48EC-87BC-FDE68363FD11}" srcOrd="5" destOrd="0" presId="urn:microsoft.com/office/officeart/2005/8/layout/list1"/>
    <dgm:cxn modelId="{E76F7447-A07F-48E0-8308-7B82D7ABA4DA}" type="presParOf" srcId="{14514291-3608-4BE1-9788-AC60C6E0E9FE}" destId="{9FF61B24-C3BD-4678-AB98-AB303A82444F}" srcOrd="6" destOrd="0" presId="urn:microsoft.com/office/officeart/2005/8/layout/list1"/>
    <dgm:cxn modelId="{40DAE515-B1BB-4AFB-BC94-EA22504F28A2}" type="presParOf" srcId="{14514291-3608-4BE1-9788-AC60C6E0E9FE}" destId="{C4A4FF57-C37D-4FD0-9EA8-EE64D5B71EE8}" srcOrd="7" destOrd="0" presId="urn:microsoft.com/office/officeart/2005/8/layout/list1"/>
    <dgm:cxn modelId="{76A4E420-85A8-4A80-B8E0-8B3BA3933546}" type="presParOf" srcId="{14514291-3608-4BE1-9788-AC60C6E0E9FE}" destId="{0E6E4CF5-1D50-4E77-9D8C-6071B87B55C8}" srcOrd="8" destOrd="0" presId="urn:microsoft.com/office/officeart/2005/8/layout/list1"/>
    <dgm:cxn modelId="{888DAB00-B010-4D74-B15A-E2021F815B9D}" type="presParOf" srcId="{0E6E4CF5-1D50-4E77-9D8C-6071B87B55C8}" destId="{345050D1-9E3D-41F7-81B4-10BF8E2A8F44}" srcOrd="0" destOrd="0" presId="urn:microsoft.com/office/officeart/2005/8/layout/list1"/>
    <dgm:cxn modelId="{C660B204-3F01-4413-9063-0568F627D84C}" type="presParOf" srcId="{0E6E4CF5-1D50-4E77-9D8C-6071B87B55C8}" destId="{730F5A21-E300-4082-94CF-D04D3646E919}" srcOrd="1" destOrd="0" presId="urn:microsoft.com/office/officeart/2005/8/layout/list1"/>
    <dgm:cxn modelId="{0CD8ADFC-C469-4EAD-878D-D44911D60D81}" type="presParOf" srcId="{14514291-3608-4BE1-9788-AC60C6E0E9FE}" destId="{ABB853BF-D200-44F4-A71D-B07ECB50ABD4}" srcOrd="9" destOrd="0" presId="urn:microsoft.com/office/officeart/2005/8/layout/list1"/>
    <dgm:cxn modelId="{E38DF7F9-DF6F-4DE6-A953-5A819155615E}" type="presParOf" srcId="{14514291-3608-4BE1-9788-AC60C6E0E9FE}" destId="{AFA1C6F1-EAA5-4442-BADA-638D22F55F5E}" srcOrd="10" destOrd="0" presId="urn:microsoft.com/office/officeart/2005/8/layout/list1"/>
    <dgm:cxn modelId="{7C25D1A1-8391-4FEC-B9C5-AB02AB723A30}" type="presParOf" srcId="{14514291-3608-4BE1-9788-AC60C6E0E9FE}" destId="{B383A136-4C8A-449E-8BEA-C0798191A00F}" srcOrd="11" destOrd="0" presId="urn:microsoft.com/office/officeart/2005/8/layout/list1"/>
    <dgm:cxn modelId="{E6F3909C-B14F-4F51-8D1A-6287951AD697}" type="presParOf" srcId="{14514291-3608-4BE1-9788-AC60C6E0E9FE}" destId="{451F98DC-5FCE-4B71-8CF3-1EDED3412345}" srcOrd="12" destOrd="0" presId="urn:microsoft.com/office/officeart/2005/8/layout/list1"/>
    <dgm:cxn modelId="{80974481-BEB6-484E-8C61-0A180B5D1AA4}" type="presParOf" srcId="{451F98DC-5FCE-4B71-8CF3-1EDED3412345}" destId="{CE3EE45D-3AC3-41FD-A24C-828D7182323F}" srcOrd="0" destOrd="0" presId="urn:microsoft.com/office/officeart/2005/8/layout/list1"/>
    <dgm:cxn modelId="{5ABCC40F-3F04-4385-B785-FBA478F8E999}" type="presParOf" srcId="{451F98DC-5FCE-4B71-8CF3-1EDED3412345}" destId="{5D73C42E-3F57-4990-BF48-72BA16DA1D9E}" srcOrd="1" destOrd="0" presId="urn:microsoft.com/office/officeart/2005/8/layout/list1"/>
    <dgm:cxn modelId="{1C5B4293-5631-4BFE-AEEB-7553FC4D465E}" type="presParOf" srcId="{14514291-3608-4BE1-9788-AC60C6E0E9FE}" destId="{A40B455B-9BF9-4B1C-BE14-5A1741B130F2}" srcOrd="13" destOrd="0" presId="urn:microsoft.com/office/officeart/2005/8/layout/list1"/>
    <dgm:cxn modelId="{957E5F5F-9259-4C5C-9A84-AACC7CBE0278}" type="presParOf" srcId="{14514291-3608-4BE1-9788-AC60C6E0E9FE}" destId="{47E93352-631C-4579-94F0-8BF9A0C2617C}" srcOrd="14" destOrd="0" presId="urn:microsoft.com/office/officeart/2005/8/layout/list1"/>
    <dgm:cxn modelId="{342B87F7-1669-4ACE-A5FB-B3FAB4C0879C}" type="presParOf" srcId="{14514291-3608-4BE1-9788-AC60C6E0E9FE}" destId="{9E299B3D-88F5-4E41-AED7-4A9FAB9E154B}" srcOrd="15" destOrd="0" presId="urn:microsoft.com/office/officeart/2005/8/layout/list1"/>
    <dgm:cxn modelId="{22585E1F-4ED8-4C0C-827F-1F1BDD8BA811}" type="presParOf" srcId="{14514291-3608-4BE1-9788-AC60C6E0E9FE}" destId="{65B2B230-2064-4671-A7BB-C0DBB3468254}" srcOrd="16" destOrd="0" presId="urn:microsoft.com/office/officeart/2005/8/layout/list1"/>
    <dgm:cxn modelId="{E8AAED71-64AA-4761-A2BB-2FC6960A3034}" type="presParOf" srcId="{65B2B230-2064-4671-A7BB-C0DBB3468254}" destId="{578930A0-9B83-4792-98B1-F8CC8528F795}" srcOrd="0" destOrd="0" presId="urn:microsoft.com/office/officeart/2005/8/layout/list1"/>
    <dgm:cxn modelId="{7E68CC61-6747-41EF-984C-CB7DFD4104D6}" type="presParOf" srcId="{65B2B230-2064-4671-A7BB-C0DBB3468254}" destId="{6FD73149-2D72-4EE2-BCF0-28775485AEBD}" srcOrd="1" destOrd="0" presId="urn:microsoft.com/office/officeart/2005/8/layout/list1"/>
    <dgm:cxn modelId="{ED7A9FAF-3AAA-44A9-AFE8-5043E0C5941A}" type="presParOf" srcId="{14514291-3608-4BE1-9788-AC60C6E0E9FE}" destId="{39F0C7E5-FE77-4FA3-8C56-71A9B2B63017}" srcOrd="17" destOrd="0" presId="urn:microsoft.com/office/officeart/2005/8/layout/list1"/>
    <dgm:cxn modelId="{63977010-1531-4166-9699-21000BDF29BB}" type="presParOf" srcId="{14514291-3608-4BE1-9788-AC60C6E0E9FE}" destId="{751C7C52-D675-4F98-883A-791A6E6C7792}"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039ADB-9038-449E-A684-B75ECE341889}"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069AE906-F179-48CA-A0B5-08FD79A75287}">
      <dgm:prSet/>
      <dgm:spPr/>
      <dgm:t>
        <a:bodyPr/>
        <a:lstStyle/>
        <a:p>
          <a:r>
            <a:rPr lang="en-US" dirty="0"/>
            <a:t>Linear Model: 43.1% Accuracy</a:t>
          </a:r>
        </a:p>
      </dgm:t>
    </dgm:pt>
    <dgm:pt modelId="{CA4762D0-9FD2-4AA8-97AE-C059CDB89692}" type="parTrans" cxnId="{A4887537-2DF2-475D-9D8A-7087AD838A7C}">
      <dgm:prSet/>
      <dgm:spPr/>
      <dgm:t>
        <a:bodyPr/>
        <a:lstStyle/>
        <a:p>
          <a:endParaRPr lang="en-US"/>
        </a:p>
      </dgm:t>
    </dgm:pt>
    <dgm:pt modelId="{E68E6DA3-27BB-4DCE-93EF-B7DD70285B72}" type="sibTrans" cxnId="{A4887537-2DF2-475D-9D8A-7087AD838A7C}">
      <dgm:prSet/>
      <dgm:spPr/>
      <dgm:t>
        <a:bodyPr/>
        <a:lstStyle/>
        <a:p>
          <a:endParaRPr lang="en-US"/>
        </a:p>
      </dgm:t>
    </dgm:pt>
    <dgm:pt modelId="{6BE4322D-29CE-43F0-8C4B-00F97951EAA8}">
      <dgm:prSet/>
      <dgm:spPr/>
      <dgm:t>
        <a:bodyPr/>
        <a:lstStyle/>
        <a:p>
          <a:r>
            <a:rPr lang="en-US"/>
            <a:t>OneR Model: 0% Accuracy</a:t>
          </a:r>
        </a:p>
      </dgm:t>
    </dgm:pt>
    <dgm:pt modelId="{52DB853E-EE4E-422C-84C6-C1066968B03D}" type="parTrans" cxnId="{681A1E5E-7F99-4279-B825-D7F21B628CA8}">
      <dgm:prSet/>
      <dgm:spPr/>
      <dgm:t>
        <a:bodyPr/>
        <a:lstStyle/>
        <a:p>
          <a:endParaRPr lang="en-US"/>
        </a:p>
      </dgm:t>
    </dgm:pt>
    <dgm:pt modelId="{8030D193-67EC-42B0-87B6-FF7FC9C1006F}" type="sibTrans" cxnId="{681A1E5E-7F99-4279-B825-D7F21B628CA8}">
      <dgm:prSet/>
      <dgm:spPr/>
      <dgm:t>
        <a:bodyPr/>
        <a:lstStyle/>
        <a:p>
          <a:endParaRPr lang="en-US"/>
        </a:p>
      </dgm:t>
    </dgm:pt>
    <dgm:pt modelId="{DE4B4D3D-F44A-4655-9573-46FFC169C8CD}">
      <dgm:prSet/>
      <dgm:spPr/>
      <dgm:t>
        <a:bodyPr/>
        <a:lstStyle/>
        <a:p>
          <a:r>
            <a:rPr lang="en-US"/>
            <a:t>Naïve Bayes Model: 0% Accuracy</a:t>
          </a:r>
        </a:p>
      </dgm:t>
    </dgm:pt>
    <dgm:pt modelId="{F8DB493D-B69C-43F4-835C-4B008E10B341}" type="parTrans" cxnId="{2A6853F6-8819-404E-85BC-B676E70E66D5}">
      <dgm:prSet/>
      <dgm:spPr/>
      <dgm:t>
        <a:bodyPr/>
        <a:lstStyle/>
        <a:p>
          <a:endParaRPr lang="en-US"/>
        </a:p>
      </dgm:t>
    </dgm:pt>
    <dgm:pt modelId="{48211924-7090-4AE1-AD9A-3734B09ED115}" type="sibTrans" cxnId="{2A6853F6-8819-404E-85BC-B676E70E66D5}">
      <dgm:prSet/>
      <dgm:spPr/>
      <dgm:t>
        <a:bodyPr/>
        <a:lstStyle/>
        <a:p>
          <a:endParaRPr lang="en-US"/>
        </a:p>
      </dgm:t>
    </dgm:pt>
    <dgm:pt modelId="{DB05D596-B8FE-47A4-8DAB-03539BF46EFB}">
      <dgm:prSet/>
      <dgm:spPr/>
      <dgm:t>
        <a:bodyPr/>
        <a:lstStyle/>
        <a:p>
          <a:r>
            <a:rPr lang="en-US" dirty="0"/>
            <a:t>Rules Model: 10.63% Accuracy</a:t>
          </a:r>
        </a:p>
      </dgm:t>
    </dgm:pt>
    <dgm:pt modelId="{A263871A-AA13-4095-9613-404C7FB1750B}" type="parTrans" cxnId="{2BA8A863-DCA4-49BC-9EF9-31DCBDEB2C82}">
      <dgm:prSet/>
      <dgm:spPr/>
      <dgm:t>
        <a:bodyPr/>
        <a:lstStyle/>
        <a:p>
          <a:endParaRPr lang="en-US"/>
        </a:p>
      </dgm:t>
    </dgm:pt>
    <dgm:pt modelId="{C5BFBB55-DCED-4254-8F2C-421BFC014D35}" type="sibTrans" cxnId="{2BA8A863-DCA4-49BC-9EF9-31DCBDEB2C82}">
      <dgm:prSet/>
      <dgm:spPr/>
      <dgm:t>
        <a:bodyPr/>
        <a:lstStyle/>
        <a:p>
          <a:endParaRPr lang="en-US"/>
        </a:p>
      </dgm:t>
    </dgm:pt>
    <dgm:pt modelId="{2283EAE3-F36D-4F71-8E79-70BC39966D0E}">
      <dgm:prSet/>
      <dgm:spPr/>
      <dgm:t>
        <a:bodyPr/>
        <a:lstStyle/>
        <a:p>
          <a:r>
            <a:rPr lang="en-US" dirty="0"/>
            <a:t>Decision Tree: 90.38% Accuracy</a:t>
          </a:r>
        </a:p>
      </dgm:t>
    </dgm:pt>
    <dgm:pt modelId="{10B3BFB8-D6A1-4B5A-9DEC-A71F39A41820}" type="parTrans" cxnId="{3E89C69D-0567-439F-B751-AE770CA9BFD2}">
      <dgm:prSet/>
      <dgm:spPr/>
      <dgm:t>
        <a:bodyPr/>
        <a:lstStyle/>
        <a:p>
          <a:endParaRPr lang="en-US"/>
        </a:p>
      </dgm:t>
    </dgm:pt>
    <dgm:pt modelId="{19809C8F-1334-4558-9E01-B840CC0DFF5D}" type="sibTrans" cxnId="{3E89C69D-0567-439F-B751-AE770CA9BFD2}">
      <dgm:prSet/>
      <dgm:spPr/>
      <dgm:t>
        <a:bodyPr/>
        <a:lstStyle/>
        <a:p>
          <a:endParaRPr lang="en-US"/>
        </a:p>
      </dgm:t>
    </dgm:pt>
    <dgm:pt modelId="{79558FBF-E6F1-49B1-8AD1-1CD8B60D4574}" type="pres">
      <dgm:prSet presAssocID="{4B039ADB-9038-449E-A684-B75ECE341889}" presName="linear" presStyleCnt="0">
        <dgm:presLayoutVars>
          <dgm:dir/>
          <dgm:animLvl val="lvl"/>
          <dgm:resizeHandles val="exact"/>
        </dgm:presLayoutVars>
      </dgm:prSet>
      <dgm:spPr/>
    </dgm:pt>
    <dgm:pt modelId="{2362FD23-210D-45A2-A82C-1129A810C0E1}" type="pres">
      <dgm:prSet presAssocID="{069AE906-F179-48CA-A0B5-08FD79A75287}" presName="parentLin" presStyleCnt="0"/>
      <dgm:spPr/>
    </dgm:pt>
    <dgm:pt modelId="{38723FD2-33E3-42C9-95E8-1992A7806331}" type="pres">
      <dgm:prSet presAssocID="{069AE906-F179-48CA-A0B5-08FD79A75287}" presName="parentLeftMargin" presStyleLbl="node1" presStyleIdx="0" presStyleCnt="5"/>
      <dgm:spPr/>
    </dgm:pt>
    <dgm:pt modelId="{F1F1DF9F-44F8-4A66-92AB-392DBA6BF32B}" type="pres">
      <dgm:prSet presAssocID="{069AE906-F179-48CA-A0B5-08FD79A75287}" presName="parentText" presStyleLbl="node1" presStyleIdx="0" presStyleCnt="5">
        <dgm:presLayoutVars>
          <dgm:chMax val="0"/>
          <dgm:bulletEnabled val="1"/>
        </dgm:presLayoutVars>
      </dgm:prSet>
      <dgm:spPr/>
    </dgm:pt>
    <dgm:pt modelId="{898DB59C-E609-4DDF-8553-91DCC92189A3}" type="pres">
      <dgm:prSet presAssocID="{069AE906-F179-48CA-A0B5-08FD79A75287}" presName="negativeSpace" presStyleCnt="0"/>
      <dgm:spPr/>
    </dgm:pt>
    <dgm:pt modelId="{8ACD3B1D-72F2-4065-8A6D-FE87415D969B}" type="pres">
      <dgm:prSet presAssocID="{069AE906-F179-48CA-A0B5-08FD79A75287}" presName="childText" presStyleLbl="conFgAcc1" presStyleIdx="0" presStyleCnt="5">
        <dgm:presLayoutVars>
          <dgm:bulletEnabled val="1"/>
        </dgm:presLayoutVars>
      </dgm:prSet>
      <dgm:spPr/>
    </dgm:pt>
    <dgm:pt modelId="{2F5FEBEC-2F7A-44FA-8069-823F428105A2}" type="pres">
      <dgm:prSet presAssocID="{E68E6DA3-27BB-4DCE-93EF-B7DD70285B72}" presName="spaceBetweenRectangles" presStyleCnt="0"/>
      <dgm:spPr/>
    </dgm:pt>
    <dgm:pt modelId="{97DA0793-8F92-4A8D-BF17-655296F52E4F}" type="pres">
      <dgm:prSet presAssocID="{6BE4322D-29CE-43F0-8C4B-00F97951EAA8}" presName="parentLin" presStyleCnt="0"/>
      <dgm:spPr/>
    </dgm:pt>
    <dgm:pt modelId="{64D0FA9C-0AA6-4BD7-B4A1-6AF15361B508}" type="pres">
      <dgm:prSet presAssocID="{6BE4322D-29CE-43F0-8C4B-00F97951EAA8}" presName="parentLeftMargin" presStyleLbl="node1" presStyleIdx="0" presStyleCnt="5"/>
      <dgm:spPr/>
    </dgm:pt>
    <dgm:pt modelId="{8D238C8C-A7FB-4E78-B58A-3ABB74B5F16E}" type="pres">
      <dgm:prSet presAssocID="{6BE4322D-29CE-43F0-8C4B-00F97951EAA8}" presName="parentText" presStyleLbl="node1" presStyleIdx="1" presStyleCnt="5">
        <dgm:presLayoutVars>
          <dgm:chMax val="0"/>
          <dgm:bulletEnabled val="1"/>
        </dgm:presLayoutVars>
      </dgm:prSet>
      <dgm:spPr/>
    </dgm:pt>
    <dgm:pt modelId="{D066558D-8DC1-4690-82D5-53F957D1D209}" type="pres">
      <dgm:prSet presAssocID="{6BE4322D-29CE-43F0-8C4B-00F97951EAA8}" presName="negativeSpace" presStyleCnt="0"/>
      <dgm:spPr/>
    </dgm:pt>
    <dgm:pt modelId="{D18B4B31-EEAE-499E-8E2C-6014BE6B305F}" type="pres">
      <dgm:prSet presAssocID="{6BE4322D-29CE-43F0-8C4B-00F97951EAA8}" presName="childText" presStyleLbl="conFgAcc1" presStyleIdx="1" presStyleCnt="5">
        <dgm:presLayoutVars>
          <dgm:bulletEnabled val="1"/>
        </dgm:presLayoutVars>
      </dgm:prSet>
      <dgm:spPr/>
    </dgm:pt>
    <dgm:pt modelId="{1F949DF7-3603-4787-AC11-A1982D6D223C}" type="pres">
      <dgm:prSet presAssocID="{8030D193-67EC-42B0-87B6-FF7FC9C1006F}" presName="spaceBetweenRectangles" presStyleCnt="0"/>
      <dgm:spPr/>
    </dgm:pt>
    <dgm:pt modelId="{480363B1-05EA-47E7-86C7-DD5DC49FE1A2}" type="pres">
      <dgm:prSet presAssocID="{DE4B4D3D-F44A-4655-9573-46FFC169C8CD}" presName="parentLin" presStyleCnt="0"/>
      <dgm:spPr/>
    </dgm:pt>
    <dgm:pt modelId="{FCAA0534-FA4A-4182-93C1-B7AF2B3D7348}" type="pres">
      <dgm:prSet presAssocID="{DE4B4D3D-F44A-4655-9573-46FFC169C8CD}" presName="parentLeftMargin" presStyleLbl="node1" presStyleIdx="1" presStyleCnt="5"/>
      <dgm:spPr/>
    </dgm:pt>
    <dgm:pt modelId="{B2B3C8B1-3DE2-4270-B2DE-6FFE745016C7}" type="pres">
      <dgm:prSet presAssocID="{DE4B4D3D-F44A-4655-9573-46FFC169C8CD}" presName="parentText" presStyleLbl="node1" presStyleIdx="2" presStyleCnt="5">
        <dgm:presLayoutVars>
          <dgm:chMax val="0"/>
          <dgm:bulletEnabled val="1"/>
        </dgm:presLayoutVars>
      </dgm:prSet>
      <dgm:spPr/>
    </dgm:pt>
    <dgm:pt modelId="{DAF6C713-E71D-4683-9CE6-E60FDEC75014}" type="pres">
      <dgm:prSet presAssocID="{DE4B4D3D-F44A-4655-9573-46FFC169C8CD}" presName="negativeSpace" presStyleCnt="0"/>
      <dgm:spPr/>
    </dgm:pt>
    <dgm:pt modelId="{43C57B48-C2E8-4D40-8B6D-46658C2BA2E4}" type="pres">
      <dgm:prSet presAssocID="{DE4B4D3D-F44A-4655-9573-46FFC169C8CD}" presName="childText" presStyleLbl="conFgAcc1" presStyleIdx="2" presStyleCnt="5">
        <dgm:presLayoutVars>
          <dgm:bulletEnabled val="1"/>
        </dgm:presLayoutVars>
      </dgm:prSet>
      <dgm:spPr/>
    </dgm:pt>
    <dgm:pt modelId="{B2C35F60-58B5-412C-9C25-0C915F4E5E7C}" type="pres">
      <dgm:prSet presAssocID="{48211924-7090-4AE1-AD9A-3734B09ED115}" presName="spaceBetweenRectangles" presStyleCnt="0"/>
      <dgm:spPr/>
    </dgm:pt>
    <dgm:pt modelId="{12761012-6DC7-4AD5-ACB8-0B5EDCEFD330}" type="pres">
      <dgm:prSet presAssocID="{2283EAE3-F36D-4F71-8E79-70BC39966D0E}" presName="parentLin" presStyleCnt="0"/>
      <dgm:spPr/>
    </dgm:pt>
    <dgm:pt modelId="{5FAC0404-80DF-42F6-A6D1-94E9DC057AF7}" type="pres">
      <dgm:prSet presAssocID="{2283EAE3-F36D-4F71-8E79-70BC39966D0E}" presName="parentLeftMargin" presStyleLbl="node1" presStyleIdx="2" presStyleCnt="5"/>
      <dgm:spPr/>
    </dgm:pt>
    <dgm:pt modelId="{E86CC3E7-5B5A-4A2C-BC26-2924F13BAB93}" type="pres">
      <dgm:prSet presAssocID="{2283EAE3-F36D-4F71-8E79-70BC39966D0E}" presName="parentText" presStyleLbl="node1" presStyleIdx="3" presStyleCnt="5">
        <dgm:presLayoutVars>
          <dgm:chMax val="0"/>
          <dgm:bulletEnabled val="1"/>
        </dgm:presLayoutVars>
      </dgm:prSet>
      <dgm:spPr/>
    </dgm:pt>
    <dgm:pt modelId="{B2B5EAC1-4ED9-4FBB-907F-A85FEFBCDA40}" type="pres">
      <dgm:prSet presAssocID="{2283EAE3-F36D-4F71-8E79-70BC39966D0E}" presName="negativeSpace" presStyleCnt="0"/>
      <dgm:spPr/>
    </dgm:pt>
    <dgm:pt modelId="{AC233FA8-1B7D-4FA8-9811-B8554EFA7BB8}" type="pres">
      <dgm:prSet presAssocID="{2283EAE3-F36D-4F71-8E79-70BC39966D0E}" presName="childText" presStyleLbl="conFgAcc1" presStyleIdx="3" presStyleCnt="5">
        <dgm:presLayoutVars>
          <dgm:bulletEnabled val="1"/>
        </dgm:presLayoutVars>
      </dgm:prSet>
      <dgm:spPr/>
    </dgm:pt>
    <dgm:pt modelId="{96361CF5-548E-482C-A059-F37BAA90AE0B}" type="pres">
      <dgm:prSet presAssocID="{19809C8F-1334-4558-9E01-B840CC0DFF5D}" presName="spaceBetweenRectangles" presStyleCnt="0"/>
      <dgm:spPr/>
    </dgm:pt>
    <dgm:pt modelId="{A729938D-0BFC-41A0-8A47-7D9451E5E197}" type="pres">
      <dgm:prSet presAssocID="{DB05D596-B8FE-47A4-8DAB-03539BF46EFB}" presName="parentLin" presStyleCnt="0"/>
      <dgm:spPr/>
    </dgm:pt>
    <dgm:pt modelId="{5213AF41-116D-4B46-9381-F26DB42CDC15}" type="pres">
      <dgm:prSet presAssocID="{DB05D596-B8FE-47A4-8DAB-03539BF46EFB}" presName="parentLeftMargin" presStyleLbl="node1" presStyleIdx="3" presStyleCnt="5"/>
      <dgm:spPr/>
    </dgm:pt>
    <dgm:pt modelId="{01BFF949-155D-46EB-935A-C33E2896ACF7}" type="pres">
      <dgm:prSet presAssocID="{DB05D596-B8FE-47A4-8DAB-03539BF46EFB}" presName="parentText" presStyleLbl="node1" presStyleIdx="4" presStyleCnt="5">
        <dgm:presLayoutVars>
          <dgm:chMax val="0"/>
          <dgm:bulletEnabled val="1"/>
        </dgm:presLayoutVars>
      </dgm:prSet>
      <dgm:spPr/>
    </dgm:pt>
    <dgm:pt modelId="{D6D1AF24-33F0-4797-8CF8-ABCFABC919DA}" type="pres">
      <dgm:prSet presAssocID="{DB05D596-B8FE-47A4-8DAB-03539BF46EFB}" presName="negativeSpace" presStyleCnt="0"/>
      <dgm:spPr/>
    </dgm:pt>
    <dgm:pt modelId="{7E407938-FE39-40B2-9C50-67CBD04B4409}" type="pres">
      <dgm:prSet presAssocID="{DB05D596-B8FE-47A4-8DAB-03539BF46EFB}" presName="childText" presStyleLbl="conFgAcc1" presStyleIdx="4" presStyleCnt="5">
        <dgm:presLayoutVars>
          <dgm:bulletEnabled val="1"/>
        </dgm:presLayoutVars>
      </dgm:prSet>
      <dgm:spPr/>
    </dgm:pt>
  </dgm:ptLst>
  <dgm:cxnLst>
    <dgm:cxn modelId="{FAF22B08-0E84-4527-98B6-C1FCFA6A0269}" type="presOf" srcId="{DE4B4D3D-F44A-4655-9573-46FFC169C8CD}" destId="{B2B3C8B1-3DE2-4270-B2DE-6FFE745016C7}" srcOrd="1" destOrd="0" presId="urn:microsoft.com/office/officeart/2005/8/layout/list1"/>
    <dgm:cxn modelId="{4382A908-5626-468F-BA95-54BC0C387706}" type="presOf" srcId="{2283EAE3-F36D-4F71-8E79-70BC39966D0E}" destId="{E86CC3E7-5B5A-4A2C-BC26-2924F13BAB93}" srcOrd="1" destOrd="0" presId="urn:microsoft.com/office/officeart/2005/8/layout/list1"/>
    <dgm:cxn modelId="{A4887537-2DF2-475D-9D8A-7087AD838A7C}" srcId="{4B039ADB-9038-449E-A684-B75ECE341889}" destId="{069AE906-F179-48CA-A0B5-08FD79A75287}" srcOrd="0" destOrd="0" parTransId="{CA4762D0-9FD2-4AA8-97AE-C059CDB89692}" sibTransId="{E68E6DA3-27BB-4DCE-93EF-B7DD70285B72}"/>
    <dgm:cxn modelId="{6ED6B23C-A061-4428-B333-6C8F1AC93BC1}" type="presOf" srcId="{DB05D596-B8FE-47A4-8DAB-03539BF46EFB}" destId="{01BFF949-155D-46EB-935A-C33E2896ACF7}" srcOrd="1" destOrd="0" presId="urn:microsoft.com/office/officeart/2005/8/layout/list1"/>
    <dgm:cxn modelId="{681A1E5E-7F99-4279-B825-D7F21B628CA8}" srcId="{4B039ADB-9038-449E-A684-B75ECE341889}" destId="{6BE4322D-29CE-43F0-8C4B-00F97951EAA8}" srcOrd="1" destOrd="0" parTransId="{52DB853E-EE4E-422C-84C6-C1066968B03D}" sibTransId="{8030D193-67EC-42B0-87B6-FF7FC9C1006F}"/>
    <dgm:cxn modelId="{2BA8A863-DCA4-49BC-9EF9-31DCBDEB2C82}" srcId="{4B039ADB-9038-449E-A684-B75ECE341889}" destId="{DB05D596-B8FE-47A4-8DAB-03539BF46EFB}" srcOrd="4" destOrd="0" parTransId="{A263871A-AA13-4095-9613-404C7FB1750B}" sibTransId="{C5BFBB55-DCED-4254-8F2C-421BFC014D35}"/>
    <dgm:cxn modelId="{9B493773-2FDD-4375-9B73-2A9A0EB94BCE}" type="presOf" srcId="{069AE906-F179-48CA-A0B5-08FD79A75287}" destId="{F1F1DF9F-44F8-4A66-92AB-392DBA6BF32B}" srcOrd="1" destOrd="0" presId="urn:microsoft.com/office/officeart/2005/8/layout/list1"/>
    <dgm:cxn modelId="{FA43AE54-D264-42C5-85D3-90B5A5F1563F}" type="presOf" srcId="{2283EAE3-F36D-4F71-8E79-70BC39966D0E}" destId="{5FAC0404-80DF-42F6-A6D1-94E9DC057AF7}" srcOrd="0" destOrd="0" presId="urn:microsoft.com/office/officeart/2005/8/layout/list1"/>
    <dgm:cxn modelId="{F547477D-BE33-461F-951F-3DD8F1AB3708}" type="presOf" srcId="{DE4B4D3D-F44A-4655-9573-46FFC169C8CD}" destId="{FCAA0534-FA4A-4182-93C1-B7AF2B3D7348}" srcOrd="0" destOrd="0" presId="urn:microsoft.com/office/officeart/2005/8/layout/list1"/>
    <dgm:cxn modelId="{5ACC5284-B67D-4390-935E-718B01013380}" type="presOf" srcId="{DB05D596-B8FE-47A4-8DAB-03539BF46EFB}" destId="{5213AF41-116D-4B46-9381-F26DB42CDC15}" srcOrd="0" destOrd="0" presId="urn:microsoft.com/office/officeart/2005/8/layout/list1"/>
    <dgm:cxn modelId="{1063C48C-2518-461D-82B5-E50EF54C5BAA}" type="presOf" srcId="{069AE906-F179-48CA-A0B5-08FD79A75287}" destId="{38723FD2-33E3-42C9-95E8-1992A7806331}" srcOrd="0" destOrd="0" presId="urn:microsoft.com/office/officeart/2005/8/layout/list1"/>
    <dgm:cxn modelId="{3E89C69D-0567-439F-B751-AE770CA9BFD2}" srcId="{4B039ADB-9038-449E-A684-B75ECE341889}" destId="{2283EAE3-F36D-4F71-8E79-70BC39966D0E}" srcOrd="3" destOrd="0" parTransId="{10B3BFB8-D6A1-4B5A-9DEC-A71F39A41820}" sibTransId="{19809C8F-1334-4558-9E01-B840CC0DFF5D}"/>
    <dgm:cxn modelId="{B9A9D0AC-42EE-40BD-B714-E3AFC34F97C2}" type="presOf" srcId="{6BE4322D-29CE-43F0-8C4B-00F97951EAA8}" destId="{8D238C8C-A7FB-4E78-B58A-3ABB74B5F16E}" srcOrd="1" destOrd="0" presId="urn:microsoft.com/office/officeart/2005/8/layout/list1"/>
    <dgm:cxn modelId="{4CD3DDCB-17D5-421C-B71D-9585EBC8E80D}" type="presOf" srcId="{4B039ADB-9038-449E-A684-B75ECE341889}" destId="{79558FBF-E6F1-49B1-8AD1-1CD8B60D4574}" srcOrd="0" destOrd="0" presId="urn:microsoft.com/office/officeart/2005/8/layout/list1"/>
    <dgm:cxn modelId="{2A6853F6-8819-404E-85BC-B676E70E66D5}" srcId="{4B039ADB-9038-449E-A684-B75ECE341889}" destId="{DE4B4D3D-F44A-4655-9573-46FFC169C8CD}" srcOrd="2" destOrd="0" parTransId="{F8DB493D-B69C-43F4-835C-4B008E10B341}" sibTransId="{48211924-7090-4AE1-AD9A-3734B09ED115}"/>
    <dgm:cxn modelId="{B36ED0F9-57E8-495C-ACED-C5AA928E69B5}" type="presOf" srcId="{6BE4322D-29CE-43F0-8C4B-00F97951EAA8}" destId="{64D0FA9C-0AA6-4BD7-B4A1-6AF15361B508}" srcOrd="0" destOrd="0" presId="urn:microsoft.com/office/officeart/2005/8/layout/list1"/>
    <dgm:cxn modelId="{C6D3FF57-1D74-4B30-9D0A-33BFFDAD7BCA}" type="presParOf" srcId="{79558FBF-E6F1-49B1-8AD1-1CD8B60D4574}" destId="{2362FD23-210D-45A2-A82C-1129A810C0E1}" srcOrd="0" destOrd="0" presId="urn:microsoft.com/office/officeart/2005/8/layout/list1"/>
    <dgm:cxn modelId="{EB44FE41-27CB-4989-84C7-D83EFDFDC1DC}" type="presParOf" srcId="{2362FD23-210D-45A2-A82C-1129A810C0E1}" destId="{38723FD2-33E3-42C9-95E8-1992A7806331}" srcOrd="0" destOrd="0" presId="urn:microsoft.com/office/officeart/2005/8/layout/list1"/>
    <dgm:cxn modelId="{64F382E2-86EF-4EDB-B7F7-9860D8EDD67A}" type="presParOf" srcId="{2362FD23-210D-45A2-A82C-1129A810C0E1}" destId="{F1F1DF9F-44F8-4A66-92AB-392DBA6BF32B}" srcOrd="1" destOrd="0" presId="urn:microsoft.com/office/officeart/2005/8/layout/list1"/>
    <dgm:cxn modelId="{B770081A-9E45-44A2-B5BA-8B35B3FE3BA7}" type="presParOf" srcId="{79558FBF-E6F1-49B1-8AD1-1CD8B60D4574}" destId="{898DB59C-E609-4DDF-8553-91DCC92189A3}" srcOrd="1" destOrd="0" presId="urn:microsoft.com/office/officeart/2005/8/layout/list1"/>
    <dgm:cxn modelId="{728E6470-2C43-43B3-9FA3-A1C22D718D27}" type="presParOf" srcId="{79558FBF-E6F1-49B1-8AD1-1CD8B60D4574}" destId="{8ACD3B1D-72F2-4065-8A6D-FE87415D969B}" srcOrd="2" destOrd="0" presId="urn:microsoft.com/office/officeart/2005/8/layout/list1"/>
    <dgm:cxn modelId="{FCB7039E-FB8E-4418-A2EA-51F19F1C2FA0}" type="presParOf" srcId="{79558FBF-E6F1-49B1-8AD1-1CD8B60D4574}" destId="{2F5FEBEC-2F7A-44FA-8069-823F428105A2}" srcOrd="3" destOrd="0" presId="urn:microsoft.com/office/officeart/2005/8/layout/list1"/>
    <dgm:cxn modelId="{B03346F0-D9F8-43C8-B00B-A0CAD5D92997}" type="presParOf" srcId="{79558FBF-E6F1-49B1-8AD1-1CD8B60D4574}" destId="{97DA0793-8F92-4A8D-BF17-655296F52E4F}" srcOrd="4" destOrd="0" presId="urn:microsoft.com/office/officeart/2005/8/layout/list1"/>
    <dgm:cxn modelId="{0137D008-A0F7-4C50-A8DE-5AA478A96301}" type="presParOf" srcId="{97DA0793-8F92-4A8D-BF17-655296F52E4F}" destId="{64D0FA9C-0AA6-4BD7-B4A1-6AF15361B508}" srcOrd="0" destOrd="0" presId="urn:microsoft.com/office/officeart/2005/8/layout/list1"/>
    <dgm:cxn modelId="{908C44BB-BA50-4BD7-9285-943E347E44D3}" type="presParOf" srcId="{97DA0793-8F92-4A8D-BF17-655296F52E4F}" destId="{8D238C8C-A7FB-4E78-B58A-3ABB74B5F16E}" srcOrd="1" destOrd="0" presId="urn:microsoft.com/office/officeart/2005/8/layout/list1"/>
    <dgm:cxn modelId="{EC82A2F6-3B63-4FC4-B936-0D2EA6C5F33B}" type="presParOf" srcId="{79558FBF-E6F1-49B1-8AD1-1CD8B60D4574}" destId="{D066558D-8DC1-4690-82D5-53F957D1D209}" srcOrd="5" destOrd="0" presId="urn:microsoft.com/office/officeart/2005/8/layout/list1"/>
    <dgm:cxn modelId="{C19FB8C2-CE3C-448F-BD4B-716E6114C815}" type="presParOf" srcId="{79558FBF-E6F1-49B1-8AD1-1CD8B60D4574}" destId="{D18B4B31-EEAE-499E-8E2C-6014BE6B305F}" srcOrd="6" destOrd="0" presId="urn:microsoft.com/office/officeart/2005/8/layout/list1"/>
    <dgm:cxn modelId="{1400CAE1-1ECB-4F00-BA2E-06D10743C4F3}" type="presParOf" srcId="{79558FBF-E6F1-49B1-8AD1-1CD8B60D4574}" destId="{1F949DF7-3603-4787-AC11-A1982D6D223C}" srcOrd="7" destOrd="0" presId="urn:microsoft.com/office/officeart/2005/8/layout/list1"/>
    <dgm:cxn modelId="{5DE745A4-D8A1-4258-ABBA-D4DD47E8B527}" type="presParOf" srcId="{79558FBF-E6F1-49B1-8AD1-1CD8B60D4574}" destId="{480363B1-05EA-47E7-86C7-DD5DC49FE1A2}" srcOrd="8" destOrd="0" presId="urn:microsoft.com/office/officeart/2005/8/layout/list1"/>
    <dgm:cxn modelId="{F04838BB-EEBF-4B55-8E62-A2B592906834}" type="presParOf" srcId="{480363B1-05EA-47E7-86C7-DD5DC49FE1A2}" destId="{FCAA0534-FA4A-4182-93C1-B7AF2B3D7348}" srcOrd="0" destOrd="0" presId="urn:microsoft.com/office/officeart/2005/8/layout/list1"/>
    <dgm:cxn modelId="{CF1A8297-6D93-44EC-9742-E7C005004CB4}" type="presParOf" srcId="{480363B1-05EA-47E7-86C7-DD5DC49FE1A2}" destId="{B2B3C8B1-3DE2-4270-B2DE-6FFE745016C7}" srcOrd="1" destOrd="0" presId="urn:microsoft.com/office/officeart/2005/8/layout/list1"/>
    <dgm:cxn modelId="{77FE28C6-36B9-4DAF-B70B-A81C95FB4A3A}" type="presParOf" srcId="{79558FBF-E6F1-49B1-8AD1-1CD8B60D4574}" destId="{DAF6C713-E71D-4683-9CE6-E60FDEC75014}" srcOrd="9" destOrd="0" presId="urn:microsoft.com/office/officeart/2005/8/layout/list1"/>
    <dgm:cxn modelId="{FDAEBFC7-AFDB-40B7-B2F8-D1E4FE25148B}" type="presParOf" srcId="{79558FBF-E6F1-49B1-8AD1-1CD8B60D4574}" destId="{43C57B48-C2E8-4D40-8B6D-46658C2BA2E4}" srcOrd="10" destOrd="0" presId="urn:microsoft.com/office/officeart/2005/8/layout/list1"/>
    <dgm:cxn modelId="{B7BEB320-0F94-4164-8661-4B8FE68DC4C8}" type="presParOf" srcId="{79558FBF-E6F1-49B1-8AD1-1CD8B60D4574}" destId="{B2C35F60-58B5-412C-9C25-0C915F4E5E7C}" srcOrd="11" destOrd="0" presId="urn:microsoft.com/office/officeart/2005/8/layout/list1"/>
    <dgm:cxn modelId="{BF993978-2676-4C2E-B8D6-22EF39ECB13D}" type="presParOf" srcId="{79558FBF-E6F1-49B1-8AD1-1CD8B60D4574}" destId="{12761012-6DC7-4AD5-ACB8-0B5EDCEFD330}" srcOrd="12" destOrd="0" presId="urn:microsoft.com/office/officeart/2005/8/layout/list1"/>
    <dgm:cxn modelId="{D45F3E6F-3075-4044-8D2F-815CD030A802}" type="presParOf" srcId="{12761012-6DC7-4AD5-ACB8-0B5EDCEFD330}" destId="{5FAC0404-80DF-42F6-A6D1-94E9DC057AF7}" srcOrd="0" destOrd="0" presId="urn:microsoft.com/office/officeart/2005/8/layout/list1"/>
    <dgm:cxn modelId="{B17240A3-11A7-4304-ABBF-45FD02A32B73}" type="presParOf" srcId="{12761012-6DC7-4AD5-ACB8-0B5EDCEFD330}" destId="{E86CC3E7-5B5A-4A2C-BC26-2924F13BAB93}" srcOrd="1" destOrd="0" presId="urn:microsoft.com/office/officeart/2005/8/layout/list1"/>
    <dgm:cxn modelId="{B06D2E8F-DAC3-4375-B2F4-78A424F61868}" type="presParOf" srcId="{79558FBF-E6F1-49B1-8AD1-1CD8B60D4574}" destId="{B2B5EAC1-4ED9-4FBB-907F-A85FEFBCDA40}" srcOrd="13" destOrd="0" presId="urn:microsoft.com/office/officeart/2005/8/layout/list1"/>
    <dgm:cxn modelId="{18B6A747-5E30-4529-A14E-9060FD3B2EBE}" type="presParOf" srcId="{79558FBF-E6F1-49B1-8AD1-1CD8B60D4574}" destId="{AC233FA8-1B7D-4FA8-9811-B8554EFA7BB8}" srcOrd="14" destOrd="0" presId="urn:microsoft.com/office/officeart/2005/8/layout/list1"/>
    <dgm:cxn modelId="{12510AC7-8DA0-4D19-9797-7AE28EB8B86B}" type="presParOf" srcId="{79558FBF-E6F1-49B1-8AD1-1CD8B60D4574}" destId="{96361CF5-548E-482C-A059-F37BAA90AE0B}" srcOrd="15" destOrd="0" presId="urn:microsoft.com/office/officeart/2005/8/layout/list1"/>
    <dgm:cxn modelId="{710B81EB-5491-47FA-9039-82FC1BC4D4F6}" type="presParOf" srcId="{79558FBF-E6F1-49B1-8AD1-1CD8B60D4574}" destId="{A729938D-0BFC-41A0-8A47-7D9451E5E197}" srcOrd="16" destOrd="0" presId="urn:microsoft.com/office/officeart/2005/8/layout/list1"/>
    <dgm:cxn modelId="{5CA44EBC-0E9B-46DB-89D2-C2F5247D272B}" type="presParOf" srcId="{A729938D-0BFC-41A0-8A47-7D9451E5E197}" destId="{5213AF41-116D-4B46-9381-F26DB42CDC15}" srcOrd="0" destOrd="0" presId="urn:microsoft.com/office/officeart/2005/8/layout/list1"/>
    <dgm:cxn modelId="{57D2D95B-7A83-425D-AC4A-53DAFE104320}" type="presParOf" srcId="{A729938D-0BFC-41A0-8A47-7D9451E5E197}" destId="{01BFF949-155D-46EB-935A-C33E2896ACF7}" srcOrd="1" destOrd="0" presId="urn:microsoft.com/office/officeart/2005/8/layout/list1"/>
    <dgm:cxn modelId="{416159FA-8567-4E91-ADF2-9B45EDF0F667}" type="presParOf" srcId="{79558FBF-E6F1-49B1-8AD1-1CD8B60D4574}" destId="{D6D1AF24-33F0-4797-8CF8-ABCFABC919DA}" srcOrd="17" destOrd="0" presId="urn:microsoft.com/office/officeart/2005/8/layout/list1"/>
    <dgm:cxn modelId="{1ADB54B8-CF64-452A-97FB-C0AB2DD8CC1D}" type="presParOf" srcId="{79558FBF-E6F1-49B1-8AD1-1CD8B60D4574}" destId="{7E407938-FE39-40B2-9C50-67CBD04B440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D5FF2A-DFAC-412F-8C93-E40846E44DF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576DC12-2119-443B-BA7E-DD1A8CB41006}">
      <dgm:prSet/>
      <dgm:spPr/>
      <dgm:t>
        <a:bodyPr/>
        <a:lstStyle/>
        <a:p>
          <a:r>
            <a:rPr lang="en-US" dirty="0"/>
            <a:t>Expand the number of hooks in the Project </a:t>
          </a:r>
          <a:r>
            <a:rPr lang="en-US" dirty="0" err="1"/>
            <a:t>Slippi</a:t>
          </a:r>
          <a:r>
            <a:rPr lang="en-US" dirty="0"/>
            <a:t> software to collect more in game features</a:t>
          </a:r>
        </a:p>
      </dgm:t>
    </dgm:pt>
    <dgm:pt modelId="{CBD46DEF-97C8-495F-90F6-8912B54AE10B}" type="parTrans" cxnId="{0ABF0B01-42DF-4AAF-873B-9138D99C9631}">
      <dgm:prSet/>
      <dgm:spPr/>
      <dgm:t>
        <a:bodyPr/>
        <a:lstStyle/>
        <a:p>
          <a:endParaRPr lang="en-US"/>
        </a:p>
      </dgm:t>
    </dgm:pt>
    <dgm:pt modelId="{C5FD514E-B50B-4198-881F-09768FC79254}" type="sibTrans" cxnId="{0ABF0B01-42DF-4AAF-873B-9138D99C9631}">
      <dgm:prSet/>
      <dgm:spPr/>
      <dgm:t>
        <a:bodyPr/>
        <a:lstStyle/>
        <a:p>
          <a:endParaRPr lang="en-US"/>
        </a:p>
      </dgm:t>
    </dgm:pt>
    <dgm:pt modelId="{E982471C-2861-43E6-A094-B7B34534EA5E}">
      <dgm:prSet/>
      <dgm:spPr/>
      <dgm:t>
        <a:bodyPr/>
        <a:lstStyle/>
        <a:p>
          <a:r>
            <a:rPr lang="en-US"/>
            <a:t>Specialize the features to be how individual characters interact with one another, and how they interact on specific stages</a:t>
          </a:r>
        </a:p>
      </dgm:t>
    </dgm:pt>
    <dgm:pt modelId="{A67E7ADE-639B-4C51-BF4E-1AB887B25229}" type="parTrans" cxnId="{7CB2A73B-466A-4CDE-9DD1-A4F24A62E5AA}">
      <dgm:prSet/>
      <dgm:spPr/>
      <dgm:t>
        <a:bodyPr/>
        <a:lstStyle/>
        <a:p>
          <a:endParaRPr lang="en-US"/>
        </a:p>
      </dgm:t>
    </dgm:pt>
    <dgm:pt modelId="{589C8210-7F90-4BAC-B6F2-ABF00D91B2FD}" type="sibTrans" cxnId="{7CB2A73B-466A-4CDE-9DD1-A4F24A62E5AA}">
      <dgm:prSet/>
      <dgm:spPr/>
      <dgm:t>
        <a:bodyPr/>
        <a:lstStyle/>
        <a:p>
          <a:endParaRPr lang="en-US"/>
        </a:p>
      </dgm:t>
    </dgm:pt>
    <dgm:pt modelId="{BC89155D-CC1B-4A45-9915-C7440DF1B40B}">
      <dgm:prSet/>
      <dgm:spPr/>
      <dgm:t>
        <a:bodyPr/>
        <a:lstStyle/>
        <a:p>
          <a:r>
            <a:rPr lang="en-US"/>
            <a:t>Take into account the different ranges of character skill, continue to see trends by skill tier to find how players can focus and develop</a:t>
          </a:r>
        </a:p>
      </dgm:t>
    </dgm:pt>
    <dgm:pt modelId="{940E859C-5F3F-4ADA-9968-9C6CB721A3BA}" type="parTrans" cxnId="{0C0CA379-9C81-42E0-B6FD-70BC9270AA33}">
      <dgm:prSet/>
      <dgm:spPr/>
      <dgm:t>
        <a:bodyPr/>
        <a:lstStyle/>
        <a:p>
          <a:endParaRPr lang="en-US"/>
        </a:p>
      </dgm:t>
    </dgm:pt>
    <dgm:pt modelId="{581F7F29-4962-43AB-9FBC-C78F13C3C99E}" type="sibTrans" cxnId="{0C0CA379-9C81-42E0-B6FD-70BC9270AA33}">
      <dgm:prSet/>
      <dgm:spPr/>
      <dgm:t>
        <a:bodyPr/>
        <a:lstStyle/>
        <a:p>
          <a:endParaRPr lang="en-US"/>
        </a:p>
      </dgm:t>
    </dgm:pt>
    <dgm:pt modelId="{72E1B6F8-A820-479A-B1AE-F99ED7500A13}">
      <dgm:prSet/>
      <dgm:spPr/>
      <dgm:t>
        <a:bodyPr/>
        <a:lstStyle/>
        <a:p>
          <a:r>
            <a:rPr lang="en-US"/>
            <a:t>Work on finding out of game features to see how players interact in high pressure situations (etc. record heart rate, interview players on mental game)</a:t>
          </a:r>
        </a:p>
      </dgm:t>
    </dgm:pt>
    <dgm:pt modelId="{4FEFA0D1-EBF7-48FF-AA79-039DC3BE9FBF}" type="parTrans" cxnId="{24D3D57C-72A8-4768-B4F5-D1AE36747EA7}">
      <dgm:prSet/>
      <dgm:spPr/>
      <dgm:t>
        <a:bodyPr/>
        <a:lstStyle/>
        <a:p>
          <a:endParaRPr lang="en-US"/>
        </a:p>
      </dgm:t>
    </dgm:pt>
    <dgm:pt modelId="{07FB8344-6555-4975-8984-8D5E0CA1C61F}" type="sibTrans" cxnId="{24D3D57C-72A8-4768-B4F5-D1AE36747EA7}">
      <dgm:prSet/>
      <dgm:spPr/>
      <dgm:t>
        <a:bodyPr/>
        <a:lstStyle/>
        <a:p>
          <a:endParaRPr lang="en-US"/>
        </a:p>
      </dgm:t>
    </dgm:pt>
    <dgm:pt modelId="{06FB3EA3-2DC7-4DD2-BF38-BDA86F08923D}" type="pres">
      <dgm:prSet presAssocID="{DCD5FF2A-DFAC-412F-8C93-E40846E44DF2}" presName="root" presStyleCnt="0">
        <dgm:presLayoutVars>
          <dgm:dir/>
          <dgm:resizeHandles val="exact"/>
        </dgm:presLayoutVars>
      </dgm:prSet>
      <dgm:spPr/>
    </dgm:pt>
    <dgm:pt modelId="{3D114A7D-7E9B-432B-B651-6A5B3D575D1C}" type="pres">
      <dgm:prSet presAssocID="{F576DC12-2119-443B-BA7E-DD1A8CB41006}" presName="compNode" presStyleCnt="0"/>
      <dgm:spPr/>
    </dgm:pt>
    <dgm:pt modelId="{54E88BC2-F6C2-4392-A98D-2CCA4CBF133E}" type="pres">
      <dgm:prSet presAssocID="{F576DC12-2119-443B-BA7E-DD1A8CB4100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26C412C5-28BA-40C8-9DB5-41AF611D7841}" type="pres">
      <dgm:prSet presAssocID="{F576DC12-2119-443B-BA7E-DD1A8CB41006}" presName="spaceRect" presStyleCnt="0"/>
      <dgm:spPr/>
    </dgm:pt>
    <dgm:pt modelId="{91896904-5F7D-42D4-98D1-381241FE73EA}" type="pres">
      <dgm:prSet presAssocID="{F576DC12-2119-443B-BA7E-DD1A8CB41006}" presName="textRect" presStyleLbl="revTx" presStyleIdx="0" presStyleCnt="4">
        <dgm:presLayoutVars>
          <dgm:chMax val="1"/>
          <dgm:chPref val="1"/>
        </dgm:presLayoutVars>
      </dgm:prSet>
      <dgm:spPr/>
    </dgm:pt>
    <dgm:pt modelId="{99C6E544-5B6A-4FBD-AC1B-E805EF85B01E}" type="pres">
      <dgm:prSet presAssocID="{C5FD514E-B50B-4198-881F-09768FC79254}" presName="sibTrans" presStyleCnt="0"/>
      <dgm:spPr/>
    </dgm:pt>
    <dgm:pt modelId="{9AC0EF04-9E4D-46A2-A39E-EA92AB5BF9D5}" type="pres">
      <dgm:prSet presAssocID="{E982471C-2861-43E6-A094-B7B34534EA5E}" presName="compNode" presStyleCnt="0"/>
      <dgm:spPr/>
    </dgm:pt>
    <dgm:pt modelId="{FF85B3CE-3DE0-4670-A0E1-38E630F95CC3}" type="pres">
      <dgm:prSet presAssocID="{E982471C-2861-43E6-A094-B7B34534EA5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C5612C68-DC72-4014-8789-0E045D5393A1}" type="pres">
      <dgm:prSet presAssocID="{E982471C-2861-43E6-A094-B7B34534EA5E}" presName="spaceRect" presStyleCnt="0"/>
      <dgm:spPr/>
    </dgm:pt>
    <dgm:pt modelId="{57748B1B-63D0-404B-80E9-3719589E355F}" type="pres">
      <dgm:prSet presAssocID="{E982471C-2861-43E6-A094-B7B34534EA5E}" presName="textRect" presStyleLbl="revTx" presStyleIdx="1" presStyleCnt="4">
        <dgm:presLayoutVars>
          <dgm:chMax val="1"/>
          <dgm:chPref val="1"/>
        </dgm:presLayoutVars>
      </dgm:prSet>
      <dgm:spPr/>
    </dgm:pt>
    <dgm:pt modelId="{EBCFACBB-5B64-4E67-918D-47EDD0383852}" type="pres">
      <dgm:prSet presAssocID="{589C8210-7F90-4BAC-B6F2-ABF00D91B2FD}" presName="sibTrans" presStyleCnt="0"/>
      <dgm:spPr/>
    </dgm:pt>
    <dgm:pt modelId="{2E18F9A5-DBDB-4F60-A217-E93200F17093}" type="pres">
      <dgm:prSet presAssocID="{BC89155D-CC1B-4A45-9915-C7440DF1B40B}" presName="compNode" presStyleCnt="0"/>
      <dgm:spPr/>
    </dgm:pt>
    <dgm:pt modelId="{00C74BA9-1403-41BB-8363-7299A449411A}" type="pres">
      <dgm:prSet presAssocID="{BC89155D-CC1B-4A45-9915-C7440DF1B40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20A78A0A-FCA2-4270-B1BB-5D44D151367D}" type="pres">
      <dgm:prSet presAssocID="{BC89155D-CC1B-4A45-9915-C7440DF1B40B}" presName="spaceRect" presStyleCnt="0"/>
      <dgm:spPr/>
    </dgm:pt>
    <dgm:pt modelId="{DA577F21-34FE-4288-8CC8-F16F305F67D2}" type="pres">
      <dgm:prSet presAssocID="{BC89155D-CC1B-4A45-9915-C7440DF1B40B}" presName="textRect" presStyleLbl="revTx" presStyleIdx="2" presStyleCnt="4">
        <dgm:presLayoutVars>
          <dgm:chMax val="1"/>
          <dgm:chPref val="1"/>
        </dgm:presLayoutVars>
      </dgm:prSet>
      <dgm:spPr/>
    </dgm:pt>
    <dgm:pt modelId="{66DF1A86-BF50-4741-B7C2-D867E160A266}" type="pres">
      <dgm:prSet presAssocID="{581F7F29-4962-43AB-9FBC-C78F13C3C99E}" presName="sibTrans" presStyleCnt="0"/>
      <dgm:spPr/>
    </dgm:pt>
    <dgm:pt modelId="{2574CD9E-5442-4400-A5C7-A4E4F722AEE3}" type="pres">
      <dgm:prSet presAssocID="{72E1B6F8-A820-479A-B1AE-F99ED7500A13}" presName="compNode" presStyleCnt="0"/>
      <dgm:spPr/>
    </dgm:pt>
    <dgm:pt modelId="{91B3F8AD-0A39-433A-94B5-3E7D9D514A67}" type="pres">
      <dgm:prSet presAssocID="{72E1B6F8-A820-479A-B1AE-F99ED7500A1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646B9D9E-63D4-4CF4-8DD2-64DB6958F80C}" type="pres">
      <dgm:prSet presAssocID="{72E1B6F8-A820-479A-B1AE-F99ED7500A13}" presName="spaceRect" presStyleCnt="0"/>
      <dgm:spPr/>
    </dgm:pt>
    <dgm:pt modelId="{D971D680-2CE4-4E60-8836-22A46DA9BBD5}" type="pres">
      <dgm:prSet presAssocID="{72E1B6F8-A820-479A-B1AE-F99ED7500A13}" presName="textRect" presStyleLbl="revTx" presStyleIdx="3" presStyleCnt="4">
        <dgm:presLayoutVars>
          <dgm:chMax val="1"/>
          <dgm:chPref val="1"/>
        </dgm:presLayoutVars>
      </dgm:prSet>
      <dgm:spPr/>
    </dgm:pt>
  </dgm:ptLst>
  <dgm:cxnLst>
    <dgm:cxn modelId="{0ABF0B01-42DF-4AAF-873B-9138D99C9631}" srcId="{DCD5FF2A-DFAC-412F-8C93-E40846E44DF2}" destId="{F576DC12-2119-443B-BA7E-DD1A8CB41006}" srcOrd="0" destOrd="0" parTransId="{CBD46DEF-97C8-495F-90F6-8912B54AE10B}" sibTransId="{C5FD514E-B50B-4198-881F-09768FC79254}"/>
    <dgm:cxn modelId="{D11CF305-54CD-408C-823C-FCC13BC60E88}" type="presOf" srcId="{BC89155D-CC1B-4A45-9915-C7440DF1B40B}" destId="{DA577F21-34FE-4288-8CC8-F16F305F67D2}" srcOrd="0" destOrd="0" presId="urn:microsoft.com/office/officeart/2018/2/layout/IconLabelList"/>
    <dgm:cxn modelId="{F4F87007-6A5B-4AAF-BBF4-7AC855B0B253}" type="presOf" srcId="{F576DC12-2119-443B-BA7E-DD1A8CB41006}" destId="{91896904-5F7D-42D4-98D1-381241FE73EA}" srcOrd="0" destOrd="0" presId="urn:microsoft.com/office/officeart/2018/2/layout/IconLabelList"/>
    <dgm:cxn modelId="{F6C1590F-4E94-4D00-B842-5B1E36500A82}" type="presOf" srcId="{72E1B6F8-A820-479A-B1AE-F99ED7500A13}" destId="{D971D680-2CE4-4E60-8836-22A46DA9BBD5}" srcOrd="0" destOrd="0" presId="urn:microsoft.com/office/officeart/2018/2/layout/IconLabelList"/>
    <dgm:cxn modelId="{7CB2A73B-466A-4CDE-9DD1-A4F24A62E5AA}" srcId="{DCD5FF2A-DFAC-412F-8C93-E40846E44DF2}" destId="{E982471C-2861-43E6-A094-B7B34534EA5E}" srcOrd="1" destOrd="0" parTransId="{A67E7ADE-639B-4C51-BF4E-1AB887B25229}" sibTransId="{589C8210-7F90-4BAC-B6F2-ABF00D91B2FD}"/>
    <dgm:cxn modelId="{233C1B4E-7DF7-4F48-A63E-314D2380BDCF}" type="presOf" srcId="{E982471C-2861-43E6-A094-B7B34534EA5E}" destId="{57748B1B-63D0-404B-80E9-3719589E355F}" srcOrd="0" destOrd="0" presId="urn:microsoft.com/office/officeart/2018/2/layout/IconLabelList"/>
    <dgm:cxn modelId="{0C0CA379-9C81-42E0-B6FD-70BC9270AA33}" srcId="{DCD5FF2A-DFAC-412F-8C93-E40846E44DF2}" destId="{BC89155D-CC1B-4A45-9915-C7440DF1B40B}" srcOrd="2" destOrd="0" parTransId="{940E859C-5F3F-4ADA-9968-9C6CB721A3BA}" sibTransId="{581F7F29-4962-43AB-9FBC-C78F13C3C99E}"/>
    <dgm:cxn modelId="{24D3D57C-72A8-4768-B4F5-D1AE36747EA7}" srcId="{DCD5FF2A-DFAC-412F-8C93-E40846E44DF2}" destId="{72E1B6F8-A820-479A-B1AE-F99ED7500A13}" srcOrd="3" destOrd="0" parTransId="{4FEFA0D1-EBF7-48FF-AA79-039DC3BE9FBF}" sibTransId="{07FB8344-6555-4975-8984-8D5E0CA1C61F}"/>
    <dgm:cxn modelId="{D91DFCB5-F6DC-45F6-9496-1F2FED8799E6}" type="presOf" srcId="{DCD5FF2A-DFAC-412F-8C93-E40846E44DF2}" destId="{06FB3EA3-2DC7-4DD2-BF38-BDA86F08923D}" srcOrd="0" destOrd="0" presId="urn:microsoft.com/office/officeart/2018/2/layout/IconLabelList"/>
    <dgm:cxn modelId="{766A02C4-9414-4729-9081-E928FB0EE169}" type="presParOf" srcId="{06FB3EA3-2DC7-4DD2-BF38-BDA86F08923D}" destId="{3D114A7D-7E9B-432B-B651-6A5B3D575D1C}" srcOrd="0" destOrd="0" presId="urn:microsoft.com/office/officeart/2018/2/layout/IconLabelList"/>
    <dgm:cxn modelId="{0E162A4C-FE3C-4A57-97A3-A5E6D38D3B70}" type="presParOf" srcId="{3D114A7D-7E9B-432B-B651-6A5B3D575D1C}" destId="{54E88BC2-F6C2-4392-A98D-2CCA4CBF133E}" srcOrd="0" destOrd="0" presId="urn:microsoft.com/office/officeart/2018/2/layout/IconLabelList"/>
    <dgm:cxn modelId="{7C09B415-5518-4787-8225-2BC428934C1A}" type="presParOf" srcId="{3D114A7D-7E9B-432B-B651-6A5B3D575D1C}" destId="{26C412C5-28BA-40C8-9DB5-41AF611D7841}" srcOrd="1" destOrd="0" presId="urn:microsoft.com/office/officeart/2018/2/layout/IconLabelList"/>
    <dgm:cxn modelId="{C6F9A24A-1C0B-4A2F-B569-F7339746FCEE}" type="presParOf" srcId="{3D114A7D-7E9B-432B-B651-6A5B3D575D1C}" destId="{91896904-5F7D-42D4-98D1-381241FE73EA}" srcOrd="2" destOrd="0" presId="urn:microsoft.com/office/officeart/2018/2/layout/IconLabelList"/>
    <dgm:cxn modelId="{4117CEBF-82CA-4507-AAB0-EA7B5EA19F00}" type="presParOf" srcId="{06FB3EA3-2DC7-4DD2-BF38-BDA86F08923D}" destId="{99C6E544-5B6A-4FBD-AC1B-E805EF85B01E}" srcOrd="1" destOrd="0" presId="urn:microsoft.com/office/officeart/2018/2/layout/IconLabelList"/>
    <dgm:cxn modelId="{DEDFB0E6-DC7C-4B9E-981F-EE08DC6BC232}" type="presParOf" srcId="{06FB3EA3-2DC7-4DD2-BF38-BDA86F08923D}" destId="{9AC0EF04-9E4D-46A2-A39E-EA92AB5BF9D5}" srcOrd="2" destOrd="0" presId="urn:microsoft.com/office/officeart/2018/2/layout/IconLabelList"/>
    <dgm:cxn modelId="{35D39BB8-30F3-4238-9C41-1E5AB18A0972}" type="presParOf" srcId="{9AC0EF04-9E4D-46A2-A39E-EA92AB5BF9D5}" destId="{FF85B3CE-3DE0-4670-A0E1-38E630F95CC3}" srcOrd="0" destOrd="0" presId="urn:microsoft.com/office/officeart/2018/2/layout/IconLabelList"/>
    <dgm:cxn modelId="{D2C96472-693F-4659-A51B-6085E103C98A}" type="presParOf" srcId="{9AC0EF04-9E4D-46A2-A39E-EA92AB5BF9D5}" destId="{C5612C68-DC72-4014-8789-0E045D5393A1}" srcOrd="1" destOrd="0" presId="urn:microsoft.com/office/officeart/2018/2/layout/IconLabelList"/>
    <dgm:cxn modelId="{039673D8-9428-4E2F-9B1D-B1CC7EF51E5E}" type="presParOf" srcId="{9AC0EF04-9E4D-46A2-A39E-EA92AB5BF9D5}" destId="{57748B1B-63D0-404B-80E9-3719589E355F}" srcOrd="2" destOrd="0" presId="urn:microsoft.com/office/officeart/2018/2/layout/IconLabelList"/>
    <dgm:cxn modelId="{9F157B4C-52F1-42E1-9DEA-340115F09B4E}" type="presParOf" srcId="{06FB3EA3-2DC7-4DD2-BF38-BDA86F08923D}" destId="{EBCFACBB-5B64-4E67-918D-47EDD0383852}" srcOrd="3" destOrd="0" presId="urn:microsoft.com/office/officeart/2018/2/layout/IconLabelList"/>
    <dgm:cxn modelId="{6F8666F3-68E2-48B0-BDFC-49C019B97768}" type="presParOf" srcId="{06FB3EA3-2DC7-4DD2-BF38-BDA86F08923D}" destId="{2E18F9A5-DBDB-4F60-A217-E93200F17093}" srcOrd="4" destOrd="0" presId="urn:microsoft.com/office/officeart/2018/2/layout/IconLabelList"/>
    <dgm:cxn modelId="{A53217B8-4117-49FF-9C57-66D469B512AD}" type="presParOf" srcId="{2E18F9A5-DBDB-4F60-A217-E93200F17093}" destId="{00C74BA9-1403-41BB-8363-7299A449411A}" srcOrd="0" destOrd="0" presId="urn:microsoft.com/office/officeart/2018/2/layout/IconLabelList"/>
    <dgm:cxn modelId="{44130770-96A3-40CE-9324-28F04B57C234}" type="presParOf" srcId="{2E18F9A5-DBDB-4F60-A217-E93200F17093}" destId="{20A78A0A-FCA2-4270-B1BB-5D44D151367D}" srcOrd="1" destOrd="0" presId="urn:microsoft.com/office/officeart/2018/2/layout/IconLabelList"/>
    <dgm:cxn modelId="{902662E1-617E-4A0C-A747-06AC33F9F841}" type="presParOf" srcId="{2E18F9A5-DBDB-4F60-A217-E93200F17093}" destId="{DA577F21-34FE-4288-8CC8-F16F305F67D2}" srcOrd="2" destOrd="0" presId="urn:microsoft.com/office/officeart/2018/2/layout/IconLabelList"/>
    <dgm:cxn modelId="{7100162F-5722-403C-9E5D-4EE887A93315}" type="presParOf" srcId="{06FB3EA3-2DC7-4DD2-BF38-BDA86F08923D}" destId="{66DF1A86-BF50-4741-B7C2-D867E160A266}" srcOrd="5" destOrd="0" presId="urn:microsoft.com/office/officeart/2018/2/layout/IconLabelList"/>
    <dgm:cxn modelId="{002C3A3E-93D9-44F1-B06E-32ACD95E855F}" type="presParOf" srcId="{06FB3EA3-2DC7-4DD2-BF38-BDA86F08923D}" destId="{2574CD9E-5442-4400-A5C7-A4E4F722AEE3}" srcOrd="6" destOrd="0" presId="urn:microsoft.com/office/officeart/2018/2/layout/IconLabelList"/>
    <dgm:cxn modelId="{E7CC2237-69E4-4C96-8EA1-62874D283890}" type="presParOf" srcId="{2574CD9E-5442-4400-A5C7-A4E4F722AEE3}" destId="{91B3F8AD-0A39-433A-94B5-3E7D9D514A67}" srcOrd="0" destOrd="0" presId="urn:microsoft.com/office/officeart/2018/2/layout/IconLabelList"/>
    <dgm:cxn modelId="{8DF233C0-10AE-4E97-941D-BB5A6590EFEA}" type="presParOf" srcId="{2574CD9E-5442-4400-A5C7-A4E4F722AEE3}" destId="{646B9D9E-63D4-4CF4-8DD2-64DB6958F80C}" srcOrd="1" destOrd="0" presId="urn:microsoft.com/office/officeart/2018/2/layout/IconLabelList"/>
    <dgm:cxn modelId="{8FE273CD-DD90-4438-BBDE-F974C3010881}" type="presParOf" srcId="{2574CD9E-5442-4400-A5C7-A4E4F722AEE3}" destId="{D971D680-2CE4-4E60-8836-22A46DA9BBD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3172B-406E-4F23-8017-289DA99A98F0}">
      <dsp:nvSpPr>
        <dsp:cNvPr id="0" name=""/>
        <dsp:cNvSpPr/>
      </dsp:nvSpPr>
      <dsp:spPr>
        <a:xfrm>
          <a:off x="0" y="431805"/>
          <a:ext cx="6151562"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6D40CA-CD6D-499A-BC42-5296A6D6D964}">
      <dsp:nvSpPr>
        <dsp:cNvPr id="0" name=""/>
        <dsp:cNvSpPr/>
      </dsp:nvSpPr>
      <dsp:spPr>
        <a:xfrm>
          <a:off x="307578" y="92325"/>
          <a:ext cx="4306094"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1022350">
            <a:lnSpc>
              <a:spcPct val="90000"/>
            </a:lnSpc>
            <a:spcBef>
              <a:spcPct val="0"/>
            </a:spcBef>
            <a:spcAft>
              <a:spcPct val="35000"/>
            </a:spcAft>
            <a:buNone/>
          </a:pPr>
          <a:r>
            <a:rPr lang="en-US" sz="2300" kern="1200"/>
            <a:t>Linear Model</a:t>
          </a:r>
        </a:p>
      </dsp:txBody>
      <dsp:txXfrm>
        <a:off x="340722" y="125469"/>
        <a:ext cx="4239806" cy="612672"/>
      </dsp:txXfrm>
    </dsp:sp>
    <dsp:sp modelId="{9FF61B24-C3BD-4678-AB98-AB303A82444F}">
      <dsp:nvSpPr>
        <dsp:cNvPr id="0" name=""/>
        <dsp:cNvSpPr/>
      </dsp:nvSpPr>
      <dsp:spPr>
        <a:xfrm>
          <a:off x="0" y="1475085"/>
          <a:ext cx="6151562" cy="579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8B9A2B-77BE-47F1-905E-90814C247386}">
      <dsp:nvSpPr>
        <dsp:cNvPr id="0" name=""/>
        <dsp:cNvSpPr/>
      </dsp:nvSpPr>
      <dsp:spPr>
        <a:xfrm>
          <a:off x="307578" y="1135605"/>
          <a:ext cx="4306094" cy="6789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1022350">
            <a:lnSpc>
              <a:spcPct val="90000"/>
            </a:lnSpc>
            <a:spcBef>
              <a:spcPct val="0"/>
            </a:spcBef>
            <a:spcAft>
              <a:spcPct val="35000"/>
            </a:spcAft>
            <a:buNone/>
          </a:pPr>
          <a:r>
            <a:rPr lang="en-US" sz="2300" kern="1200" dirty="0" err="1"/>
            <a:t>OneR</a:t>
          </a:r>
          <a:r>
            <a:rPr lang="en-US" sz="2300" kern="1200" dirty="0"/>
            <a:t> Model</a:t>
          </a:r>
        </a:p>
      </dsp:txBody>
      <dsp:txXfrm>
        <a:off x="340722" y="1168749"/>
        <a:ext cx="4239806" cy="612672"/>
      </dsp:txXfrm>
    </dsp:sp>
    <dsp:sp modelId="{AFA1C6F1-EAA5-4442-BADA-638D22F55F5E}">
      <dsp:nvSpPr>
        <dsp:cNvPr id="0" name=""/>
        <dsp:cNvSpPr/>
      </dsp:nvSpPr>
      <dsp:spPr>
        <a:xfrm>
          <a:off x="0" y="2518365"/>
          <a:ext cx="6151562" cy="579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0F5A21-E300-4082-94CF-D04D3646E919}">
      <dsp:nvSpPr>
        <dsp:cNvPr id="0" name=""/>
        <dsp:cNvSpPr/>
      </dsp:nvSpPr>
      <dsp:spPr>
        <a:xfrm>
          <a:off x="307578" y="2178885"/>
          <a:ext cx="4306094" cy="6789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1022350">
            <a:lnSpc>
              <a:spcPct val="90000"/>
            </a:lnSpc>
            <a:spcBef>
              <a:spcPct val="0"/>
            </a:spcBef>
            <a:spcAft>
              <a:spcPct val="35000"/>
            </a:spcAft>
            <a:buNone/>
          </a:pPr>
          <a:r>
            <a:rPr lang="en-US" sz="2300" kern="1200" dirty="0"/>
            <a:t>Naïve Bayes Model</a:t>
          </a:r>
        </a:p>
      </dsp:txBody>
      <dsp:txXfrm>
        <a:off x="340722" y="2212029"/>
        <a:ext cx="4239806" cy="612672"/>
      </dsp:txXfrm>
    </dsp:sp>
    <dsp:sp modelId="{47E93352-631C-4579-94F0-8BF9A0C2617C}">
      <dsp:nvSpPr>
        <dsp:cNvPr id="0" name=""/>
        <dsp:cNvSpPr/>
      </dsp:nvSpPr>
      <dsp:spPr>
        <a:xfrm>
          <a:off x="0" y="3561645"/>
          <a:ext cx="6151562" cy="579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73C42E-3F57-4990-BF48-72BA16DA1D9E}">
      <dsp:nvSpPr>
        <dsp:cNvPr id="0" name=""/>
        <dsp:cNvSpPr/>
      </dsp:nvSpPr>
      <dsp:spPr>
        <a:xfrm>
          <a:off x="307578" y="3222165"/>
          <a:ext cx="4306094" cy="678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1022350">
            <a:lnSpc>
              <a:spcPct val="90000"/>
            </a:lnSpc>
            <a:spcBef>
              <a:spcPct val="0"/>
            </a:spcBef>
            <a:spcAft>
              <a:spcPct val="35000"/>
            </a:spcAft>
            <a:buNone/>
          </a:pPr>
          <a:r>
            <a:rPr lang="en-US" sz="2300" kern="1200" dirty="0"/>
            <a:t>Decision Tree Model</a:t>
          </a:r>
        </a:p>
      </dsp:txBody>
      <dsp:txXfrm>
        <a:off x="340722" y="3255309"/>
        <a:ext cx="4239806" cy="612672"/>
      </dsp:txXfrm>
    </dsp:sp>
    <dsp:sp modelId="{751C7C52-D675-4F98-883A-791A6E6C7792}">
      <dsp:nvSpPr>
        <dsp:cNvPr id="0" name=""/>
        <dsp:cNvSpPr/>
      </dsp:nvSpPr>
      <dsp:spPr>
        <a:xfrm>
          <a:off x="0" y="4604925"/>
          <a:ext cx="6151562" cy="5796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D73149-2D72-4EE2-BCF0-28775485AEBD}">
      <dsp:nvSpPr>
        <dsp:cNvPr id="0" name=""/>
        <dsp:cNvSpPr/>
      </dsp:nvSpPr>
      <dsp:spPr>
        <a:xfrm>
          <a:off x="307578" y="4265445"/>
          <a:ext cx="4306094" cy="6789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1022350">
            <a:lnSpc>
              <a:spcPct val="90000"/>
            </a:lnSpc>
            <a:spcBef>
              <a:spcPct val="0"/>
            </a:spcBef>
            <a:spcAft>
              <a:spcPct val="35000"/>
            </a:spcAft>
            <a:buNone/>
          </a:pPr>
          <a:r>
            <a:rPr lang="en-US" sz="2300" kern="1200"/>
            <a:t>Rules Model</a:t>
          </a:r>
        </a:p>
      </dsp:txBody>
      <dsp:txXfrm>
        <a:off x="340722" y="4298589"/>
        <a:ext cx="4239806"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D3B1D-72F2-4065-8A6D-FE87415D969B}">
      <dsp:nvSpPr>
        <dsp:cNvPr id="0" name=""/>
        <dsp:cNvSpPr/>
      </dsp:nvSpPr>
      <dsp:spPr>
        <a:xfrm>
          <a:off x="0" y="431805"/>
          <a:ext cx="6151562"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F1DF9F-44F8-4A66-92AB-392DBA6BF32B}">
      <dsp:nvSpPr>
        <dsp:cNvPr id="0" name=""/>
        <dsp:cNvSpPr/>
      </dsp:nvSpPr>
      <dsp:spPr>
        <a:xfrm>
          <a:off x="307578" y="92325"/>
          <a:ext cx="4306094"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1022350">
            <a:lnSpc>
              <a:spcPct val="90000"/>
            </a:lnSpc>
            <a:spcBef>
              <a:spcPct val="0"/>
            </a:spcBef>
            <a:spcAft>
              <a:spcPct val="35000"/>
            </a:spcAft>
            <a:buNone/>
          </a:pPr>
          <a:r>
            <a:rPr lang="en-US" sz="2300" kern="1200" dirty="0"/>
            <a:t>Linear Model: 43.1% Accuracy</a:t>
          </a:r>
        </a:p>
      </dsp:txBody>
      <dsp:txXfrm>
        <a:off x="340722" y="125469"/>
        <a:ext cx="4239806" cy="612672"/>
      </dsp:txXfrm>
    </dsp:sp>
    <dsp:sp modelId="{D18B4B31-EEAE-499E-8E2C-6014BE6B305F}">
      <dsp:nvSpPr>
        <dsp:cNvPr id="0" name=""/>
        <dsp:cNvSpPr/>
      </dsp:nvSpPr>
      <dsp:spPr>
        <a:xfrm>
          <a:off x="0" y="1475085"/>
          <a:ext cx="6151562" cy="579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238C8C-A7FB-4E78-B58A-3ABB74B5F16E}">
      <dsp:nvSpPr>
        <dsp:cNvPr id="0" name=""/>
        <dsp:cNvSpPr/>
      </dsp:nvSpPr>
      <dsp:spPr>
        <a:xfrm>
          <a:off x="307578" y="1135605"/>
          <a:ext cx="4306094" cy="6789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1022350">
            <a:lnSpc>
              <a:spcPct val="90000"/>
            </a:lnSpc>
            <a:spcBef>
              <a:spcPct val="0"/>
            </a:spcBef>
            <a:spcAft>
              <a:spcPct val="35000"/>
            </a:spcAft>
            <a:buNone/>
          </a:pPr>
          <a:r>
            <a:rPr lang="en-US" sz="2300" kern="1200"/>
            <a:t>OneR Model: 0% Accuracy</a:t>
          </a:r>
        </a:p>
      </dsp:txBody>
      <dsp:txXfrm>
        <a:off x="340722" y="1168749"/>
        <a:ext cx="4239806" cy="612672"/>
      </dsp:txXfrm>
    </dsp:sp>
    <dsp:sp modelId="{43C57B48-C2E8-4D40-8B6D-46658C2BA2E4}">
      <dsp:nvSpPr>
        <dsp:cNvPr id="0" name=""/>
        <dsp:cNvSpPr/>
      </dsp:nvSpPr>
      <dsp:spPr>
        <a:xfrm>
          <a:off x="0" y="2518365"/>
          <a:ext cx="6151562" cy="579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B3C8B1-3DE2-4270-B2DE-6FFE745016C7}">
      <dsp:nvSpPr>
        <dsp:cNvPr id="0" name=""/>
        <dsp:cNvSpPr/>
      </dsp:nvSpPr>
      <dsp:spPr>
        <a:xfrm>
          <a:off x="307578" y="2178885"/>
          <a:ext cx="4306094" cy="6789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1022350">
            <a:lnSpc>
              <a:spcPct val="90000"/>
            </a:lnSpc>
            <a:spcBef>
              <a:spcPct val="0"/>
            </a:spcBef>
            <a:spcAft>
              <a:spcPct val="35000"/>
            </a:spcAft>
            <a:buNone/>
          </a:pPr>
          <a:r>
            <a:rPr lang="en-US" sz="2300" kern="1200"/>
            <a:t>Naïve Bayes Model: 0% Accuracy</a:t>
          </a:r>
        </a:p>
      </dsp:txBody>
      <dsp:txXfrm>
        <a:off x="340722" y="2212029"/>
        <a:ext cx="4239806" cy="612672"/>
      </dsp:txXfrm>
    </dsp:sp>
    <dsp:sp modelId="{AC233FA8-1B7D-4FA8-9811-B8554EFA7BB8}">
      <dsp:nvSpPr>
        <dsp:cNvPr id="0" name=""/>
        <dsp:cNvSpPr/>
      </dsp:nvSpPr>
      <dsp:spPr>
        <a:xfrm>
          <a:off x="0" y="3561645"/>
          <a:ext cx="6151562" cy="579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6CC3E7-5B5A-4A2C-BC26-2924F13BAB93}">
      <dsp:nvSpPr>
        <dsp:cNvPr id="0" name=""/>
        <dsp:cNvSpPr/>
      </dsp:nvSpPr>
      <dsp:spPr>
        <a:xfrm>
          <a:off x="307578" y="3222165"/>
          <a:ext cx="4306094" cy="678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1022350">
            <a:lnSpc>
              <a:spcPct val="90000"/>
            </a:lnSpc>
            <a:spcBef>
              <a:spcPct val="0"/>
            </a:spcBef>
            <a:spcAft>
              <a:spcPct val="35000"/>
            </a:spcAft>
            <a:buNone/>
          </a:pPr>
          <a:r>
            <a:rPr lang="en-US" sz="2300" kern="1200" dirty="0"/>
            <a:t>Decision Tree: 90.38% Accuracy</a:t>
          </a:r>
        </a:p>
      </dsp:txBody>
      <dsp:txXfrm>
        <a:off x="340722" y="3255309"/>
        <a:ext cx="4239806" cy="612672"/>
      </dsp:txXfrm>
    </dsp:sp>
    <dsp:sp modelId="{7E407938-FE39-40B2-9C50-67CBD04B4409}">
      <dsp:nvSpPr>
        <dsp:cNvPr id="0" name=""/>
        <dsp:cNvSpPr/>
      </dsp:nvSpPr>
      <dsp:spPr>
        <a:xfrm>
          <a:off x="0" y="4604925"/>
          <a:ext cx="6151562" cy="5796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BFF949-155D-46EB-935A-C33E2896ACF7}">
      <dsp:nvSpPr>
        <dsp:cNvPr id="0" name=""/>
        <dsp:cNvSpPr/>
      </dsp:nvSpPr>
      <dsp:spPr>
        <a:xfrm>
          <a:off x="307578" y="4265445"/>
          <a:ext cx="4306094" cy="6789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1022350">
            <a:lnSpc>
              <a:spcPct val="90000"/>
            </a:lnSpc>
            <a:spcBef>
              <a:spcPct val="0"/>
            </a:spcBef>
            <a:spcAft>
              <a:spcPct val="35000"/>
            </a:spcAft>
            <a:buNone/>
          </a:pPr>
          <a:r>
            <a:rPr lang="en-US" sz="2300" kern="1200" dirty="0"/>
            <a:t>Rules Model: 10.63% Accuracy</a:t>
          </a:r>
        </a:p>
      </dsp:txBody>
      <dsp:txXfrm>
        <a:off x="340722" y="4298589"/>
        <a:ext cx="4239806"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88BC2-F6C2-4392-A98D-2CCA4CBF133E}">
      <dsp:nvSpPr>
        <dsp:cNvPr id="0" name=""/>
        <dsp:cNvSpPr/>
      </dsp:nvSpPr>
      <dsp:spPr>
        <a:xfrm>
          <a:off x="1027755" y="570635"/>
          <a:ext cx="928991" cy="92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896904-5F7D-42D4-98D1-381241FE73EA}">
      <dsp:nvSpPr>
        <dsp:cNvPr id="0" name=""/>
        <dsp:cNvSpPr/>
      </dsp:nvSpPr>
      <dsp:spPr>
        <a:xfrm>
          <a:off x="460038" y="1794612"/>
          <a:ext cx="2064425"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Expand the number of hooks in the Project </a:t>
          </a:r>
          <a:r>
            <a:rPr lang="en-US" sz="1100" kern="1200" dirty="0" err="1"/>
            <a:t>Slippi</a:t>
          </a:r>
          <a:r>
            <a:rPr lang="en-US" sz="1100" kern="1200" dirty="0"/>
            <a:t> software to collect more in game features</a:t>
          </a:r>
        </a:p>
      </dsp:txBody>
      <dsp:txXfrm>
        <a:off x="460038" y="1794612"/>
        <a:ext cx="2064425" cy="742500"/>
      </dsp:txXfrm>
    </dsp:sp>
    <dsp:sp modelId="{FF85B3CE-3DE0-4670-A0E1-38E630F95CC3}">
      <dsp:nvSpPr>
        <dsp:cNvPr id="0" name=""/>
        <dsp:cNvSpPr/>
      </dsp:nvSpPr>
      <dsp:spPr>
        <a:xfrm>
          <a:off x="3453454" y="570635"/>
          <a:ext cx="928991" cy="92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748B1B-63D0-404B-80E9-3719589E355F}">
      <dsp:nvSpPr>
        <dsp:cNvPr id="0" name=""/>
        <dsp:cNvSpPr/>
      </dsp:nvSpPr>
      <dsp:spPr>
        <a:xfrm>
          <a:off x="2885737" y="1794612"/>
          <a:ext cx="2064425"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Specialize the features to be how individual characters interact with one another, and how they interact on specific stages</a:t>
          </a:r>
        </a:p>
      </dsp:txBody>
      <dsp:txXfrm>
        <a:off x="2885737" y="1794612"/>
        <a:ext cx="2064425" cy="742500"/>
      </dsp:txXfrm>
    </dsp:sp>
    <dsp:sp modelId="{00C74BA9-1403-41BB-8363-7299A449411A}">
      <dsp:nvSpPr>
        <dsp:cNvPr id="0" name=""/>
        <dsp:cNvSpPr/>
      </dsp:nvSpPr>
      <dsp:spPr>
        <a:xfrm>
          <a:off x="5879154" y="570635"/>
          <a:ext cx="928991" cy="9289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577F21-34FE-4288-8CC8-F16F305F67D2}">
      <dsp:nvSpPr>
        <dsp:cNvPr id="0" name=""/>
        <dsp:cNvSpPr/>
      </dsp:nvSpPr>
      <dsp:spPr>
        <a:xfrm>
          <a:off x="5311437" y="1794612"/>
          <a:ext cx="2064425"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Take into account the different ranges of character skill, continue to see trends by skill tier to find how players can focus and develop</a:t>
          </a:r>
        </a:p>
      </dsp:txBody>
      <dsp:txXfrm>
        <a:off x="5311437" y="1794612"/>
        <a:ext cx="2064425" cy="742500"/>
      </dsp:txXfrm>
    </dsp:sp>
    <dsp:sp modelId="{91B3F8AD-0A39-433A-94B5-3E7D9D514A67}">
      <dsp:nvSpPr>
        <dsp:cNvPr id="0" name=""/>
        <dsp:cNvSpPr/>
      </dsp:nvSpPr>
      <dsp:spPr>
        <a:xfrm>
          <a:off x="8304853" y="570635"/>
          <a:ext cx="928991" cy="9289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71D680-2CE4-4E60-8836-22A46DA9BBD5}">
      <dsp:nvSpPr>
        <dsp:cNvPr id="0" name=""/>
        <dsp:cNvSpPr/>
      </dsp:nvSpPr>
      <dsp:spPr>
        <a:xfrm>
          <a:off x="7737136" y="1794612"/>
          <a:ext cx="2064425"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Work on finding out of game features to see how players interact in high pressure situations (etc. record heart rate, interview players on mental game)</a:t>
          </a:r>
        </a:p>
      </dsp:txBody>
      <dsp:txXfrm>
        <a:off x="7737136" y="1794612"/>
        <a:ext cx="2064425" cy="7425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4/24/2019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4/24/2019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4/24/2019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4/24/2019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QlZfapuj9Kg&amp;list=PLjqjFqIMEtWeXI7UinpWNdjKlB7MXsJ73&amp;index=2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slippi.g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0E803B-5BDA-4F2E-B846-7DD7233A97E0}"/>
              </a:ext>
            </a:extLst>
          </p:cNvPr>
          <p:cNvSpPr>
            <a:spLocks noGrp="1"/>
          </p:cNvSpPr>
          <p:nvPr>
            <p:ph type="ctrTitle"/>
          </p:nvPr>
        </p:nvSpPr>
        <p:spPr>
          <a:xfrm>
            <a:off x="1600200" y="2567226"/>
            <a:ext cx="8991600" cy="1723549"/>
          </a:xfrm>
        </p:spPr>
        <p:txBody>
          <a:bodyPr>
            <a:normAutofit/>
          </a:bodyPr>
          <a:lstStyle/>
          <a:p>
            <a:r>
              <a:rPr lang="en-US" sz="4000"/>
              <a:t>The Gang steals the script</a:t>
            </a:r>
          </a:p>
        </p:txBody>
      </p:sp>
      <p:sp>
        <p:nvSpPr>
          <p:cNvPr id="3" name="Subtitle 2">
            <a:extLst>
              <a:ext uri="{FF2B5EF4-FFF2-40B4-BE49-F238E27FC236}">
                <a16:creationId xmlns:a16="http://schemas.microsoft.com/office/drawing/2014/main" id="{BF04BD9C-E640-4B15-9993-CB0099295773}"/>
              </a:ext>
            </a:extLst>
          </p:cNvPr>
          <p:cNvSpPr>
            <a:spLocks noGrp="1"/>
          </p:cNvSpPr>
          <p:nvPr>
            <p:ph type="subTitle" idx="1"/>
          </p:nvPr>
        </p:nvSpPr>
        <p:spPr>
          <a:xfrm>
            <a:off x="6579219" y="5583044"/>
            <a:ext cx="3995955" cy="653164"/>
          </a:xfrm>
        </p:spPr>
        <p:txBody>
          <a:bodyPr>
            <a:normAutofit/>
          </a:bodyPr>
          <a:lstStyle/>
          <a:p>
            <a:pPr algn="r">
              <a:lnSpc>
                <a:spcPct val="90000"/>
              </a:lnSpc>
            </a:pPr>
            <a:r>
              <a:rPr lang="en-US" sz="1400">
                <a:solidFill>
                  <a:srgbClr val="FFFFFF"/>
                </a:solidFill>
              </a:rPr>
              <a:t>An eSports Data Analysis</a:t>
            </a:r>
          </a:p>
          <a:p>
            <a:pPr algn="r">
              <a:lnSpc>
                <a:spcPct val="90000"/>
              </a:lnSpc>
            </a:pPr>
            <a:r>
              <a:rPr lang="en-US" sz="1400">
                <a:solidFill>
                  <a:srgbClr val="FFFFFF"/>
                </a:solidFill>
              </a:rPr>
              <a:t>Shane Fuller</a:t>
            </a:r>
          </a:p>
          <a:p>
            <a:pPr algn="r">
              <a:lnSpc>
                <a:spcPct val="90000"/>
              </a:lnSpc>
            </a:pPr>
            <a:endParaRPr lang="en-US" sz="1400">
              <a:solidFill>
                <a:srgbClr val="FFFFFF"/>
              </a:solidFill>
            </a:endParaRPr>
          </a:p>
        </p:txBody>
      </p:sp>
    </p:spTree>
    <p:extLst>
      <p:ext uri="{BB962C8B-B14F-4D97-AF65-F5344CB8AC3E}">
        <p14:creationId xmlns:p14="http://schemas.microsoft.com/office/powerpoint/2010/main" val="251099460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CF2806D4-B85D-4C58-8462-FC24E6103D59}"/>
              </a:ext>
            </a:extLst>
          </p:cNvPr>
          <p:cNvPicPr>
            <a:picLocks noChangeAspect="1"/>
          </p:cNvPicPr>
          <p:nvPr/>
        </p:nvPicPr>
        <p:blipFill>
          <a:blip r:embed="rId2"/>
          <a:stretch>
            <a:fillRect/>
          </a:stretch>
        </p:blipFill>
        <p:spPr>
          <a:xfrm>
            <a:off x="321733" y="3377509"/>
            <a:ext cx="4671595" cy="2370834"/>
          </a:xfrm>
          <a:prstGeom prst="rect">
            <a:avLst/>
          </a:prstGeom>
        </p:spPr>
      </p:pic>
      <p:sp>
        <p:nvSpPr>
          <p:cNvPr id="15" name="Rectangle 14">
            <a:extLst>
              <a:ext uri="{FF2B5EF4-FFF2-40B4-BE49-F238E27FC236}">
                <a16:creationId xmlns:a16="http://schemas.microsoft.com/office/drawing/2014/main" id="{DCD3F51F-E0F2-41F0-9EAD-111C87DFF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831D1C-FEE7-45C4-81ED-83AA22E95629}"/>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en-US"/>
              <a:t>Linear model</a:t>
            </a:r>
            <a:endParaRPr lang="en-US" dirty="0"/>
          </a:p>
        </p:txBody>
      </p:sp>
      <p:pic>
        <p:nvPicPr>
          <p:cNvPr id="7" name="Picture 6">
            <a:extLst>
              <a:ext uri="{FF2B5EF4-FFF2-40B4-BE49-F238E27FC236}">
                <a16:creationId xmlns:a16="http://schemas.microsoft.com/office/drawing/2014/main" id="{C52631CD-62A8-459A-A1A8-652C9FC9950C}"/>
              </a:ext>
            </a:extLst>
          </p:cNvPr>
          <p:cNvPicPr>
            <a:picLocks noChangeAspect="1"/>
          </p:cNvPicPr>
          <p:nvPr/>
        </p:nvPicPr>
        <p:blipFill>
          <a:blip r:embed="rId3"/>
          <a:stretch>
            <a:fillRect/>
          </a:stretch>
        </p:blipFill>
        <p:spPr>
          <a:xfrm>
            <a:off x="331258" y="1453602"/>
            <a:ext cx="4671595" cy="1611699"/>
          </a:xfrm>
          <a:prstGeom prst="rect">
            <a:avLst/>
          </a:prstGeom>
        </p:spPr>
      </p:pic>
      <p:sp>
        <p:nvSpPr>
          <p:cNvPr id="12" name="Content Placeholder 11">
            <a:extLst>
              <a:ext uri="{FF2B5EF4-FFF2-40B4-BE49-F238E27FC236}">
                <a16:creationId xmlns:a16="http://schemas.microsoft.com/office/drawing/2014/main" id="{10D75CE0-11D0-4A08-BE88-9FF08BA4BEE6}"/>
              </a:ext>
            </a:extLst>
          </p:cNvPr>
          <p:cNvSpPr>
            <a:spLocks noGrp="1"/>
          </p:cNvSpPr>
          <p:nvPr>
            <p:ph idx="1"/>
          </p:nvPr>
        </p:nvSpPr>
        <p:spPr>
          <a:xfrm>
            <a:off x="6119732" y="2858703"/>
            <a:ext cx="5462668" cy="3042547"/>
          </a:xfrm>
          <a:solidFill>
            <a:schemeClr val="bg1">
              <a:lumMod val="95000"/>
            </a:schemeClr>
          </a:solidFill>
        </p:spPr>
        <p:txBody>
          <a:bodyPr>
            <a:normAutofit/>
          </a:bodyPr>
          <a:lstStyle/>
          <a:p>
            <a:r>
              <a:rPr lang="en-US" dirty="0">
                <a:solidFill>
                  <a:schemeClr val="tx1"/>
                </a:solidFill>
              </a:rPr>
              <a:t>The linear model was the first model that was run</a:t>
            </a:r>
          </a:p>
          <a:p>
            <a:r>
              <a:rPr lang="en-US" dirty="0">
                <a:solidFill>
                  <a:schemeClr val="tx1"/>
                </a:solidFill>
              </a:rPr>
              <a:t>Surprisingly not a bad success rate, as the model had an accuracy of about 43.1%</a:t>
            </a:r>
          </a:p>
          <a:p>
            <a:r>
              <a:rPr lang="en-US" dirty="0">
                <a:solidFill>
                  <a:schemeClr val="tx1"/>
                </a:solidFill>
              </a:rPr>
              <a:t>One reason for success is that 45% of the data has a target </a:t>
            </a:r>
            <a:r>
              <a:rPr lang="en-US" dirty="0" err="1">
                <a:solidFill>
                  <a:schemeClr val="tx1"/>
                </a:solidFill>
              </a:rPr>
              <a:t>killCount</a:t>
            </a:r>
            <a:r>
              <a:rPr lang="en-US" dirty="0">
                <a:solidFill>
                  <a:schemeClr val="tx1"/>
                </a:solidFill>
              </a:rPr>
              <a:t> of 4, so the model was more prone to guess 4</a:t>
            </a:r>
          </a:p>
          <a:p>
            <a:r>
              <a:rPr lang="en-US" dirty="0">
                <a:solidFill>
                  <a:schemeClr val="tx1"/>
                </a:solidFill>
              </a:rPr>
              <a:t>Intercept suggests that without these movement features, the player is expected to get about 1 kill a game (0.933)</a:t>
            </a:r>
          </a:p>
        </p:txBody>
      </p:sp>
    </p:spTree>
    <p:extLst>
      <p:ext uri="{BB962C8B-B14F-4D97-AF65-F5344CB8AC3E}">
        <p14:creationId xmlns:p14="http://schemas.microsoft.com/office/powerpoint/2010/main" val="308237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5111-3B7E-433B-A2E1-7655C606874B}"/>
              </a:ext>
            </a:extLst>
          </p:cNvPr>
          <p:cNvSpPr>
            <a:spLocks noGrp="1"/>
          </p:cNvSpPr>
          <p:nvPr>
            <p:ph type="title"/>
          </p:nvPr>
        </p:nvSpPr>
        <p:spPr>
          <a:xfrm>
            <a:off x="804672" y="964692"/>
            <a:ext cx="4476806" cy="1188720"/>
          </a:xfrm>
        </p:spPr>
        <p:txBody>
          <a:bodyPr>
            <a:normAutofit/>
          </a:bodyPr>
          <a:lstStyle/>
          <a:p>
            <a:r>
              <a:rPr lang="en-US"/>
              <a:t>Oner model</a:t>
            </a:r>
            <a:endParaRPr lang="en-US" dirty="0"/>
          </a:p>
        </p:txBody>
      </p:sp>
      <p:sp>
        <p:nvSpPr>
          <p:cNvPr id="3" name="Content Placeholder 2">
            <a:extLst>
              <a:ext uri="{FF2B5EF4-FFF2-40B4-BE49-F238E27FC236}">
                <a16:creationId xmlns:a16="http://schemas.microsoft.com/office/drawing/2014/main" id="{65C08922-521B-4D60-8F08-7FE4E04A84AE}"/>
              </a:ext>
            </a:extLst>
          </p:cNvPr>
          <p:cNvSpPr>
            <a:spLocks noGrp="1"/>
          </p:cNvSpPr>
          <p:nvPr>
            <p:ph idx="1"/>
          </p:nvPr>
        </p:nvSpPr>
        <p:spPr>
          <a:xfrm>
            <a:off x="803244" y="2638044"/>
            <a:ext cx="4492932" cy="3263206"/>
          </a:xfrm>
        </p:spPr>
        <p:txBody>
          <a:bodyPr>
            <a:normAutofit/>
          </a:bodyPr>
          <a:lstStyle/>
          <a:p>
            <a:r>
              <a:rPr lang="en-US"/>
              <a:t>Supervised binning was performed to reduce the risk of overfitting</a:t>
            </a:r>
          </a:p>
          <a:p>
            <a:r>
              <a:rPr lang="en-US"/>
              <a:t>Due to nature of OneR Model, severe overfitting still occurred</a:t>
            </a:r>
          </a:p>
          <a:p>
            <a:r>
              <a:rPr lang="en-US"/>
              <a:t>The model memorized the training set, and set on the feature totalDamage to predict the overall killCount</a:t>
            </a:r>
          </a:p>
          <a:p>
            <a:r>
              <a:rPr lang="en-US"/>
              <a:t>The accuracy resulted in 0%, which was expected with this model</a:t>
            </a:r>
          </a:p>
          <a:p>
            <a:endParaRPr lang="en-US" dirty="0"/>
          </a:p>
        </p:txBody>
      </p:sp>
      <p:sp>
        <p:nvSpPr>
          <p:cNvPr id="15" name="Rectangle 10">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2">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7E632E9-20CF-44C0-A361-75EE21F3687A}"/>
              </a:ext>
            </a:extLst>
          </p:cNvPr>
          <p:cNvPicPr>
            <a:picLocks noChangeAspect="1"/>
          </p:cNvPicPr>
          <p:nvPr/>
        </p:nvPicPr>
        <p:blipFill>
          <a:blip r:embed="rId2"/>
          <a:stretch>
            <a:fillRect/>
          </a:stretch>
        </p:blipFill>
        <p:spPr>
          <a:xfrm>
            <a:off x="6272789" y="2109241"/>
            <a:ext cx="4782312" cy="2647459"/>
          </a:xfrm>
          <a:prstGeom prst="rect">
            <a:avLst/>
          </a:prstGeom>
        </p:spPr>
      </p:pic>
    </p:spTree>
    <p:extLst>
      <p:ext uri="{BB962C8B-B14F-4D97-AF65-F5344CB8AC3E}">
        <p14:creationId xmlns:p14="http://schemas.microsoft.com/office/powerpoint/2010/main" val="4053809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5111-3B7E-433B-A2E1-7655C606874B}"/>
              </a:ext>
            </a:extLst>
          </p:cNvPr>
          <p:cNvSpPr>
            <a:spLocks noGrp="1"/>
          </p:cNvSpPr>
          <p:nvPr>
            <p:ph type="title"/>
          </p:nvPr>
        </p:nvSpPr>
        <p:spPr>
          <a:xfrm>
            <a:off x="804672" y="964692"/>
            <a:ext cx="4476806" cy="1188720"/>
          </a:xfrm>
        </p:spPr>
        <p:txBody>
          <a:bodyPr>
            <a:normAutofit/>
          </a:bodyPr>
          <a:lstStyle/>
          <a:p>
            <a:r>
              <a:rPr lang="en-US" dirty="0"/>
              <a:t>Naïve Bayes model</a:t>
            </a:r>
          </a:p>
        </p:txBody>
      </p:sp>
      <p:sp>
        <p:nvSpPr>
          <p:cNvPr id="3" name="Content Placeholder 2">
            <a:extLst>
              <a:ext uri="{FF2B5EF4-FFF2-40B4-BE49-F238E27FC236}">
                <a16:creationId xmlns:a16="http://schemas.microsoft.com/office/drawing/2014/main" id="{65C08922-521B-4D60-8F08-7FE4E04A84AE}"/>
              </a:ext>
            </a:extLst>
          </p:cNvPr>
          <p:cNvSpPr>
            <a:spLocks noGrp="1"/>
          </p:cNvSpPr>
          <p:nvPr>
            <p:ph idx="1"/>
          </p:nvPr>
        </p:nvSpPr>
        <p:spPr>
          <a:xfrm>
            <a:off x="803244" y="2638044"/>
            <a:ext cx="4492932" cy="3263206"/>
          </a:xfrm>
        </p:spPr>
        <p:txBody>
          <a:bodyPr>
            <a:normAutofit/>
          </a:bodyPr>
          <a:lstStyle/>
          <a:p>
            <a:r>
              <a:rPr lang="en-US" dirty="0"/>
              <a:t>Supervised binning was performed to reduce the risk of overfitting</a:t>
            </a:r>
          </a:p>
          <a:p>
            <a:r>
              <a:rPr lang="en-US" dirty="0"/>
              <a:t>Problems in the model came with unproper binning, however the data presented would not be successful with a Naïve Bayes model anyways</a:t>
            </a:r>
          </a:p>
          <a:p>
            <a:r>
              <a:rPr lang="en-US" dirty="0"/>
              <a:t>Accuracy resulted in 0%</a:t>
            </a:r>
          </a:p>
          <a:p>
            <a:endParaRPr lang="en-US" dirty="0"/>
          </a:p>
        </p:txBody>
      </p:sp>
      <p:sp>
        <p:nvSpPr>
          <p:cNvPr id="9" name="Rectangle 8">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AB6123C-EB06-48D1-9D45-2BD52E21ED16}"/>
              </a:ext>
            </a:extLst>
          </p:cNvPr>
          <p:cNvPicPr>
            <a:picLocks noChangeAspect="1"/>
          </p:cNvPicPr>
          <p:nvPr/>
        </p:nvPicPr>
        <p:blipFill>
          <a:blip r:embed="rId2"/>
          <a:stretch>
            <a:fillRect/>
          </a:stretch>
        </p:blipFill>
        <p:spPr>
          <a:xfrm>
            <a:off x="6272789" y="2027742"/>
            <a:ext cx="4782312" cy="2810457"/>
          </a:xfrm>
          <a:prstGeom prst="rect">
            <a:avLst/>
          </a:prstGeom>
        </p:spPr>
      </p:pic>
    </p:spTree>
    <p:extLst>
      <p:ext uri="{BB962C8B-B14F-4D97-AF65-F5344CB8AC3E}">
        <p14:creationId xmlns:p14="http://schemas.microsoft.com/office/powerpoint/2010/main" val="3118309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E18A-2A76-4961-A640-AC748F4766BF}"/>
              </a:ext>
            </a:extLst>
          </p:cNvPr>
          <p:cNvSpPr>
            <a:spLocks noGrp="1"/>
          </p:cNvSpPr>
          <p:nvPr>
            <p:ph type="title"/>
          </p:nvPr>
        </p:nvSpPr>
        <p:spPr>
          <a:xfrm>
            <a:off x="804672" y="964692"/>
            <a:ext cx="3066937" cy="1188720"/>
          </a:xfrm>
        </p:spPr>
        <p:txBody>
          <a:bodyPr>
            <a:normAutofit/>
          </a:bodyPr>
          <a:lstStyle/>
          <a:p>
            <a:r>
              <a:rPr lang="en-US" dirty="0"/>
              <a:t>Decision tree model</a:t>
            </a:r>
          </a:p>
        </p:txBody>
      </p:sp>
      <p:sp>
        <p:nvSpPr>
          <p:cNvPr id="3" name="Content Placeholder 2">
            <a:extLst>
              <a:ext uri="{FF2B5EF4-FFF2-40B4-BE49-F238E27FC236}">
                <a16:creationId xmlns:a16="http://schemas.microsoft.com/office/drawing/2014/main" id="{9CEBC395-B15E-4129-AEBF-7A4735CA8320}"/>
              </a:ext>
            </a:extLst>
          </p:cNvPr>
          <p:cNvSpPr>
            <a:spLocks noGrp="1"/>
          </p:cNvSpPr>
          <p:nvPr>
            <p:ph idx="1"/>
          </p:nvPr>
        </p:nvSpPr>
        <p:spPr>
          <a:xfrm>
            <a:off x="803244" y="2638044"/>
            <a:ext cx="3063765" cy="3263206"/>
          </a:xfrm>
        </p:spPr>
        <p:txBody>
          <a:bodyPr>
            <a:normAutofit/>
          </a:bodyPr>
          <a:lstStyle/>
          <a:p>
            <a:r>
              <a:rPr lang="en-US" dirty="0"/>
              <a:t> The decision tree also relied heavily on the </a:t>
            </a:r>
            <a:r>
              <a:rPr lang="en-US" dirty="0" err="1"/>
              <a:t>totalDamage</a:t>
            </a:r>
            <a:r>
              <a:rPr lang="en-US" dirty="0"/>
              <a:t>, </a:t>
            </a:r>
            <a:r>
              <a:rPr lang="en-US" dirty="0" err="1"/>
              <a:t>openingsPerKillRatio</a:t>
            </a:r>
            <a:r>
              <a:rPr lang="en-US" dirty="0"/>
              <a:t>, and </a:t>
            </a:r>
            <a:r>
              <a:rPr lang="en-US" dirty="0" err="1"/>
              <a:t>conversionCount</a:t>
            </a:r>
            <a:endParaRPr lang="en-US" dirty="0"/>
          </a:p>
          <a:p>
            <a:r>
              <a:rPr lang="en-US" dirty="0"/>
              <a:t>After calculating the performance of nominal values, this model had an accuracy of 90.38%.</a:t>
            </a:r>
          </a:p>
          <a:p>
            <a:r>
              <a:rPr lang="en-US" dirty="0"/>
              <a:t>Kappa Statistic: .8638</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https://scontent-lga3-1.xx.fbcdn.net/v/t1.15752-9/57588224_449098522536901_6884880408538775552_n.png?_nc_cat=108&amp;_nc_ht=scontent-lga3-1.xx&amp;oh=64c19e40b36ed2e27ae1bf9d21360810&amp;oe=5D2B528D">
            <a:extLst>
              <a:ext uri="{FF2B5EF4-FFF2-40B4-BE49-F238E27FC236}">
                <a16:creationId xmlns:a16="http://schemas.microsoft.com/office/drawing/2014/main" id="{62E46F33-8D63-4DFA-8569-80BA82B823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2133071"/>
            <a:ext cx="6227064" cy="2599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473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5111-3B7E-433B-A2E1-7655C606874B}"/>
              </a:ext>
            </a:extLst>
          </p:cNvPr>
          <p:cNvSpPr>
            <a:spLocks noGrp="1"/>
          </p:cNvSpPr>
          <p:nvPr>
            <p:ph type="title"/>
          </p:nvPr>
        </p:nvSpPr>
        <p:spPr>
          <a:xfrm>
            <a:off x="804672" y="964692"/>
            <a:ext cx="3066937" cy="1188720"/>
          </a:xfrm>
        </p:spPr>
        <p:txBody>
          <a:bodyPr>
            <a:normAutofit/>
          </a:bodyPr>
          <a:lstStyle/>
          <a:p>
            <a:r>
              <a:rPr lang="en-US" dirty="0"/>
              <a:t>Rule set model</a:t>
            </a:r>
          </a:p>
        </p:txBody>
      </p:sp>
      <p:sp>
        <p:nvSpPr>
          <p:cNvPr id="3" name="Content Placeholder 2">
            <a:extLst>
              <a:ext uri="{FF2B5EF4-FFF2-40B4-BE49-F238E27FC236}">
                <a16:creationId xmlns:a16="http://schemas.microsoft.com/office/drawing/2014/main" id="{65C08922-521B-4D60-8F08-7FE4E04A84AE}"/>
              </a:ext>
            </a:extLst>
          </p:cNvPr>
          <p:cNvSpPr>
            <a:spLocks noGrp="1"/>
          </p:cNvSpPr>
          <p:nvPr>
            <p:ph idx="1"/>
          </p:nvPr>
        </p:nvSpPr>
        <p:spPr>
          <a:xfrm>
            <a:off x="803244" y="2638044"/>
            <a:ext cx="3063765" cy="3263206"/>
          </a:xfrm>
        </p:spPr>
        <p:txBody>
          <a:bodyPr>
            <a:normAutofit/>
          </a:bodyPr>
          <a:lstStyle/>
          <a:p>
            <a:r>
              <a:rPr lang="en-US" dirty="0"/>
              <a:t>The rules set model ended up creating 21 unique rules for the data set</a:t>
            </a:r>
          </a:p>
          <a:p>
            <a:r>
              <a:rPr lang="en-US" dirty="0"/>
              <a:t>After calculating the performance of nominal values, this model had an accuracy of 10.63%.</a:t>
            </a:r>
          </a:p>
          <a:p>
            <a:r>
              <a:rPr lang="en-US" dirty="0"/>
              <a:t>Kappa Statistic: -0.175</a:t>
            </a:r>
          </a:p>
        </p:txBody>
      </p:sp>
      <p:sp>
        <p:nvSpPr>
          <p:cNvPr id="10" name="Rectangle 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5F0E924-7AC3-4C17-A487-6FF9874020C3}"/>
              </a:ext>
            </a:extLst>
          </p:cNvPr>
          <p:cNvPicPr>
            <a:picLocks noChangeAspect="1"/>
          </p:cNvPicPr>
          <p:nvPr/>
        </p:nvPicPr>
        <p:blipFill>
          <a:blip r:embed="rId2"/>
          <a:stretch>
            <a:fillRect/>
          </a:stretch>
        </p:blipFill>
        <p:spPr>
          <a:xfrm>
            <a:off x="4823366" y="2140855"/>
            <a:ext cx="6227064" cy="2584231"/>
          </a:xfrm>
          <a:prstGeom prst="rect">
            <a:avLst/>
          </a:prstGeom>
        </p:spPr>
      </p:pic>
    </p:spTree>
    <p:extLst>
      <p:ext uri="{BB962C8B-B14F-4D97-AF65-F5344CB8AC3E}">
        <p14:creationId xmlns:p14="http://schemas.microsoft.com/office/powerpoint/2010/main" val="1246695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53A9C-6AED-4EFF-8202-D635BAC75CF7}"/>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a:t>evaluation</a:t>
            </a:r>
            <a:endParaRPr lang="en-US" dirty="0"/>
          </a:p>
        </p:txBody>
      </p:sp>
      <p:sp useBgFill="1">
        <p:nvSpPr>
          <p:cNvPr id="15" name="Rectangle 11">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01A4C85A-C834-41AA-92F6-BD1C0D1D47EB}"/>
              </a:ext>
            </a:extLst>
          </p:cNvPr>
          <p:cNvGraphicFramePr>
            <a:graphicFrameLocks noGrp="1"/>
          </p:cNvGraphicFramePr>
          <p:nvPr>
            <p:ph idx="1"/>
            <p:extLst>
              <p:ext uri="{D42A27DB-BD31-4B8C-83A1-F6EECF244321}">
                <p14:modId xmlns:p14="http://schemas.microsoft.com/office/powerpoint/2010/main" val="141416412"/>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3034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5111-3B7E-433B-A2E1-7655C606874B}"/>
              </a:ext>
            </a:extLst>
          </p:cNvPr>
          <p:cNvSpPr>
            <a:spLocks noGrp="1"/>
          </p:cNvSpPr>
          <p:nvPr>
            <p:ph type="title"/>
          </p:nvPr>
        </p:nvSpPr>
        <p:spPr>
          <a:xfrm>
            <a:off x="804672" y="978776"/>
            <a:ext cx="5925310" cy="1174991"/>
          </a:xfrm>
        </p:spPr>
        <p:txBody>
          <a:bodyPr>
            <a:normAutofit/>
          </a:bodyPr>
          <a:lstStyle/>
          <a:p>
            <a:r>
              <a:rPr lang="en-US" sz="2400"/>
              <a:t>Issues with the data</a:t>
            </a:r>
          </a:p>
        </p:txBody>
      </p:sp>
      <p:sp>
        <p:nvSpPr>
          <p:cNvPr id="3" name="Content Placeholder 2">
            <a:extLst>
              <a:ext uri="{FF2B5EF4-FFF2-40B4-BE49-F238E27FC236}">
                <a16:creationId xmlns:a16="http://schemas.microsoft.com/office/drawing/2014/main" id="{65C08922-521B-4D60-8F08-7FE4E04A84AE}"/>
              </a:ext>
            </a:extLst>
          </p:cNvPr>
          <p:cNvSpPr>
            <a:spLocks noGrp="1"/>
          </p:cNvSpPr>
          <p:nvPr>
            <p:ph idx="1"/>
          </p:nvPr>
        </p:nvSpPr>
        <p:spPr>
          <a:xfrm>
            <a:off x="804672" y="2640692"/>
            <a:ext cx="5925310" cy="3255252"/>
          </a:xfrm>
        </p:spPr>
        <p:txBody>
          <a:bodyPr>
            <a:normAutofit/>
          </a:bodyPr>
          <a:lstStyle/>
          <a:p>
            <a:pPr marL="0" indent="0">
              <a:lnSpc>
                <a:spcPct val="90000"/>
              </a:lnSpc>
              <a:buNone/>
            </a:pPr>
            <a:r>
              <a:rPr lang="en-US" sz="1500" dirty="0"/>
              <a:t>The models were not very successful, simply because the data provided is incredibly complicated and hard to truly evaluate properly. When playing a game against another individual, there are so many extraneous features that go into the match. Especially in Melee, with each minute played, there are thousands of decisions that need to be processed, small precise movements that need to be made, and all an extremely small frame of time.  The moves a player makes in each circumstance is unique to that player alone, and when so many play styles leads to varying levels of success, it is very difficult to truly understand what allows one player to win and one player to lose. For something like this to be successful, many more features need to be collected, and analyzed on a much smaller scale, specially paying close attention to individual performances rather than generalizing by character.</a:t>
            </a:r>
          </a:p>
          <a:p>
            <a:pPr>
              <a:lnSpc>
                <a:spcPct val="90000"/>
              </a:lnSpc>
            </a:pPr>
            <a:endParaRPr lang="en-US" sz="1500" dirty="0"/>
          </a:p>
        </p:txBody>
      </p:sp>
      <p:pic>
        <p:nvPicPr>
          <p:cNvPr id="4098" name="Picture 2" descr="Related image">
            <a:extLst>
              <a:ext uri="{FF2B5EF4-FFF2-40B4-BE49-F238E27FC236}">
                <a16:creationId xmlns:a16="http://schemas.microsoft.com/office/drawing/2014/main" id="{31FB7AC9-CB11-43F3-B666-26AC6D06A8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527" r="21141" b="-1"/>
          <a:stretch/>
        </p:blipFill>
        <p:spPr bwMode="auto">
          <a:xfrm>
            <a:off x="7534654" y="10"/>
            <a:ext cx="465734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575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5111-3B7E-433B-A2E1-7655C606874B}"/>
              </a:ext>
            </a:extLst>
          </p:cNvPr>
          <p:cNvSpPr>
            <a:spLocks noGrp="1"/>
          </p:cNvSpPr>
          <p:nvPr>
            <p:ph type="title"/>
          </p:nvPr>
        </p:nvSpPr>
        <p:spPr>
          <a:xfrm>
            <a:off x="2231136" y="964692"/>
            <a:ext cx="7729728" cy="1188720"/>
          </a:xfrm>
        </p:spPr>
        <p:txBody>
          <a:bodyPr>
            <a:normAutofit/>
          </a:bodyPr>
          <a:lstStyle/>
          <a:p>
            <a:r>
              <a:rPr lang="en-US"/>
              <a:t>Future Work</a:t>
            </a:r>
            <a:endParaRPr lang="en-US" dirty="0"/>
          </a:p>
        </p:txBody>
      </p:sp>
      <p:graphicFrame>
        <p:nvGraphicFramePr>
          <p:cNvPr id="7" name="Content Placeholder 2">
            <a:extLst>
              <a:ext uri="{FF2B5EF4-FFF2-40B4-BE49-F238E27FC236}">
                <a16:creationId xmlns:a16="http://schemas.microsoft.com/office/drawing/2014/main" id="{DBF573C0-E23F-4127-BEF3-4B77A8E77329}"/>
              </a:ext>
            </a:extLst>
          </p:cNvPr>
          <p:cNvGraphicFramePr>
            <a:graphicFrameLocks noGrp="1"/>
          </p:cNvGraphicFramePr>
          <p:nvPr>
            <p:ph idx="1"/>
            <p:extLst>
              <p:ext uri="{D42A27DB-BD31-4B8C-83A1-F6EECF244321}">
                <p14:modId xmlns:p14="http://schemas.microsoft.com/office/powerpoint/2010/main" val="3947650008"/>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9590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122" name="Picture 2" descr="https://scontent-lga3-1.xx.fbcdn.net/v/t1.15752-9/58378231_446273362898768_7623590289252286464_n.jpg?_nc_cat=101&amp;_nc_ht=scontent-lga3-1.xx&amp;oh=18b2b53889e980a287d1352631909f61&amp;oe=5D2E59AC">
            <a:extLst>
              <a:ext uri="{FF2B5EF4-FFF2-40B4-BE49-F238E27FC236}">
                <a16:creationId xmlns:a16="http://schemas.microsoft.com/office/drawing/2014/main" id="{6830D8D6-0997-4C8F-BEEC-E4F7204CB6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48" r="3" b="3"/>
          <a:stretch/>
        </p:blipFill>
        <p:spPr bwMode="auto">
          <a:xfrm>
            <a:off x="20" y="3429001"/>
            <a:ext cx="5315041" cy="342900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8E1D4842-F208-47E0-A3A4-6469A9F04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35111-3B7E-433B-A2E1-7655C606874B}"/>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en-US" dirty="0"/>
              <a:t>Conclusion</a:t>
            </a:r>
          </a:p>
        </p:txBody>
      </p:sp>
      <p:pic>
        <p:nvPicPr>
          <p:cNvPr id="9" name="Picture 4" descr="Image result for project slippi">
            <a:extLst>
              <a:ext uri="{FF2B5EF4-FFF2-40B4-BE49-F238E27FC236}">
                <a16:creationId xmlns:a16="http://schemas.microsoft.com/office/drawing/2014/main" id="{396D0003-E026-47D1-B77D-465463D8BE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776" b="3"/>
          <a:stretch/>
        </p:blipFill>
        <p:spPr bwMode="auto">
          <a:xfrm>
            <a:off x="20" y="-2"/>
            <a:ext cx="5315041" cy="342900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5C08922-521B-4D60-8F08-7FE4E04A84AE}"/>
              </a:ext>
            </a:extLst>
          </p:cNvPr>
          <p:cNvSpPr>
            <a:spLocks noGrp="1"/>
          </p:cNvSpPr>
          <p:nvPr>
            <p:ph idx="1"/>
          </p:nvPr>
        </p:nvSpPr>
        <p:spPr>
          <a:xfrm>
            <a:off x="6119732" y="2858703"/>
            <a:ext cx="5285791" cy="3042547"/>
          </a:xfrm>
        </p:spPr>
        <p:txBody>
          <a:bodyPr>
            <a:normAutofit fontScale="92500" lnSpcReduction="10000"/>
          </a:bodyPr>
          <a:lstStyle/>
          <a:p>
            <a:pPr>
              <a:lnSpc>
                <a:spcPct val="90000"/>
              </a:lnSpc>
            </a:pPr>
            <a:r>
              <a:rPr lang="en-US" sz="1500" dirty="0">
                <a:solidFill>
                  <a:srgbClr val="FFFFFF"/>
                </a:solidFill>
              </a:rPr>
              <a:t>Issues with complexity of data to get working, proper models</a:t>
            </a:r>
          </a:p>
          <a:p>
            <a:pPr>
              <a:lnSpc>
                <a:spcPct val="90000"/>
              </a:lnSpc>
            </a:pPr>
            <a:r>
              <a:rPr lang="en-US" sz="1500" dirty="0">
                <a:solidFill>
                  <a:srgbClr val="FFFFFF"/>
                </a:solidFill>
              </a:rPr>
              <a:t>The most successful of the models was the Decision Tree model, with an accuracy of 90.38%</a:t>
            </a:r>
          </a:p>
          <a:p>
            <a:pPr>
              <a:lnSpc>
                <a:spcPct val="90000"/>
              </a:lnSpc>
            </a:pPr>
            <a:r>
              <a:rPr lang="en-US" sz="1500" dirty="0">
                <a:solidFill>
                  <a:srgbClr val="FFFFFF"/>
                </a:solidFill>
              </a:rPr>
              <a:t>Moving forward, the effort to add to the data framework of Competitive Melee will be to look to character/player specific features, and metal game features</a:t>
            </a:r>
          </a:p>
          <a:p>
            <a:pPr>
              <a:lnSpc>
                <a:spcPct val="90000"/>
              </a:lnSpc>
            </a:pPr>
            <a:r>
              <a:rPr lang="en-US" sz="1500" dirty="0">
                <a:solidFill>
                  <a:srgbClr val="FFFFFF"/>
                </a:solidFill>
              </a:rPr>
              <a:t>Special thanks to the Project </a:t>
            </a:r>
            <a:r>
              <a:rPr lang="en-US" sz="1500" dirty="0" err="1">
                <a:solidFill>
                  <a:srgbClr val="FFFFFF"/>
                </a:solidFill>
              </a:rPr>
              <a:t>Slippi</a:t>
            </a:r>
            <a:r>
              <a:rPr lang="en-US" sz="1500" dirty="0">
                <a:solidFill>
                  <a:srgbClr val="FFFFFF"/>
                </a:solidFill>
              </a:rPr>
              <a:t> team, especially Fizzi36 for the creation of the product, as well as answering any questions I had about the .</a:t>
            </a:r>
            <a:r>
              <a:rPr lang="en-US" sz="1500" dirty="0" err="1">
                <a:solidFill>
                  <a:srgbClr val="FFFFFF"/>
                </a:solidFill>
              </a:rPr>
              <a:t>slp</a:t>
            </a:r>
            <a:r>
              <a:rPr lang="en-US" sz="1500" dirty="0">
                <a:solidFill>
                  <a:srgbClr val="FFFFFF"/>
                </a:solidFill>
              </a:rPr>
              <a:t> files he provided </a:t>
            </a:r>
          </a:p>
          <a:p>
            <a:pPr>
              <a:lnSpc>
                <a:spcPct val="90000"/>
              </a:lnSpc>
            </a:pPr>
            <a:endParaRPr lang="en-US" sz="1500" dirty="0">
              <a:solidFill>
                <a:srgbClr val="FFFFFF"/>
              </a:solidFill>
            </a:endParaRPr>
          </a:p>
          <a:p>
            <a:pPr>
              <a:lnSpc>
                <a:spcPct val="90000"/>
              </a:lnSpc>
            </a:pPr>
            <a:r>
              <a:rPr lang="en-US" sz="1500" dirty="0">
                <a:solidFill>
                  <a:srgbClr val="FFFFFF"/>
                </a:solidFill>
              </a:rPr>
              <a:t>Shameless Plug:  If this seems interesting to you, we operate tournaments every Friday here at Skidmore. Also planning to implement this software before the end of the year! </a:t>
            </a:r>
          </a:p>
        </p:txBody>
      </p:sp>
    </p:spTree>
    <p:extLst>
      <p:ext uri="{BB962C8B-B14F-4D97-AF65-F5344CB8AC3E}">
        <p14:creationId xmlns:p14="http://schemas.microsoft.com/office/powerpoint/2010/main" val="918704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2670-6F03-45D2-A6E7-B581F8640BA9}"/>
              </a:ext>
            </a:extLst>
          </p:cNvPr>
          <p:cNvSpPr>
            <a:spLocks noGrp="1"/>
          </p:cNvSpPr>
          <p:nvPr>
            <p:ph type="title"/>
          </p:nvPr>
        </p:nvSpPr>
        <p:spPr>
          <a:xfrm>
            <a:off x="1600200" y="2386744"/>
            <a:ext cx="8991600" cy="1645920"/>
          </a:xfrm>
        </p:spPr>
        <p:txBody>
          <a:bodyPr/>
          <a:lstStyle/>
          <a:p>
            <a:r>
              <a:rPr lang="en-US" dirty="0"/>
              <a:t>Questions/comments</a:t>
            </a:r>
          </a:p>
        </p:txBody>
      </p:sp>
      <p:sp>
        <p:nvSpPr>
          <p:cNvPr id="3" name="Text Placeholder 2">
            <a:extLst>
              <a:ext uri="{FF2B5EF4-FFF2-40B4-BE49-F238E27FC236}">
                <a16:creationId xmlns:a16="http://schemas.microsoft.com/office/drawing/2014/main" id="{89E100AD-8C4B-4683-B1FB-EFAD1C64CA27}"/>
              </a:ext>
            </a:extLst>
          </p:cNvPr>
          <p:cNvSpPr>
            <a:spLocks noGrp="1"/>
          </p:cNvSpPr>
          <p:nvPr>
            <p:ph type="body" idx="1"/>
          </p:nvPr>
        </p:nvSpPr>
        <p:spPr/>
        <p:txBody>
          <a:bodyPr/>
          <a:lstStyle/>
          <a:p>
            <a:r>
              <a:rPr lang="en-US" dirty="0"/>
              <a:t>Thank You!</a:t>
            </a:r>
          </a:p>
        </p:txBody>
      </p:sp>
    </p:spTree>
    <p:extLst>
      <p:ext uri="{BB962C8B-B14F-4D97-AF65-F5344CB8AC3E}">
        <p14:creationId xmlns:p14="http://schemas.microsoft.com/office/powerpoint/2010/main" val="395855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E438-E1AD-4542-833D-62F43EFDBD8E}"/>
              </a:ext>
            </a:extLst>
          </p:cNvPr>
          <p:cNvSpPr>
            <a:spLocks noGrp="1"/>
          </p:cNvSpPr>
          <p:nvPr>
            <p:ph type="title"/>
          </p:nvPr>
        </p:nvSpPr>
        <p:spPr>
          <a:xfrm>
            <a:off x="804672" y="978776"/>
            <a:ext cx="4486656" cy="1174991"/>
          </a:xfrm>
        </p:spPr>
        <p:txBody>
          <a:bodyPr>
            <a:normAutofit/>
          </a:bodyPr>
          <a:lstStyle/>
          <a:p>
            <a:r>
              <a:rPr lang="en-US" sz="2400"/>
              <a:t>Esports introduction</a:t>
            </a:r>
          </a:p>
        </p:txBody>
      </p:sp>
      <p:sp>
        <p:nvSpPr>
          <p:cNvPr id="3" name="Content Placeholder 2">
            <a:extLst>
              <a:ext uri="{FF2B5EF4-FFF2-40B4-BE49-F238E27FC236}">
                <a16:creationId xmlns:a16="http://schemas.microsoft.com/office/drawing/2014/main" id="{71D75C92-3D54-4213-A1D0-1BA969387B30}"/>
              </a:ext>
            </a:extLst>
          </p:cNvPr>
          <p:cNvSpPr>
            <a:spLocks noGrp="1"/>
          </p:cNvSpPr>
          <p:nvPr>
            <p:ph idx="1"/>
          </p:nvPr>
        </p:nvSpPr>
        <p:spPr>
          <a:xfrm>
            <a:off x="804672" y="2640692"/>
            <a:ext cx="4486656" cy="3255252"/>
          </a:xfrm>
        </p:spPr>
        <p:txBody>
          <a:bodyPr>
            <a:normAutofit/>
          </a:bodyPr>
          <a:lstStyle/>
          <a:p>
            <a:pPr>
              <a:lnSpc>
                <a:spcPct val="90000"/>
              </a:lnSpc>
            </a:pPr>
            <a:r>
              <a:rPr lang="en-US"/>
              <a:t>An esport is a muiltiplayer video game played competitively for spectators</a:t>
            </a:r>
          </a:p>
          <a:p>
            <a:pPr>
              <a:lnSpc>
                <a:spcPct val="90000"/>
              </a:lnSpc>
            </a:pPr>
            <a:r>
              <a:rPr lang="en-US"/>
              <a:t>In its annual report, the marketing researcher is predicting 2018 revenues to hit $905 million, a staggering 38% increase from 2017’s $655 million</a:t>
            </a:r>
          </a:p>
          <a:p>
            <a:pPr>
              <a:lnSpc>
                <a:spcPct val="90000"/>
              </a:lnSpc>
            </a:pPr>
            <a:r>
              <a:rPr lang="en-US"/>
              <a:t>Twitch, the primary streaming website for competitive esports, receives about 15 million daily active users, and shows hundreds of different games for people to spectate</a:t>
            </a:r>
          </a:p>
          <a:p>
            <a:pPr>
              <a:lnSpc>
                <a:spcPct val="90000"/>
              </a:lnSpc>
            </a:pPr>
            <a:endParaRPr lang="en-US"/>
          </a:p>
        </p:txBody>
      </p:sp>
      <p:pic>
        <p:nvPicPr>
          <p:cNvPr id="6" name="Picture 6" descr="Image result for esports">
            <a:extLst>
              <a:ext uri="{FF2B5EF4-FFF2-40B4-BE49-F238E27FC236}">
                <a16:creationId xmlns:a16="http://schemas.microsoft.com/office/drawing/2014/main" id="{2EB75720-EEA5-494D-AF1E-95F29A8B89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30" r="18270"/>
          <a:stretch/>
        </p:blipFill>
        <p:spPr bwMode="auto">
          <a:xfrm>
            <a:off x="6096000" y="10"/>
            <a:ext cx="609600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52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E438-E1AD-4542-833D-62F43EFDBD8E}"/>
              </a:ext>
            </a:extLst>
          </p:cNvPr>
          <p:cNvSpPr>
            <a:spLocks noGrp="1"/>
          </p:cNvSpPr>
          <p:nvPr>
            <p:ph type="title"/>
          </p:nvPr>
        </p:nvSpPr>
        <p:spPr>
          <a:xfrm>
            <a:off x="804672" y="978776"/>
            <a:ext cx="4486656" cy="1174991"/>
          </a:xfrm>
        </p:spPr>
        <p:txBody>
          <a:bodyPr>
            <a:normAutofit/>
          </a:bodyPr>
          <a:lstStyle/>
          <a:p>
            <a:r>
              <a:rPr lang="en-US" sz="2400"/>
              <a:t>Competitive melee</a:t>
            </a:r>
          </a:p>
        </p:txBody>
      </p:sp>
      <p:sp>
        <p:nvSpPr>
          <p:cNvPr id="3" name="Content Placeholder 2">
            <a:extLst>
              <a:ext uri="{FF2B5EF4-FFF2-40B4-BE49-F238E27FC236}">
                <a16:creationId xmlns:a16="http://schemas.microsoft.com/office/drawing/2014/main" id="{71D75C92-3D54-4213-A1D0-1BA969387B30}"/>
              </a:ext>
            </a:extLst>
          </p:cNvPr>
          <p:cNvSpPr>
            <a:spLocks noGrp="1"/>
          </p:cNvSpPr>
          <p:nvPr>
            <p:ph idx="1"/>
          </p:nvPr>
        </p:nvSpPr>
        <p:spPr>
          <a:xfrm>
            <a:off x="804672" y="2640692"/>
            <a:ext cx="4486656" cy="3255252"/>
          </a:xfrm>
        </p:spPr>
        <p:txBody>
          <a:bodyPr>
            <a:normAutofit/>
          </a:bodyPr>
          <a:lstStyle/>
          <a:p>
            <a:pPr>
              <a:lnSpc>
                <a:spcPct val="90000"/>
              </a:lnSpc>
            </a:pPr>
            <a:r>
              <a:rPr lang="en-US" dirty="0"/>
              <a:t>Personally, my game of interest in the esports community, is competitive Super Smash Brothers Melee</a:t>
            </a:r>
          </a:p>
          <a:p>
            <a:pPr>
              <a:lnSpc>
                <a:spcPct val="90000"/>
              </a:lnSpc>
            </a:pPr>
            <a:r>
              <a:rPr lang="en-US" dirty="0"/>
              <a:t>Established in in 2001 for the </a:t>
            </a:r>
            <a:r>
              <a:rPr lang="en-US" dirty="0" err="1"/>
              <a:t>Gamecube</a:t>
            </a:r>
            <a:r>
              <a:rPr lang="en-US" dirty="0"/>
              <a:t>, the game is a Nintendo product in which the goal is to knock the opponents off of the stage</a:t>
            </a:r>
          </a:p>
          <a:p>
            <a:pPr>
              <a:lnSpc>
                <a:spcPct val="90000"/>
              </a:lnSpc>
            </a:pPr>
            <a:r>
              <a:rPr lang="en-US" dirty="0"/>
              <a:t>The competitive community established in the early 2000’s, and there have been about 2.8 million dollars in earnings from 2,431 major tournaments</a:t>
            </a:r>
          </a:p>
          <a:p>
            <a:pPr marL="0" indent="0">
              <a:lnSpc>
                <a:spcPct val="90000"/>
              </a:lnSpc>
              <a:buNone/>
            </a:pPr>
            <a:endParaRPr lang="en-US" dirty="0"/>
          </a:p>
          <a:p>
            <a:pPr>
              <a:lnSpc>
                <a:spcPct val="90000"/>
              </a:lnSpc>
            </a:pPr>
            <a:endParaRPr lang="en-US" dirty="0"/>
          </a:p>
        </p:txBody>
      </p:sp>
      <p:pic>
        <p:nvPicPr>
          <p:cNvPr id="2050" name="Picture 2" descr="Image result for melee character select screen">
            <a:extLst>
              <a:ext uri="{FF2B5EF4-FFF2-40B4-BE49-F238E27FC236}">
                <a16:creationId xmlns:a16="http://schemas.microsoft.com/office/drawing/2014/main" id="{057041A0-DEEE-4E62-BD34-857A3FC490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339" r="11550"/>
          <a:stretch/>
        </p:blipFill>
        <p:spPr bwMode="auto">
          <a:xfrm>
            <a:off x="6096000" y="10"/>
            <a:ext cx="6096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D0EBC40-1E5C-469D-9799-8FB6837DBA5D}"/>
              </a:ext>
            </a:extLst>
          </p:cNvPr>
          <p:cNvSpPr txBox="1"/>
          <p:nvPr/>
        </p:nvSpPr>
        <p:spPr>
          <a:xfrm>
            <a:off x="999066" y="6028926"/>
            <a:ext cx="4292261" cy="430887"/>
          </a:xfrm>
          <a:prstGeom prst="rect">
            <a:avLst/>
          </a:prstGeom>
          <a:noFill/>
        </p:spPr>
        <p:txBody>
          <a:bodyPr wrap="square" rtlCol="0">
            <a:spAutoFit/>
          </a:bodyPr>
          <a:lstStyle/>
          <a:p>
            <a:r>
              <a:rPr lang="en-US" sz="1100" dirty="0">
                <a:hlinkClick r:id="rId3"/>
              </a:rPr>
              <a:t>https://www.youtube.com/watch?v=QlZfapuj9Kg&amp;list=PLjqjFqIMEtWeXI7UinpWNdjKlB7MXsJ73&amp;index=21</a:t>
            </a:r>
            <a:endParaRPr lang="en-US" dirty="0"/>
          </a:p>
        </p:txBody>
      </p:sp>
    </p:spTree>
    <p:extLst>
      <p:ext uri="{BB962C8B-B14F-4D97-AF65-F5344CB8AC3E}">
        <p14:creationId xmlns:p14="http://schemas.microsoft.com/office/powerpoint/2010/main" val="296749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5280-59F2-448A-9C49-EE12C7D2D800}"/>
              </a:ext>
            </a:extLst>
          </p:cNvPr>
          <p:cNvSpPr>
            <a:spLocks noGrp="1"/>
          </p:cNvSpPr>
          <p:nvPr>
            <p:ph type="title"/>
          </p:nvPr>
        </p:nvSpPr>
        <p:spPr>
          <a:xfrm>
            <a:off x="8312677" y="964692"/>
            <a:ext cx="3066937" cy="1188720"/>
          </a:xfrm>
        </p:spPr>
        <p:txBody>
          <a:bodyPr>
            <a:normAutofit/>
          </a:bodyPr>
          <a:lstStyle/>
          <a:p>
            <a:r>
              <a:rPr lang="en-US" dirty="0"/>
              <a:t>Project </a:t>
            </a:r>
            <a:r>
              <a:rPr lang="en-US" dirty="0" err="1"/>
              <a:t>slippi</a:t>
            </a:r>
            <a:endParaRPr lang="en-US" dirty="0"/>
          </a:p>
        </p:txBody>
      </p:sp>
      <p:sp>
        <p:nvSpPr>
          <p:cNvPr id="9" name="Rectangle 8">
            <a:extLst>
              <a:ext uri="{FF2B5EF4-FFF2-40B4-BE49-F238E27FC236}">
                <a16:creationId xmlns:a16="http://schemas.microsoft.com/office/drawing/2014/main" id="{A99FE660-E3DF-47E7-962D-66C6F6CE0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8C29FEE-8E8F-43D5-AD23-EB4060B4D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F02324-909F-4E91-A839-49535AAB226B}"/>
              </a:ext>
            </a:extLst>
          </p:cNvPr>
          <p:cNvSpPr>
            <a:spLocks noGrp="1"/>
          </p:cNvSpPr>
          <p:nvPr>
            <p:ph idx="1"/>
          </p:nvPr>
        </p:nvSpPr>
        <p:spPr>
          <a:xfrm>
            <a:off x="8311249" y="2638044"/>
            <a:ext cx="3063765" cy="3263206"/>
          </a:xfrm>
        </p:spPr>
        <p:txBody>
          <a:bodyPr>
            <a:normAutofit/>
          </a:bodyPr>
          <a:lstStyle/>
          <a:p>
            <a:r>
              <a:rPr lang="en-US" dirty="0"/>
              <a:t>Project </a:t>
            </a:r>
            <a:r>
              <a:rPr lang="en-US" dirty="0" err="1"/>
              <a:t>Slippi</a:t>
            </a:r>
            <a:r>
              <a:rPr lang="en-US" dirty="0"/>
              <a:t> at its core is a Melee Data Framework</a:t>
            </a:r>
          </a:p>
          <a:p>
            <a:r>
              <a:rPr lang="en-US" dirty="0"/>
              <a:t>Announced in early 2015, the project has been primarily developed in and implemented this year</a:t>
            </a:r>
          </a:p>
          <a:p>
            <a:r>
              <a:rPr lang="en-US" dirty="0"/>
              <a:t>Provides analysis, visualizations, and replays for every game played at a tournament</a:t>
            </a:r>
          </a:p>
        </p:txBody>
      </p:sp>
      <p:sp>
        <p:nvSpPr>
          <p:cNvPr id="5" name="TextBox 4">
            <a:extLst>
              <a:ext uri="{FF2B5EF4-FFF2-40B4-BE49-F238E27FC236}">
                <a16:creationId xmlns:a16="http://schemas.microsoft.com/office/drawing/2014/main" id="{A852A809-35A7-4CC1-B3ED-2E2644F00B8F}"/>
              </a:ext>
            </a:extLst>
          </p:cNvPr>
          <p:cNvSpPr txBox="1"/>
          <p:nvPr/>
        </p:nvSpPr>
        <p:spPr>
          <a:xfrm>
            <a:off x="8568267" y="6028267"/>
            <a:ext cx="2806747" cy="523220"/>
          </a:xfrm>
          <a:prstGeom prst="rect">
            <a:avLst/>
          </a:prstGeom>
          <a:noFill/>
        </p:spPr>
        <p:txBody>
          <a:bodyPr wrap="square" rtlCol="0">
            <a:spAutoFit/>
          </a:bodyPr>
          <a:lstStyle/>
          <a:p>
            <a:r>
              <a:rPr lang="en-US" sz="1400" dirty="0">
                <a:hlinkClick r:id="rId2"/>
              </a:rPr>
              <a:t>https://slippi.gg/</a:t>
            </a:r>
            <a:endParaRPr lang="en-US" sz="1400" dirty="0"/>
          </a:p>
          <a:p>
            <a:endParaRPr lang="en-US" sz="1400" dirty="0"/>
          </a:p>
        </p:txBody>
      </p:sp>
      <p:pic>
        <p:nvPicPr>
          <p:cNvPr id="3076" name="Picture 4" descr="Image result for project slippi">
            <a:extLst>
              <a:ext uri="{FF2B5EF4-FFF2-40B4-BE49-F238E27FC236}">
                <a16:creationId xmlns:a16="http://schemas.microsoft.com/office/drawing/2014/main" id="{F46E0789-E10B-49C6-B2A3-9740635A2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5720" y="1312334"/>
            <a:ext cx="6183581" cy="423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54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1BC658-A69B-4AEE-BF14-8534F73ABE77}"/>
              </a:ext>
            </a:extLst>
          </p:cNvPr>
          <p:cNvSpPr>
            <a:spLocks noGrp="1"/>
          </p:cNvSpPr>
          <p:nvPr>
            <p:ph type="title"/>
          </p:nvPr>
        </p:nvSpPr>
        <p:spPr>
          <a:xfrm>
            <a:off x="643467" y="643467"/>
            <a:ext cx="3363974" cy="1728044"/>
          </a:xfrm>
          <a:noFill/>
          <a:ln>
            <a:solidFill>
              <a:schemeClr val="bg1"/>
            </a:solidFill>
          </a:ln>
        </p:spPr>
        <p:txBody>
          <a:bodyPr vert="horz" wrap="square" lIns="274320" tIns="182880" rIns="274320" bIns="182880" rtlCol="0" anchorCtr="1">
            <a:normAutofit/>
          </a:bodyPr>
          <a:lstStyle/>
          <a:p>
            <a:r>
              <a:rPr lang="en-US" dirty="0">
                <a:solidFill>
                  <a:schemeClr val="bg1"/>
                </a:solidFill>
              </a:rPr>
              <a:t>Data Collection</a:t>
            </a:r>
          </a:p>
        </p:txBody>
      </p:sp>
      <p:sp>
        <p:nvSpPr>
          <p:cNvPr id="20" name="Content Placeholder 17">
            <a:extLst>
              <a:ext uri="{FF2B5EF4-FFF2-40B4-BE49-F238E27FC236}">
                <a16:creationId xmlns:a16="http://schemas.microsoft.com/office/drawing/2014/main" id="{DFE85B3F-2D7A-4076-B9A3-A856F4DE307C}"/>
              </a:ext>
            </a:extLst>
          </p:cNvPr>
          <p:cNvSpPr>
            <a:spLocks noGrp="1"/>
          </p:cNvSpPr>
          <p:nvPr>
            <p:ph idx="1"/>
          </p:nvPr>
        </p:nvSpPr>
        <p:spPr>
          <a:xfrm>
            <a:off x="643468" y="2638044"/>
            <a:ext cx="3363974" cy="3415622"/>
          </a:xfrm>
        </p:spPr>
        <p:txBody>
          <a:bodyPr>
            <a:normAutofit/>
          </a:bodyPr>
          <a:lstStyle/>
          <a:p>
            <a:r>
              <a:rPr lang="en-US" dirty="0">
                <a:solidFill>
                  <a:schemeClr val="bg1"/>
                </a:solidFill>
              </a:rPr>
              <a:t>The data was collected from Project </a:t>
            </a:r>
            <a:r>
              <a:rPr lang="en-US" dirty="0" err="1">
                <a:solidFill>
                  <a:schemeClr val="bg1"/>
                </a:solidFill>
              </a:rPr>
              <a:t>Slippi</a:t>
            </a:r>
            <a:r>
              <a:rPr lang="en-US" dirty="0">
                <a:solidFill>
                  <a:schemeClr val="bg1"/>
                </a:solidFill>
              </a:rPr>
              <a:t> at the tournament The Gang Steals the Script</a:t>
            </a:r>
          </a:p>
          <a:p>
            <a:r>
              <a:rPr lang="en-US" dirty="0">
                <a:solidFill>
                  <a:schemeClr val="bg1"/>
                </a:solidFill>
              </a:rPr>
              <a:t>Collected from a network of 25 consoles throughout the venue</a:t>
            </a:r>
          </a:p>
          <a:p>
            <a:r>
              <a:rPr lang="en-US" dirty="0">
                <a:solidFill>
                  <a:schemeClr val="bg1"/>
                </a:solidFill>
              </a:rPr>
              <a:t>Matches are both tournament and friendlies, and range in skill</a:t>
            </a:r>
          </a:p>
        </p:txBody>
      </p:sp>
      <p:pic>
        <p:nvPicPr>
          <p:cNvPr id="22" name="Content Placeholder 4">
            <a:extLst>
              <a:ext uri="{FF2B5EF4-FFF2-40B4-BE49-F238E27FC236}">
                <a16:creationId xmlns:a16="http://schemas.microsoft.com/office/drawing/2014/main" id="{CFA0F0A0-128F-47A1-BC73-B2D0BB131D14}"/>
              </a:ext>
            </a:extLst>
          </p:cNvPr>
          <p:cNvPicPr>
            <a:picLocks noChangeAspect="1"/>
          </p:cNvPicPr>
          <p:nvPr/>
        </p:nvPicPr>
        <p:blipFill>
          <a:blip r:embed="rId2"/>
          <a:stretch>
            <a:fillRect/>
          </a:stretch>
        </p:blipFill>
        <p:spPr>
          <a:xfrm>
            <a:off x="5297763" y="848259"/>
            <a:ext cx="6250769" cy="5000614"/>
          </a:xfrm>
          <a:prstGeom prst="rect">
            <a:avLst/>
          </a:prstGeom>
        </p:spPr>
      </p:pic>
    </p:spTree>
    <p:extLst>
      <p:ext uri="{BB962C8B-B14F-4D97-AF65-F5344CB8AC3E}">
        <p14:creationId xmlns:p14="http://schemas.microsoft.com/office/powerpoint/2010/main" val="1547479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931BD-CE1E-45B0-AF11-2533BF7E9D32}"/>
              </a:ext>
            </a:extLst>
          </p:cNvPr>
          <p:cNvSpPr>
            <a:spLocks noGrp="1"/>
          </p:cNvSpPr>
          <p:nvPr>
            <p:ph type="title"/>
          </p:nvPr>
        </p:nvSpPr>
        <p:spPr>
          <a:xfrm>
            <a:off x="804672" y="978776"/>
            <a:ext cx="5925310" cy="1174991"/>
          </a:xfrm>
        </p:spPr>
        <p:txBody>
          <a:bodyPr>
            <a:normAutofit/>
          </a:bodyPr>
          <a:lstStyle/>
          <a:p>
            <a:r>
              <a:rPr lang="en-US" sz="2400"/>
              <a:t>Data Understanding</a:t>
            </a:r>
          </a:p>
        </p:txBody>
      </p:sp>
      <p:sp>
        <p:nvSpPr>
          <p:cNvPr id="3" name="Content Placeholder 2">
            <a:extLst>
              <a:ext uri="{FF2B5EF4-FFF2-40B4-BE49-F238E27FC236}">
                <a16:creationId xmlns:a16="http://schemas.microsoft.com/office/drawing/2014/main" id="{9D16D46D-85B9-48ED-B2C8-4D3B762D03F2}"/>
              </a:ext>
            </a:extLst>
          </p:cNvPr>
          <p:cNvSpPr>
            <a:spLocks noGrp="1"/>
          </p:cNvSpPr>
          <p:nvPr>
            <p:ph idx="1"/>
          </p:nvPr>
        </p:nvSpPr>
        <p:spPr>
          <a:xfrm>
            <a:off x="804672" y="2640692"/>
            <a:ext cx="5925310" cy="3255252"/>
          </a:xfrm>
        </p:spPr>
        <p:txBody>
          <a:bodyPr>
            <a:normAutofit/>
          </a:bodyPr>
          <a:lstStyle/>
          <a:p>
            <a:r>
              <a:rPr lang="en-US" dirty="0"/>
              <a:t>First step was to review the format of a .</a:t>
            </a:r>
            <a:r>
              <a:rPr lang="en-US" dirty="0" err="1"/>
              <a:t>slp</a:t>
            </a:r>
            <a:r>
              <a:rPr lang="en-US" dirty="0"/>
              <a:t> file, which is a replay of all the inputs completed by both players in a game</a:t>
            </a:r>
          </a:p>
          <a:p>
            <a:r>
              <a:rPr lang="en-US" dirty="0"/>
              <a:t>Understand the different documents within the JSON document, and what each subheading information held</a:t>
            </a:r>
          </a:p>
          <a:p>
            <a:r>
              <a:rPr lang="en-US" dirty="0"/>
              <a:t>Headings included Root, Stocks, Conversions, Moves, </a:t>
            </a:r>
            <a:r>
              <a:rPr lang="en-US" dirty="0" err="1"/>
              <a:t>ActionCounts</a:t>
            </a:r>
            <a:r>
              <a:rPr lang="en-US" dirty="0"/>
              <a:t>, Overall, </a:t>
            </a:r>
            <a:r>
              <a:rPr lang="en-US" dirty="0" err="1"/>
              <a:t>SuccessfulConversions</a:t>
            </a:r>
            <a:r>
              <a:rPr lang="en-US" dirty="0"/>
              <a:t>, </a:t>
            </a:r>
            <a:r>
              <a:rPr lang="en-US" dirty="0" err="1"/>
              <a:t>InputsPerMinute</a:t>
            </a:r>
            <a:r>
              <a:rPr lang="en-US" dirty="0"/>
              <a:t>, etc.</a:t>
            </a:r>
          </a:p>
          <a:p>
            <a:r>
              <a:rPr lang="en-US" dirty="0"/>
              <a:t>After understanding each feature in the file, the next step was to find the variables that I felt impacted the players win condition most heavily</a:t>
            </a:r>
          </a:p>
        </p:txBody>
      </p:sp>
      <p:pic>
        <p:nvPicPr>
          <p:cNvPr id="6152" name="Picture 8" descr="Related image">
            <a:extLst>
              <a:ext uri="{FF2B5EF4-FFF2-40B4-BE49-F238E27FC236}">
                <a16:creationId xmlns:a16="http://schemas.microsoft.com/office/drawing/2014/main" id="{DBD35685-8698-4D1F-A7A1-10A30EC961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964" r="17102"/>
          <a:stretch/>
        </p:blipFill>
        <p:spPr bwMode="auto">
          <a:xfrm>
            <a:off x="7534654" y="10"/>
            <a:ext cx="465734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132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2E142-7D0B-42D7-9E58-7F57258D9777}"/>
              </a:ext>
            </a:extLst>
          </p:cNvPr>
          <p:cNvSpPr>
            <a:spLocks noGrp="1"/>
          </p:cNvSpPr>
          <p:nvPr>
            <p:ph type="title"/>
          </p:nvPr>
        </p:nvSpPr>
        <p:spPr>
          <a:xfrm>
            <a:off x="5138928" y="964692"/>
            <a:ext cx="6092952" cy="1188720"/>
          </a:xfrm>
        </p:spPr>
        <p:txBody>
          <a:bodyPr>
            <a:normAutofit/>
          </a:bodyPr>
          <a:lstStyle/>
          <a:p>
            <a:r>
              <a:rPr lang="en-US" dirty="0"/>
              <a:t>Data Preparation</a:t>
            </a:r>
          </a:p>
        </p:txBody>
      </p:sp>
      <p:sp>
        <p:nvSpPr>
          <p:cNvPr id="3" name="Content Placeholder 2">
            <a:extLst>
              <a:ext uri="{FF2B5EF4-FFF2-40B4-BE49-F238E27FC236}">
                <a16:creationId xmlns:a16="http://schemas.microsoft.com/office/drawing/2014/main" id="{7B54E0A2-344E-40B3-B9A0-2ADCAB515BF4}"/>
              </a:ext>
            </a:extLst>
          </p:cNvPr>
          <p:cNvSpPr>
            <a:spLocks noGrp="1"/>
          </p:cNvSpPr>
          <p:nvPr>
            <p:ph idx="1"/>
          </p:nvPr>
        </p:nvSpPr>
        <p:spPr>
          <a:xfrm>
            <a:off x="960121" y="964692"/>
            <a:ext cx="3707652" cy="4775335"/>
          </a:xfrm>
        </p:spPr>
        <p:txBody>
          <a:bodyPr>
            <a:normAutofit/>
          </a:bodyPr>
          <a:lstStyle/>
          <a:p>
            <a:pPr>
              <a:lnSpc>
                <a:spcPct val="90000"/>
              </a:lnSpc>
            </a:pPr>
            <a:r>
              <a:rPr lang="en-US"/>
              <a:t>Converted the JSON data dump into flat CSV files, extracting selected features</a:t>
            </a:r>
          </a:p>
          <a:p>
            <a:pPr>
              <a:lnSpc>
                <a:spcPct val="90000"/>
              </a:lnSpc>
            </a:pPr>
            <a:r>
              <a:rPr lang="en-US"/>
              <a:t>Wrote Java script to distinguish the stats for each individual player</a:t>
            </a:r>
          </a:p>
          <a:p>
            <a:pPr>
              <a:lnSpc>
                <a:spcPct val="90000"/>
              </a:lnSpc>
            </a:pPr>
            <a:r>
              <a:rPr lang="en-US"/>
              <a:t>Renamed the column headings and added columns to maintain data after reformatting</a:t>
            </a:r>
          </a:p>
          <a:p>
            <a:pPr>
              <a:lnSpc>
                <a:spcPct val="90000"/>
              </a:lnSpc>
            </a:pPr>
            <a:r>
              <a:rPr lang="en-US"/>
              <a:t>Imported into R for cleaning step, included deleting rows with only N/A values, deleting unhelpful or confusing columns,  and converting the values to numeric types from character types</a:t>
            </a:r>
          </a:p>
          <a:p>
            <a:pPr>
              <a:lnSpc>
                <a:spcPct val="90000"/>
              </a:lnSpc>
            </a:pPr>
            <a:r>
              <a:rPr lang="en-US"/>
              <a:t>This led to the final Analytics Base Table, gangScriptData.csv</a:t>
            </a:r>
          </a:p>
        </p:txBody>
      </p:sp>
      <p:pic>
        <p:nvPicPr>
          <p:cNvPr id="7" name="Picture 6">
            <a:extLst>
              <a:ext uri="{FF2B5EF4-FFF2-40B4-BE49-F238E27FC236}">
                <a16:creationId xmlns:a16="http://schemas.microsoft.com/office/drawing/2014/main" id="{B8B3D26B-EEC7-4FA5-83D9-90441B6FF38E}"/>
              </a:ext>
            </a:extLst>
          </p:cNvPr>
          <p:cNvPicPr/>
          <p:nvPr/>
        </p:nvPicPr>
        <p:blipFill rotWithShape="1">
          <a:blip r:embed="rId2">
            <a:extLst>
              <a:ext uri="{28A0092B-C50C-407E-A947-70E740481C1C}">
                <a14:useLocalDpi xmlns:a14="http://schemas.microsoft.com/office/drawing/2010/main" val="0"/>
              </a:ext>
            </a:extLst>
          </a:blip>
          <a:srcRect l="5658" r="23776" b="1"/>
          <a:stretch/>
        </p:blipFill>
        <p:spPr bwMode="auto">
          <a:xfrm>
            <a:off x="5203583" y="2475145"/>
            <a:ext cx="2820953" cy="3264882"/>
          </a:xfrm>
          <a:prstGeom prst="rect">
            <a:avLst/>
          </a:prstGeom>
          <a:noFill/>
          <a:ln w="31750" cap="sq">
            <a:solidFill>
              <a:srgbClr val="FFFFFF"/>
            </a:solidFill>
            <a:miter lim="800000"/>
          </a:ln>
        </p:spPr>
      </p:pic>
      <p:pic>
        <p:nvPicPr>
          <p:cNvPr id="4" name="Picture 3">
            <a:extLst>
              <a:ext uri="{FF2B5EF4-FFF2-40B4-BE49-F238E27FC236}">
                <a16:creationId xmlns:a16="http://schemas.microsoft.com/office/drawing/2014/main" id="{E758BC42-266E-45E2-B61F-21B727BDE89D}"/>
              </a:ext>
            </a:extLst>
          </p:cNvPr>
          <p:cNvPicPr/>
          <p:nvPr/>
        </p:nvPicPr>
        <p:blipFill rotWithShape="1">
          <a:blip r:embed="rId3">
            <a:extLst>
              <a:ext uri="{28A0092B-C50C-407E-A947-70E740481C1C}">
                <a14:useLocalDpi xmlns:a14="http://schemas.microsoft.com/office/drawing/2010/main" val="0"/>
              </a:ext>
            </a:extLst>
          </a:blip>
          <a:srcRect r="41225"/>
          <a:stretch/>
        </p:blipFill>
        <p:spPr bwMode="auto">
          <a:xfrm>
            <a:off x="8346269" y="2475145"/>
            <a:ext cx="2885611" cy="3264882"/>
          </a:xfrm>
          <a:prstGeom prst="rect">
            <a:avLst/>
          </a:prstGeom>
          <a:noFill/>
          <a:ln w="31750" cap="sq">
            <a:solidFill>
              <a:srgbClr val="FFFFFF"/>
            </a:solidFill>
            <a:miter lim="800000"/>
          </a:ln>
        </p:spPr>
      </p:pic>
    </p:spTree>
    <p:extLst>
      <p:ext uri="{BB962C8B-B14F-4D97-AF65-F5344CB8AC3E}">
        <p14:creationId xmlns:p14="http://schemas.microsoft.com/office/powerpoint/2010/main" val="4138958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AD230-8615-4235-9703-67AB5342E383}"/>
              </a:ext>
            </a:extLst>
          </p:cNvPr>
          <p:cNvSpPr>
            <a:spLocks noGrp="1"/>
          </p:cNvSpPr>
          <p:nvPr>
            <p:ph type="title"/>
          </p:nvPr>
        </p:nvSpPr>
        <p:spPr>
          <a:xfrm>
            <a:off x="804672" y="964692"/>
            <a:ext cx="3066937" cy="1188720"/>
          </a:xfrm>
        </p:spPr>
        <p:txBody>
          <a:bodyPr>
            <a:normAutofit/>
          </a:bodyPr>
          <a:lstStyle/>
          <a:p>
            <a:r>
              <a:rPr lang="en-US"/>
              <a:t>Analytics base table</a:t>
            </a:r>
            <a:endParaRPr lang="en-US" dirty="0"/>
          </a:p>
        </p:txBody>
      </p:sp>
      <p:sp>
        <p:nvSpPr>
          <p:cNvPr id="10" name="Content Placeholder 9">
            <a:extLst>
              <a:ext uri="{FF2B5EF4-FFF2-40B4-BE49-F238E27FC236}">
                <a16:creationId xmlns:a16="http://schemas.microsoft.com/office/drawing/2014/main" id="{4F9C5AF5-F6AD-4808-A972-509CAED9228F}"/>
              </a:ext>
            </a:extLst>
          </p:cNvPr>
          <p:cNvSpPr>
            <a:spLocks noGrp="1"/>
          </p:cNvSpPr>
          <p:nvPr>
            <p:ph idx="1"/>
          </p:nvPr>
        </p:nvSpPr>
        <p:spPr>
          <a:xfrm>
            <a:off x="803244" y="2638044"/>
            <a:ext cx="3063765" cy="3263206"/>
          </a:xfrm>
        </p:spPr>
        <p:txBody>
          <a:bodyPr>
            <a:normAutofit/>
          </a:bodyPr>
          <a:lstStyle/>
          <a:p>
            <a:pPr>
              <a:lnSpc>
                <a:spcPct val="90000"/>
              </a:lnSpc>
            </a:pPr>
            <a:r>
              <a:rPr lang="en-US" dirty="0"/>
              <a:t>17 columns wide</a:t>
            </a:r>
          </a:p>
          <a:p>
            <a:pPr>
              <a:lnSpc>
                <a:spcPct val="90000"/>
              </a:lnSpc>
            </a:pPr>
            <a:r>
              <a:rPr lang="en-US" dirty="0"/>
              <a:t>6,131 rows deep</a:t>
            </a:r>
          </a:p>
          <a:p>
            <a:pPr>
              <a:lnSpc>
                <a:spcPct val="90000"/>
              </a:lnSpc>
            </a:pPr>
            <a:r>
              <a:rPr lang="en-US" dirty="0"/>
              <a:t>14 numeric values </a:t>
            </a:r>
          </a:p>
          <a:p>
            <a:pPr lvl="1">
              <a:lnSpc>
                <a:spcPct val="90000"/>
              </a:lnSpc>
            </a:pPr>
            <a:r>
              <a:rPr lang="en-US" dirty="0"/>
              <a:t>4 ratios</a:t>
            </a:r>
          </a:p>
          <a:p>
            <a:pPr lvl="1">
              <a:lnSpc>
                <a:spcPct val="90000"/>
              </a:lnSpc>
            </a:pPr>
            <a:r>
              <a:rPr lang="en-US" dirty="0"/>
              <a:t>10 integer counts</a:t>
            </a:r>
          </a:p>
          <a:p>
            <a:pPr>
              <a:lnSpc>
                <a:spcPct val="90000"/>
              </a:lnSpc>
            </a:pPr>
            <a:r>
              <a:rPr lang="en-US" dirty="0"/>
              <a:t>3 Identifiers</a:t>
            </a:r>
          </a:p>
          <a:p>
            <a:pPr lvl="1">
              <a:lnSpc>
                <a:spcPct val="90000"/>
              </a:lnSpc>
            </a:pPr>
            <a:r>
              <a:rPr lang="en-US" dirty="0"/>
              <a:t>Stage Id</a:t>
            </a:r>
          </a:p>
          <a:p>
            <a:pPr lvl="1">
              <a:lnSpc>
                <a:spcPct val="90000"/>
              </a:lnSpc>
            </a:pPr>
            <a:r>
              <a:rPr lang="en-US" dirty="0"/>
              <a:t>Character Id</a:t>
            </a:r>
          </a:p>
          <a:p>
            <a:pPr lvl="1">
              <a:lnSpc>
                <a:spcPct val="90000"/>
              </a:lnSpc>
            </a:pPr>
            <a:r>
              <a:rPr lang="en-US" dirty="0"/>
              <a:t>Opponent Id</a:t>
            </a:r>
          </a:p>
        </p:txBody>
      </p:sp>
      <p:sp>
        <p:nvSpPr>
          <p:cNvPr id="24" name="Rectangle 1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6F175605-2C49-4309-9020-9B2DE10C6696}"/>
              </a:ext>
            </a:extLst>
          </p:cNvPr>
          <p:cNvPicPr>
            <a:picLocks noChangeAspect="1"/>
          </p:cNvPicPr>
          <p:nvPr/>
        </p:nvPicPr>
        <p:blipFill>
          <a:blip r:embed="rId2"/>
          <a:stretch>
            <a:fillRect/>
          </a:stretch>
        </p:blipFill>
        <p:spPr>
          <a:xfrm>
            <a:off x="4823366" y="1506778"/>
            <a:ext cx="6227064" cy="3852385"/>
          </a:xfrm>
          <a:prstGeom prst="rect">
            <a:avLst/>
          </a:prstGeom>
        </p:spPr>
      </p:pic>
    </p:spTree>
    <p:extLst>
      <p:ext uri="{BB962C8B-B14F-4D97-AF65-F5344CB8AC3E}">
        <p14:creationId xmlns:p14="http://schemas.microsoft.com/office/powerpoint/2010/main" val="274641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3BB987-E325-4934-8902-67DCF0EA0055}"/>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a:t>modeling</a:t>
            </a:r>
            <a:endParaRPr lang="en-US" dirty="0"/>
          </a:p>
        </p:txBody>
      </p:sp>
      <p:sp useBgFill="1">
        <p:nvSpPr>
          <p:cNvPr id="12" name="Rectangle 11">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5290DE39-3537-4667-AF2F-B8F1DA4F2852}"/>
              </a:ext>
            </a:extLst>
          </p:cNvPr>
          <p:cNvGraphicFramePr>
            <a:graphicFrameLocks noGrp="1"/>
          </p:cNvGraphicFramePr>
          <p:nvPr>
            <p:ph idx="1"/>
            <p:extLst>
              <p:ext uri="{D42A27DB-BD31-4B8C-83A1-F6EECF244321}">
                <p14:modId xmlns:p14="http://schemas.microsoft.com/office/powerpoint/2010/main" val="318600047"/>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371419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9672</TotalTime>
  <Words>1138</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Parcel</vt:lpstr>
      <vt:lpstr>The Gang steals the script</vt:lpstr>
      <vt:lpstr>Esports introduction</vt:lpstr>
      <vt:lpstr>Competitive melee</vt:lpstr>
      <vt:lpstr>Project slippi</vt:lpstr>
      <vt:lpstr>Data Collection</vt:lpstr>
      <vt:lpstr>Data Understanding</vt:lpstr>
      <vt:lpstr>Data Preparation</vt:lpstr>
      <vt:lpstr>Analytics base table</vt:lpstr>
      <vt:lpstr>modeling</vt:lpstr>
      <vt:lpstr>Linear model</vt:lpstr>
      <vt:lpstr>Oner model</vt:lpstr>
      <vt:lpstr>Naïve Bayes model</vt:lpstr>
      <vt:lpstr>Decision tree model</vt:lpstr>
      <vt:lpstr>Rule set model</vt:lpstr>
      <vt:lpstr>evaluation</vt:lpstr>
      <vt:lpstr>Issues with the data</vt:lpstr>
      <vt:lpstr>Future Work</vt:lpstr>
      <vt:lpstr>Conclusion</vt:lpstr>
      <vt:lpstr>Questions/comments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Gang steals the script</dc:title>
  <dc:creator>Shane Fuller</dc:creator>
  <cp:lastModifiedBy>Shane Fuller</cp:lastModifiedBy>
  <cp:revision>15</cp:revision>
  <dcterms:created xsi:type="dcterms:W3CDTF">2019-04-22T17:37:40Z</dcterms:created>
  <dcterms:modified xsi:type="dcterms:W3CDTF">2019-04-30T13:35:48Z</dcterms:modified>
</cp:coreProperties>
</file>