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82" r:id="rId5"/>
    <p:sldId id="287" r:id="rId6"/>
    <p:sldId id="284" r:id="rId7"/>
    <p:sldId id="283" r:id="rId8"/>
    <p:sldId id="286" r:id="rId9"/>
    <p:sldId id="281" r:id="rId10"/>
    <p:sldId id="288" r:id="rId11"/>
  </p:sldIdLst>
  <p:sldSz cx="9144000" cy="5143500" type="screen16x9"/>
  <p:notesSz cx="6858000" cy="9144000"/>
  <p:embeddedFontLst>
    <p:embeddedFont>
      <p:font typeface="Montserrat" charset="0"/>
      <p:regular r:id="rId13"/>
      <p:bold r:id="rId14"/>
      <p:italic r:id="rId15"/>
      <p:boldItalic r:id="rId16"/>
    </p:embeddedFont>
    <p:embeddedFont>
      <p:font typeface="Lat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 snapToGrid="0">
      <p:cViewPr varScale="1">
        <p:scale>
          <a:sx n="92" d="100"/>
          <a:sy n="92" d="100"/>
        </p:scale>
        <p:origin x="-74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335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7913b8e8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7913b8e8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58a87431_4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58a87431_4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58a87431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c58a87431_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9115fb59_3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9115fb59_3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c58a87431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c58a87431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esktop\YouCut_20200113_142844612.mp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25422" y="1079638"/>
            <a:ext cx="4806750" cy="1840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FFFF"/>
                </a:solidFill>
              </a:rPr>
              <a:t>INDOOR </a:t>
            </a:r>
            <a:r>
              <a:rPr lang="en" sz="3200" dirty="0" smtClean="0">
                <a:solidFill>
                  <a:srgbClr val="FFFFFF"/>
                </a:solidFill>
              </a:rPr>
              <a:t/>
            </a:r>
            <a:br>
              <a:rPr lang="en" sz="3200" dirty="0" smtClean="0">
                <a:solidFill>
                  <a:srgbClr val="FFFFFF"/>
                </a:solidFill>
              </a:rPr>
            </a:br>
            <a:r>
              <a:rPr lang="en" sz="3200" dirty="0" smtClean="0">
                <a:solidFill>
                  <a:srgbClr val="FFFFFF"/>
                </a:solidFill>
              </a:rPr>
              <a:t>POSITIONING SYSTEM</a:t>
            </a:r>
            <a:br>
              <a:rPr lang="en" sz="3200" dirty="0" smtClean="0">
                <a:solidFill>
                  <a:srgbClr val="FFFFFF"/>
                </a:solidFill>
              </a:rPr>
            </a:br>
            <a:r>
              <a:rPr lang="en" sz="3200" dirty="0" smtClean="0">
                <a:solidFill>
                  <a:srgbClr val="FFFFFF"/>
                </a:solidFill>
              </a:rPr>
              <a:t>USING</a:t>
            </a:r>
            <a:br>
              <a:rPr lang="en" sz="3200" dirty="0" smtClean="0">
                <a:solidFill>
                  <a:srgbClr val="FFFFFF"/>
                </a:solidFill>
              </a:rPr>
            </a:br>
            <a:r>
              <a:rPr lang="en" sz="3200" dirty="0" smtClean="0">
                <a:solidFill>
                  <a:srgbClr val="FFFFFF"/>
                </a:solidFill>
              </a:rPr>
              <a:t>DEEP LEARNING 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6832050" y="3569500"/>
            <a:ext cx="21564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Clyde Noronha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Mustafa Zaki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Shane Gracias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Ruman Mulla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Idea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FFFFFF"/>
                </a:solidFill>
                <a:latin typeface="Lato" charset="0"/>
                <a:ea typeface="Arial"/>
                <a:cs typeface="Arial"/>
                <a:sym typeface="Arial"/>
              </a:rPr>
              <a:t>Our project aims </a:t>
            </a:r>
            <a:r>
              <a:rPr lang="en" sz="1600" dirty="0">
                <a:solidFill>
                  <a:srgbClr val="FFFFFF"/>
                </a:solidFill>
                <a:latin typeface="Lato" charset="0"/>
                <a:ea typeface="Arial"/>
                <a:cs typeface="Arial"/>
                <a:sym typeface="Arial"/>
              </a:rPr>
              <a:t>to provide the accurate, real-time indoor location of a user using deep learning, with the help of the accelerometer and gyroscope sensors available in smartphones.</a:t>
            </a:r>
            <a:endParaRPr sz="1600">
              <a:solidFill>
                <a:srgbClr val="FFFFFF"/>
              </a:solidFill>
              <a:latin typeface="Lato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/>
              <a:t>Global Positioning Systems (GPS) </a:t>
            </a:r>
            <a:r>
              <a:rPr lang="en" dirty="0"/>
              <a:t>are limited to an accuracy </a:t>
            </a:r>
            <a:r>
              <a:rPr lang="en" dirty="0" smtClean="0"/>
              <a:t>of up to 5m</a:t>
            </a:r>
            <a:r>
              <a:rPr lang="en" dirty="0"/>
              <a:t>, hence are not helpful indoors.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/>
              <a:t>Indoor </a:t>
            </a:r>
            <a:r>
              <a:rPr lang="en" dirty="0"/>
              <a:t>Positioning Systems (IPS) are a solution to locate oneself indoors.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Several approaches such as WLAN, Bluetooth, Geomagnetic </a:t>
            </a:r>
            <a:r>
              <a:rPr lang="en" dirty="0" smtClean="0"/>
              <a:t>Fingerprinting and Inertial Sensors.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Our approach is based on inertial sensors present in smartphones, using deep learning to improve the accuracy.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It is </a:t>
            </a:r>
            <a:r>
              <a:rPr lang="en" dirty="0" smtClean="0"/>
              <a:t>software </a:t>
            </a:r>
            <a:r>
              <a:rPr lang="en" dirty="0"/>
              <a:t>based, and requires the user to just download an application and use it</a:t>
            </a:r>
            <a:r>
              <a:rPr lang="en" dirty="0" smtClean="0"/>
              <a:t>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Significant applications </a:t>
            </a:r>
            <a:r>
              <a:rPr lang="en" dirty="0" smtClean="0"/>
              <a:t>include personal indoor navigation</a:t>
            </a:r>
            <a:r>
              <a:rPr lang="en" dirty="0"/>
              <a:t>, healthcare monitoring and security.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Makes use of a new solution (Deep Learning) to a very common problem (Indoor Positioning).</a:t>
            </a:r>
          </a:p>
          <a:p>
            <a:endParaRPr lang="en-US" dirty="0" smtClean="0"/>
          </a:p>
          <a:p>
            <a:r>
              <a:rPr lang="en-US" dirty="0" smtClean="0"/>
              <a:t>The deep learning model identifies patterns in the movement of the user along a trajectory and uses them to update the user’s position on the indoor map in real time.</a:t>
            </a:r>
          </a:p>
          <a:p>
            <a:endParaRPr lang="en-US" dirty="0" smtClean="0"/>
          </a:p>
          <a:p>
            <a:r>
              <a:rPr lang="en-US" dirty="0" smtClean="0"/>
              <a:t>This helps increase the accuracy as compared to previous solutions such as WLAN, Bluetooth and Fingerprinting, which are dependant on external hardware or the environment.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5" name="YouCut_20200113_142844612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77073" y="971859"/>
            <a:ext cx="5359907" cy="3911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Comparison with other Technologies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025" y="1456025"/>
            <a:ext cx="58180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inertial sensors in the </a:t>
            </a:r>
            <a:r>
              <a:rPr lang="en-US" dirty="0" err="1" smtClean="0"/>
              <a:t>smartphone</a:t>
            </a:r>
            <a:r>
              <a:rPr lang="en-US" dirty="0" smtClean="0"/>
              <a:t> (accelerometer and gyroscope) in order to position the user.</a:t>
            </a:r>
          </a:p>
          <a:p>
            <a:endParaRPr lang="en-US" dirty="0" smtClean="0"/>
          </a:p>
          <a:p>
            <a:r>
              <a:rPr lang="en-US" dirty="0" smtClean="0"/>
              <a:t>Since it incurs no hardware or maintenance costs, it is feasible to implement.</a:t>
            </a:r>
          </a:p>
          <a:p>
            <a:endParaRPr lang="en-US" dirty="0" smtClean="0"/>
          </a:p>
          <a:p>
            <a:r>
              <a:rPr lang="en-US" dirty="0" smtClean="0"/>
              <a:t>The number of </a:t>
            </a:r>
            <a:r>
              <a:rPr lang="en-US" dirty="0" err="1" smtClean="0"/>
              <a:t>smartphone</a:t>
            </a:r>
            <a:r>
              <a:rPr lang="en-US" dirty="0" smtClean="0"/>
              <a:t> users is increasing at a steady rate. Hence, anyone with a </a:t>
            </a:r>
            <a:r>
              <a:rPr lang="en-US" dirty="0" err="1" smtClean="0"/>
              <a:t>smartphone</a:t>
            </a:r>
            <a:r>
              <a:rPr lang="en-US" dirty="0" smtClean="0"/>
              <a:t> will be able to use the app without any further costs.</a:t>
            </a:r>
          </a:p>
          <a:p>
            <a:endParaRPr lang="en-US" dirty="0" smtClean="0"/>
          </a:p>
          <a:p>
            <a:r>
              <a:rPr lang="en-US" dirty="0" smtClean="0"/>
              <a:t>The accuracy of </a:t>
            </a:r>
            <a:r>
              <a:rPr lang="en-US" dirty="0" err="1" smtClean="0"/>
              <a:t>smatphone</a:t>
            </a:r>
            <a:r>
              <a:rPr lang="en-US" dirty="0" smtClean="0"/>
              <a:t> sensors is also increasing.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Google Shape;21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1653" y="942108"/>
            <a:ext cx="2514748" cy="4003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Final Mockup</a:t>
            </a:r>
            <a:endParaRPr/>
          </a:p>
        </p:txBody>
      </p:sp>
      <p:pic>
        <p:nvPicPr>
          <p:cNvPr id="302" name="Google Shape;3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48500"/>
            <a:ext cx="1829236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211" y="1048500"/>
            <a:ext cx="186326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8"/>
          <p:cNvSpPr txBox="1"/>
          <p:nvPr/>
        </p:nvSpPr>
        <p:spPr>
          <a:xfrm>
            <a:off x="1109550" y="4683400"/>
            <a:ext cx="24060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User selects starting position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4639399" y="4697800"/>
            <a:ext cx="3870755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User </a:t>
            </a:r>
            <a:r>
              <a:rPr lang="en" sz="1200" dirty="0" smtClean="0">
                <a:solidFill>
                  <a:srgbClr val="FFFFFF"/>
                </a:solidFill>
              </a:rPr>
              <a:t>moves and </a:t>
            </a:r>
            <a:r>
              <a:rPr lang="en" sz="1200" dirty="0">
                <a:solidFill>
                  <a:srgbClr val="FFFFFF"/>
                </a:solidFill>
              </a:rPr>
              <a:t>system updates position in real time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1730</TotalTime>
  <Words>318</Words>
  <PresentationFormat>On-screen Show (16:9)</PresentationFormat>
  <Paragraphs>35</Paragraphs>
  <Slides>10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Montserrat</vt:lpstr>
      <vt:lpstr>Lato</vt:lpstr>
      <vt:lpstr>Focus</vt:lpstr>
      <vt:lpstr>INDOOR  POSITIONING SYSTEM USING DEEP LEARNING </vt:lpstr>
      <vt:lpstr>Idea</vt:lpstr>
      <vt:lpstr>Introduction</vt:lpstr>
      <vt:lpstr>Innovation</vt:lpstr>
      <vt:lpstr>How it Works</vt:lpstr>
      <vt:lpstr>Comparison with other Technologies</vt:lpstr>
      <vt:lpstr>Feasibility</vt:lpstr>
      <vt:lpstr>Design</vt:lpstr>
      <vt:lpstr>Final Mockup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NAVIGATION SYSTEM</dc:title>
  <cp:lastModifiedBy>user</cp:lastModifiedBy>
  <cp:revision>47</cp:revision>
  <dcterms:modified xsi:type="dcterms:W3CDTF">2020-02-29T04:14:08Z</dcterms:modified>
</cp:coreProperties>
</file>