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0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9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5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1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2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3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4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2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2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FF4F-3D38-3EB1-F054-7C5E69FBB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340 Node.js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953BC-FF2B-F88A-7553-53E08B3C2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5 </a:t>
            </a:r>
            <a:r>
              <a:rPr lang="en-US"/>
              <a:t>– Layouts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66526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185A-91B5-81B3-4E29-B96D0B26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ADA0D-7F72-1F55-98CF-26565301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During this week, you will learn:</a:t>
            </a:r>
          </a:p>
          <a:p>
            <a:r>
              <a:rPr lang="en-US" dirty="0"/>
              <a:t>EJS layouts</a:t>
            </a:r>
            <a:r>
              <a:rPr lang="en-US" baseline="0" dirty="0"/>
              <a:t> and partial views</a:t>
            </a:r>
          </a:p>
          <a:p>
            <a:r>
              <a:rPr lang="en-US" baseline="0" dirty="0"/>
              <a:t>Express template engines</a:t>
            </a:r>
          </a:p>
          <a:p>
            <a:r>
              <a:rPr lang="en-US" baseline="0" dirty="0"/>
              <a:t>CSS layouts</a:t>
            </a:r>
          </a:p>
          <a:p>
            <a:r>
              <a:rPr lang="en-US" baseline="0" dirty="0"/>
              <a:t>Website navigation </a:t>
            </a:r>
          </a:p>
        </p:txBody>
      </p:sp>
    </p:spTree>
    <p:extLst>
      <p:ext uri="{BB962C8B-B14F-4D97-AF65-F5344CB8AC3E}">
        <p14:creationId xmlns:p14="http://schemas.microsoft.com/office/powerpoint/2010/main" val="281300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233E-6166-0689-BC02-C492A349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EJS templates</a:t>
            </a:r>
            <a:r>
              <a:rPr lang="en-US" baseline="0" dirty="0"/>
              <a:t> and syntax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A6235-A085-FBBB-0614-60EFEC686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Express’s default</a:t>
            </a:r>
            <a:r>
              <a:rPr lang="en-US" baseline="0" dirty="0"/>
              <a:t> content type is HTML, so if you do not do anything special, </a:t>
            </a:r>
            <a:r>
              <a:rPr lang="en-US" baseline="0" dirty="0" err="1"/>
              <a:t>res.render</a:t>
            </a:r>
            <a:r>
              <a:rPr lang="en-US" baseline="0" dirty="0"/>
              <a:t> will return your response and send them to the client as HTML (Hahn, 2016)</a:t>
            </a:r>
          </a:p>
          <a:p>
            <a:r>
              <a:rPr lang="en-US" baseline="0" dirty="0"/>
              <a:t>Express has the ability to return content in many different formats (XML, JSON, HTML)</a:t>
            </a:r>
          </a:p>
          <a:p>
            <a:r>
              <a:rPr lang="en-US" baseline="0" dirty="0"/>
              <a:t>Changing the response objects content type will tell Express what format to use</a:t>
            </a:r>
          </a:p>
          <a:p>
            <a:pPr lvl="1"/>
            <a:r>
              <a:rPr lang="en-US" dirty="0" err="1"/>
              <a:t>res.type</a:t>
            </a:r>
            <a:r>
              <a:rPr lang="en-US" dirty="0"/>
              <a:t>([type])</a:t>
            </a:r>
          </a:p>
        </p:txBody>
      </p:sp>
    </p:spTree>
    <p:extLst>
      <p:ext uri="{BB962C8B-B14F-4D97-AF65-F5344CB8AC3E}">
        <p14:creationId xmlns:p14="http://schemas.microsoft.com/office/powerpoint/2010/main" val="21565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B510-070B-4659-E8D2-DE6FD9E66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EJS templates and syntax contd.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2C2CC-D8A6-0268-6E15-D32043BB2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EJS can do templating for simple strings, HTML, plain text, JSON, you name it (Hahn,</a:t>
            </a:r>
            <a:r>
              <a:rPr lang="en-US" baseline="0" dirty="0"/>
              <a:t> 2016)</a:t>
            </a:r>
          </a:p>
          <a:p>
            <a:r>
              <a:rPr lang="en-US" baseline="0" dirty="0"/>
              <a:t>EJS follows many of the same conventions in standard programming languages</a:t>
            </a:r>
          </a:p>
          <a:p>
            <a:pPr lvl="1"/>
            <a:r>
              <a:rPr lang="en-US" dirty="0"/>
              <a:t>Control</a:t>
            </a:r>
            <a:r>
              <a:rPr lang="en-US" baseline="0" dirty="0"/>
              <a:t> flow: &lt;% // control statement here %&gt;</a:t>
            </a:r>
          </a:p>
          <a:p>
            <a:pPr lvl="1"/>
            <a:r>
              <a:rPr lang="en-US" baseline="0" dirty="0"/>
              <a:t>Escaping output: &lt;%= // escaped output goes here (variables passed from Node.js %&gt;</a:t>
            </a:r>
          </a:p>
          <a:p>
            <a:pPr lvl="1"/>
            <a:r>
              <a:rPr lang="en-US" baseline="0" dirty="0"/>
              <a:t>Include partial views: &lt;%- include(‘EJS FILE NAME’) %&gt;</a:t>
            </a:r>
          </a:p>
        </p:txBody>
      </p:sp>
    </p:spTree>
    <p:extLst>
      <p:ext uri="{BB962C8B-B14F-4D97-AF65-F5344CB8AC3E}">
        <p14:creationId xmlns:p14="http://schemas.microsoft.com/office/powerpoint/2010/main" val="310177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5767-3715-BB34-ACEE-3A41F150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EJS templates</a:t>
            </a:r>
            <a:r>
              <a:rPr lang="en-US" baseline="0" dirty="0"/>
              <a:t> and syntax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8FE74-C066-3E5F-CDB7-1007B5FF1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if…else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44585-9BC6-4180-A826-C3776E73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3154680"/>
            <a:ext cx="57340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7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1806-0553-8C8B-CAB0-4A1709DE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EJS templates and syntax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9F90E-3E87-C646-8202-0D9B64BC6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Escaping output: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Partial views (use the include statement in the file you want the partial view displayed in):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8B4C3-9DE4-42B6-B7DB-A607E49EE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015" y="2795270"/>
            <a:ext cx="2076450" cy="800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AA6108-0895-4CA7-B5CA-13457D752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165" y="4842193"/>
            <a:ext cx="3543300" cy="1400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EE019D-A347-4C75-8073-B3DC9E251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041297"/>
            <a:ext cx="27336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51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71_wac.pptx" id="{5949C568-53CB-4DD9-A378-6546B3993037}" vid="{E82CB2D0-6300-4D81-9B62-ADEB4A0043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52</TotalTime>
  <Words>222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Georgia</vt:lpstr>
      <vt:lpstr>Trebuchet MS</vt:lpstr>
      <vt:lpstr>Wingdings 2</vt:lpstr>
      <vt:lpstr>Urban</vt:lpstr>
      <vt:lpstr>WEB 340 Node.js</vt:lpstr>
      <vt:lpstr>Objectives</vt:lpstr>
      <vt:lpstr>EJS templates and syntax </vt:lpstr>
      <vt:lpstr>EJS templates and syntax contd. </vt:lpstr>
      <vt:lpstr>EJS templates and syntax contd.</vt:lpstr>
      <vt:lpstr>EJS templates and syntax contd.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340 Node.js</dc:title>
  <dc:creator>rkrasso</dc:creator>
  <cp:lastModifiedBy>rkrasso</cp:lastModifiedBy>
  <cp:revision>4</cp:revision>
  <dcterms:created xsi:type="dcterms:W3CDTF">2023-01-05T19:28:46Z</dcterms:created>
  <dcterms:modified xsi:type="dcterms:W3CDTF">2023-01-06T21:03:35Z</dcterms:modified>
</cp:coreProperties>
</file>