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449" autoAdjust="0"/>
  </p:normalViewPr>
  <p:slideViewPr>
    <p:cSldViewPr snapToGrid="0">
      <p:cViewPr varScale="1">
        <p:scale>
          <a:sx n="94" d="100"/>
          <a:sy n="94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B3257E-2D99-4CFF-8AA2-F296360023C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m-sh/nv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ongin/nvs/relea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FF4F-3D38-3EB1-F054-7C5E69FBB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340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953BC-FF2B-F88A-7553-53E08B3C2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 – Introduction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6526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A153-ACD8-8E6E-E39C-4AAB9C04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A901-3FF7-810E-39A5-EAE26407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 file:</a:t>
            </a:r>
            <a:r>
              <a:rPr lang="en-US" baseline="0" dirty="0"/>
              <a:t> </a:t>
            </a:r>
            <a:r>
              <a:rPr lang="en-US" b="1" baseline="0" dirty="0"/>
              <a:t>node [</a:t>
            </a:r>
            <a:r>
              <a:rPr lang="en-US" b="1" baseline="0" dirty="0" err="1"/>
              <a:t>file_name</a:t>
            </a:r>
            <a:r>
              <a:rPr lang="en-US" b="1" baseline="0" dirty="0"/>
              <a:t>]</a:t>
            </a:r>
          </a:p>
          <a:p>
            <a:r>
              <a:rPr lang="en-US" b="0" baseline="0" dirty="0"/>
              <a:t>Check the syntax of a file: </a:t>
            </a:r>
            <a:r>
              <a:rPr lang="en-US" b="1" baseline="0" dirty="0"/>
              <a:t>node –c [</a:t>
            </a:r>
            <a:r>
              <a:rPr lang="en-US" b="1" baseline="0" dirty="0" err="1"/>
              <a:t>file_name</a:t>
            </a:r>
            <a:r>
              <a:rPr lang="en-US" b="1" baseline="0" dirty="0"/>
              <a:t>]</a:t>
            </a:r>
          </a:p>
          <a:p>
            <a:r>
              <a:rPr lang="en-US" b="0" baseline="0" dirty="0"/>
              <a:t>Edit the stack trace limit: </a:t>
            </a:r>
            <a:r>
              <a:rPr lang="en-US" b="1" baseline="0" dirty="0"/>
              <a:t>node --stack-trace-limit=200 [</a:t>
            </a:r>
            <a:r>
              <a:rPr lang="en-US" b="1" baseline="0" dirty="0" err="1"/>
              <a:t>file_name</a:t>
            </a:r>
            <a:r>
              <a:rPr lang="en-US" b="1" baseline="0" dirty="0"/>
              <a:t>]</a:t>
            </a:r>
          </a:p>
          <a:p>
            <a:r>
              <a:rPr lang="en-US" b="0" baseline="0" dirty="0"/>
              <a:t>Install an NPM package in a range: </a:t>
            </a:r>
            <a:r>
              <a:rPr lang="en-US" b="1" baseline="0" dirty="0" err="1"/>
              <a:t>npm</a:t>
            </a:r>
            <a:r>
              <a:rPr lang="en-US" b="1" baseline="0" dirty="0"/>
              <a:t> install [package]@”&gt;=[version] &lt;[version]”</a:t>
            </a:r>
          </a:p>
        </p:txBody>
      </p:sp>
    </p:spTree>
    <p:extLst>
      <p:ext uri="{BB962C8B-B14F-4D97-AF65-F5344CB8AC3E}">
        <p14:creationId xmlns:p14="http://schemas.microsoft.com/office/powerpoint/2010/main" val="12030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FD04-0B18-6445-9FEE-C5D96665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r>
              <a:rPr lang="en-US" baseline="0" dirty="0"/>
              <a:t> and diagnostics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3865-C669-8EF0-9A35-3E4338DE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</a:t>
            </a:r>
            <a:r>
              <a:rPr lang="en-US" baseline="0" dirty="0"/>
              <a:t> supports remote debugging through Google Chrome</a:t>
            </a:r>
          </a:p>
          <a:p>
            <a:r>
              <a:rPr lang="en-US" dirty="0"/>
              <a:t>To enter remote debugger mode use the --inspect flag</a:t>
            </a:r>
          </a:p>
          <a:p>
            <a:pPr lvl="1"/>
            <a:r>
              <a:rPr lang="en-US" b="1" dirty="0"/>
              <a:t>node</a:t>
            </a:r>
            <a:r>
              <a:rPr lang="en-US" b="1" baseline="0" dirty="0"/>
              <a:t> –inspect [</a:t>
            </a:r>
            <a:r>
              <a:rPr lang="en-US" b="1" baseline="0" dirty="0" err="1"/>
              <a:t>file_name</a:t>
            </a:r>
            <a:r>
              <a:rPr lang="en-US" b="1" baseline="0" dirty="0"/>
              <a:t>]</a:t>
            </a:r>
          </a:p>
          <a:p>
            <a:pPr lvl="0"/>
            <a:r>
              <a:rPr lang="en-US" b="0" dirty="0"/>
              <a:t>To</a:t>
            </a:r>
            <a:r>
              <a:rPr lang="en-US" b="0" baseline="0" dirty="0"/>
              <a:t> enter remote debugging mode and stop at an active breakpoint use </a:t>
            </a:r>
            <a:r>
              <a:rPr lang="en-US" b="1" baseline="0" dirty="0"/>
              <a:t>--inspect-</a:t>
            </a:r>
            <a:r>
              <a:rPr lang="en-US" b="1" baseline="0" dirty="0" err="1"/>
              <a:t>brk</a:t>
            </a:r>
            <a:endParaRPr lang="en-US" b="1" baseline="0" dirty="0"/>
          </a:p>
          <a:p>
            <a:pPr lvl="1"/>
            <a:r>
              <a:rPr lang="en-US" b="1" dirty="0"/>
              <a:t>node --inspect-</a:t>
            </a:r>
            <a:r>
              <a:rPr lang="en-US" b="1" dirty="0" err="1"/>
              <a:t>brk</a:t>
            </a:r>
            <a:r>
              <a:rPr lang="en-US" b="1" dirty="0"/>
              <a:t> [</a:t>
            </a:r>
            <a:r>
              <a:rPr lang="en-US" b="1" dirty="0" err="1"/>
              <a:t>file_name</a:t>
            </a:r>
            <a:r>
              <a:rPr lang="en-US" b="1" dirty="0"/>
              <a:t>]</a:t>
            </a:r>
          </a:p>
          <a:p>
            <a:pPr lvl="0"/>
            <a:r>
              <a:rPr lang="en-US" b="0" dirty="0"/>
              <a:t>The</a:t>
            </a:r>
            <a:r>
              <a:rPr lang="en-US" b="0" baseline="0" dirty="0"/>
              <a:t> keyword “break” is used within a program to cause it to stop at a specific line of code.</a:t>
            </a:r>
          </a:p>
        </p:txBody>
      </p:sp>
    </p:spTree>
    <p:extLst>
      <p:ext uri="{BB962C8B-B14F-4D97-AF65-F5344CB8AC3E}">
        <p14:creationId xmlns:p14="http://schemas.microsoft.com/office/powerpoint/2010/main" val="380305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C3D6-089A-7387-852A-D2EA4B56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r>
              <a:rPr lang="en-US" baseline="0" dirty="0"/>
              <a:t> and diagnostics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FB8F-D0C4-E01B-60E0-419C9DF5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debugging uses</a:t>
            </a:r>
            <a:r>
              <a:rPr lang="en-US" baseline="0" dirty="0"/>
              <a:t> websites to communicate to Chrome</a:t>
            </a:r>
          </a:p>
          <a:p>
            <a:r>
              <a:rPr lang="en-US" baseline="0" dirty="0"/>
              <a:t>You can access the debugging tool by opening a new Chrome browser window and navigating to chrome://inspect</a:t>
            </a:r>
          </a:p>
          <a:p>
            <a:r>
              <a:rPr lang="en-US" dirty="0"/>
              <a:t>Once the Chrome</a:t>
            </a:r>
            <a:r>
              <a:rPr lang="en-US" baseline="0" dirty="0"/>
              <a:t> debugging window is active, there should be an option to “inspect” under the Remote Target section</a:t>
            </a:r>
          </a:p>
        </p:txBody>
      </p:sp>
    </p:spTree>
    <p:extLst>
      <p:ext uri="{BB962C8B-B14F-4D97-AF65-F5344CB8AC3E}">
        <p14:creationId xmlns:p14="http://schemas.microsoft.com/office/powerpoint/2010/main" val="423458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BBFC-5350-3796-CB4D-0B9BC5F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and diagnostics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4B49-CC23-DF70-568D-58E51DB9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right-hand menu pane includes useful information that allows you to inspect the details of the objects/code in your program</a:t>
            </a:r>
          </a:p>
          <a:p>
            <a:r>
              <a:rPr lang="en-US" baseline="0" dirty="0"/>
              <a:t>Pressing the “blue play” button will notify the debugger to continue to the next line of code</a:t>
            </a:r>
          </a:p>
          <a:p>
            <a:r>
              <a:rPr lang="en-US" baseline="0" dirty="0"/>
              <a:t>To set breakpoints, click on a line of code in the inspector window</a:t>
            </a:r>
          </a:p>
          <a:p>
            <a:pPr lvl="1"/>
            <a:r>
              <a:rPr lang="en-US" dirty="0"/>
              <a:t>You</a:t>
            </a:r>
            <a:r>
              <a:rPr lang="en-US" baseline="0" dirty="0"/>
              <a:t> can set multiple breakpoints and use the “blue play” button to skip to each breakpoint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4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185A-91B5-81B3-4E29-B96D0B26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DA0D-7F72-1F55-98CF-26565301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During this week, you will learn:</a:t>
            </a:r>
          </a:p>
          <a:p>
            <a:r>
              <a:rPr lang="en-US" dirty="0"/>
              <a:t>What Node.js is</a:t>
            </a:r>
          </a:p>
          <a:p>
            <a:r>
              <a:rPr lang="en-US" dirty="0"/>
              <a:t>The difference between Node.js and JavaScript</a:t>
            </a:r>
          </a:p>
          <a:p>
            <a:r>
              <a:rPr lang="en-US" dirty="0"/>
              <a:t>How</a:t>
            </a:r>
            <a:r>
              <a:rPr lang="en-US" baseline="0" dirty="0"/>
              <a:t> to install Node.js with a version manager software package</a:t>
            </a:r>
          </a:p>
          <a:p>
            <a:r>
              <a:rPr lang="en-US" baseline="0" dirty="0"/>
              <a:t>How to debug and diagnose Node.js programs with Chrome’s debugger web tools</a:t>
            </a:r>
          </a:p>
        </p:txBody>
      </p:sp>
    </p:spTree>
    <p:extLst>
      <p:ext uri="{BB962C8B-B14F-4D97-AF65-F5344CB8AC3E}">
        <p14:creationId xmlns:p14="http://schemas.microsoft.com/office/powerpoint/2010/main" val="28130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97CC-0BC0-4765-4177-31A5BE1A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B1873-D3A2-103A-7646-2144B14D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Uses</a:t>
            </a:r>
            <a:r>
              <a:rPr lang="en-US" baseline="0" dirty="0"/>
              <a:t> Google Chrome’s V8 engine</a:t>
            </a:r>
          </a:p>
          <a:p>
            <a:r>
              <a:rPr lang="en-US" baseline="0" dirty="0"/>
              <a:t>Empowers JavaScript to run on a server</a:t>
            </a:r>
          </a:p>
          <a:p>
            <a:r>
              <a:rPr lang="en-US" baseline="0" dirty="0"/>
              <a:t>Extremely popular</a:t>
            </a:r>
          </a:p>
          <a:p>
            <a:r>
              <a:rPr lang="en-US" baseline="0" dirty="0"/>
              <a:t>Lightweight</a:t>
            </a:r>
          </a:p>
        </p:txBody>
      </p:sp>
    </p:spTree>
    <p:extLst>
      <p:ext uri="{BB962C8B-B14F-4D97-AF65-F5344CB8AC3E}">
        <p14:creationId xmlns:p14="http://schemas.microsoft.com/office/powerpoint/2010/main" val="157509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6388-1032-C9C1-8253-A961EA6C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F04F-E551-8892-B231-54CE50DC5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approximately 25+ year old</a:t>
            </a:r>
          </a:p>
          <a:p>
            <a:r>
              <a:rPr lang="en-US" dirty="0"/>
              <a:t>JavaScript was created by Netscape</a:t>
            </a:r>
            <a:r>
              <a:rPr lang="en-US" baseline="0" dirty="0"/>
              <a:t> as a scripting language for web browsers</a:t>
            </a:r>
          </a:p>
          <a:p>
            <a:r>
              <a:rPr lang="en-US" baseline="0" dirty="0"/>
              <a:t>Node.js was created in 2009 by Ryan Dahl</a:t>
            </a:r>
          </a:p>
          <a:p>
            <a:r>
              <a:rPr lang="en-US" baseline="0" dirty="0"/>
              <a:t>Node.js is 10+ years old</a:t>
            </a:r>
          </a:p>
          <a:p>
            <a:r>
              <a:rPr lang="en-US" baseline="0" dirty="0"/>
              <a:t>Designed to be used as a server-side language</a:t>
            </a:r>
          </a:p>
        </p:txBody>
      </p:sp>
    </p:spTree>
    <p:extLst>
      <p:ext uri="{BB962C8B-B14F-4D97-AF65-F5344CB8AC3E}">
        <p14:creationId xmlns:p14="http://schemas.microsoft.com/office/powerpoint/2010/main" val="98799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FB78-F352-9A9B-5576-F3892FDE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C67D-B376-3C34-102B-A948BC17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options</a:t>
            </a:r>
            <a:r>
              <a:rPr lang="en-US" baseline="0" dirty="0"/>
              <a:t> for installing Node.js: </a:t>
            </a:r>
          </a:p>
          <a:p>
            <a:pPr lvl="1"/>
            <a:r>
              <a:rPr lang="en-US" dirty="0"/>
              <a:t>nodejs.org</a:t>
            </a:r>
          </a:p>
          <a:p>
            <a:pPr lvl="1"/>
            <a:r>
              <a:rPr lang="en-US" dirty="0"/>
              <a:t>Using your Operating System package</a:t>
            </a:r>
            <a:r>
              <a:rPr lang="en-US" baseline="0" dirty="0"/>
              <a:t> manager</a:t>
            </a:r>
          </a:p>
          <a:p>
            <a:pPr lvl="1"/>
            <a:r>
              <a:rPr lang="en-US" baseline="0" dirty="0"/>
              <a:t>Version manager </a:t>
            </a:r>
          </a:p>
          <a:p>
            <a:pPr lvl="0"/>
            <a:r>
              <a:rPr lang="en-US" dirty="0"/>
              <a:t>The recommended approach is to</a:t>
            </a:r>
            <a:r>
              <a:rPr lang="en-US" baseline="0" dirty="0"/>
              <a:t> install Node through a version manager package</a:t>
            </a:r>
          </a:p>
          <a:p>
            <a:pPr lvl="1"/>
            <a:r>
              <a:rPr lang="en-US" dirty="0" err="1"/>
              <a:t>nvs</a:t>
            </a:r>
            <a:r>
              <a:rPr lang="en-US" baseline="0" dirty="0"/>
              <a:t> (Windows)</a:t>
            </a:r>
          </a:p>
          <a:p>
            <a:pPr lvl="1"/>
            <a:r>
              <a:rPr lang="en-US" baseline="0" dirty="0" err="1"/>
              <a:t>nvm</a:t>
            </a:r>
            <a:r>
              <a:rPr lang="en-US" baseline="0" dirty="0"/>
              <a:t> (macOS)</a:t>
            </a:r>
          </a:p>
        </p:txBody>
      </p:sp>
    </p:spTree>
    <p:extLst>
      <p:ext uri="{BB962C8B-B14F-4D97-AF65-F5344CB8AC3E}">
        <p14:creationId xmlns:p14="http://schemas.microsoft.com/office/powerpoint/2010/main" val="364348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80DB-92C2-012B-C8A9-F11BCE09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  <a:r>
              <a:rPr lang="en-US" baseline="0" dirty="0"/>
              <a:t> installation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935B-1FA1-4519-1A18-8BCA9EA61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NVM (macOS):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2"/>
              </a:rPr>
              <a:t>https://github.com/nvm-sh/nvm</a:t>
            </a:r>
            <a:r>
              <a:rPr lang="en-US" dirty="0"/>
              <a:t> </a:t>
            </a:r>
          </a:p>
          <a:p>
            <a:r>
              <a:rPr lang="en-US" dirty="0"/>
              <a:t>Using curl: </a:t>
            </a:r>
          </a:p>
          <a:p>
            <a:pPr lvl="1"/>
            <a:r>
              <a:rPr lang="pt-BR" dirty="0"/>
              <a:t>curl -o- https://raw.githubusercontent.com/nvm-sh/nvm/v0.39.3/install.sh | bash</a:t>
            </a:r>
          </a:p>
          <a:p>
            <a:pPr lvl="0"/>
            <a:r>
              <a:rPr lang="en-US" dirty="0"/>
              <a:t>Using</a:t>
            </a:r>
            <a:r>
              <a:rPr lang="en-US" baseline="0" dirty="0"/>
              <a:t> </a:t>
            </a:r>
            <a:r>
              <a:rPr lang="en-US" baseline="0" dirty="0" err="1"/>
              <a:t>wget</a:t>
            </a:r>
            <a:r>
              <a:rPr lang="en-US" baseline="0" dirty="0"/>
              <a:t>:</a:t>
            </a:r>
          </a:p>
          <a:p>
            <a:pPr lvl="1"/>
            <a:r>
              <a:rPr lang="en-US" dirty="0" err="1"/>
              <a:t>wget</a:t>
            </a:r>
            <a:r>
              <a:rPr lang="en-US" dirty="0"/>
              <a:t> -</a:t>
            </a:r>
            <a:r>
              <a:rPr lang="en-US" dirty="0" err="1"/>
              <a:t>qO</a:t>
            </a:r>
            <a:r>
              <a:rPr lang="en-US" dirty="0"/>
              <a:t>- https://raw.githubusercontent.com/nvm-sh/nvm/v0.39.3/install.sh | bash</a:t>
            </a:r>
          </a:p>
        </p:txBody>
      </p:sp>
    </p:spTree>
    <p:extLst>
      <p:ext uri="{BB962C8B-B14F-4D97-AF65-F5344CB8AC3E}">
        <p14:creationId xmlns:p14="http://schemas.microsoft.com/office/powerpoint/2010/main" val="79162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3644-A314-8F7C-B755-9203AF23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installation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0F6B-B2A0-5F8D-5824-56B2CFF4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NVM (macOS) CLI commands:</a:t>
            </a:r>
          </a:p>
          <a:p>
            <a:pPr lvl="1"/>
            <a:r>
              <a:rPr lang="en-US" dirty="0"/>
              <a:t>Display</a:t>
            </a:r>
            <a:r>
              <a:rPr lang="en-US" baseline="0" dirty="0"/>
              <a:t> the installed version of </a:t>
            </a:r>
            <a:r>
              <a:rPr lang="en-US" baseline="0" dirty="0" err="1"/>
              <a:t>nvm</a:t>
            </a:r>
            <a:r>
              <a:rPr lang="en-US" baseline="0" dirty="0"/>
              <a:t>: </a:t>
            </a:r>
            <a:r>
              <a:rPr lang="en-US" b="1" baseline="0" dirty="0" err="1"/>
              <a:t>nvm</a:t>
            </a:r>
            <a:r>
              <a:rPr lang="en-US" b="1" baseline="0" dirty="0"/>
              <a:t> --version</a:t>
            </a:r>
          </a:p>
          <a:p>
            <a:pPr lvl="1"/>
            <a:r>
              <a:rPr lang="en-US" dirty="0"/>
              <a:t>Install the latest version of Node: </a:t>
            </a:r>
            <a:r>
              <a:rPr lang="en-US" b="1" dirty="0" err="1"/>
              <a:t>nvm</a:t>
            </a:r>
            <a:r>
              <a:rPr lang="en-US" b="1" dirty="0"/>
              <a:t> install node</a:t>
            </a:r>
          </a:p>
          <a:p>
            <a:pPr lvl="1"/>
            <a:r>
              <a:rPr lang="en-US" dirty="0"/>
              <a:t>Install a specific version of Node: </a:t>
            </a:r>
            <a:r>
              <a:rPr lang="en-US" b="1" dirty="0" err="1"/>
              <a:t>nvm</a:t>
            </a:r>
            <a:r>
              <a:rPr lang="en-US" b="1" dirty="0"/>
              <a:t> install [</a:t>
            </a:r>
            <a:r>
              <a:rPr lang="en-US" b="1" dirty="0" err="1"/>
              <a:t>version_num</a:t>
            </a:r>
            <a:r>
              <a:rPr lang="en-US" b="1" dirty="0"/>
              <a:t>]</a:t>
            </a:r>
          </a:p>
          <a:p>
            <a:pPr lvl="1"/>
            <a:r>
              <a:rPr lang="en-US" dirty="0"/>
              <a:t>Use the installed version of Node: </a:t>
            </a:r>
            <a:r>
              <a:rPr lang="en-US" b="1" dirty="0" err="1"/>
              <a:t>nvm</a:t>
            </a:r>
            <a:r>
              <a:rPr lang="en-US" b="1" dirty="0"/>
              <a:t> use node</a:t>
            </a:r>
            <a:endParaRPr lang="en-US" dirty="0"/>
          </a:p>
          <a:p>
            <a:pPr lvl="1"/>
            <a:r>
              <a:rPr lang="en-US" dirty="0"/>
              <a:t>List the install versions of Node: </a:t>
            </a:r>
            <a:r>
              <a:rPr lang="en-US" b="1" dirty="0" err="1"/>
              <a:t>nvm</a:t>
            </a:r>
            <a:r>
              <a:rPr lang="en-US" b="1" dirty="0"/>
              <a:t> list-remote</a:t>
            </a:r>
          </a:p>
        </p:txBody>
      </p:sp>
    </p:spTree>
    <p:extLst>
      <p:ext uri="{BB962C8B-B14F-4D97-AF65-F5344CB8AC3E}">
        <p14:creationId xmlns:p14="http://schemas.microsoft.com/office/powerpoint/2010/main" val="109144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B4FB-B76E-A0B6-17D5-0C3719BC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installation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DDDF-65E2-D498-7D40-CC7F87B6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NVS (Windows):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2"/>
              </a:rPr>
              <a:t>https://github.com/jasongin/nvs/releases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Download</a:t>
            </a:r>
            <a:r>
              <a:rPr lang="en-US" baseline="0" dirty="0"/>
              <a:t> and install the latest MSI file</a:t>
            </a:r>
          </a:p>
          <a:p>
            <a:pPr lvl="0"/>
            <a:r>
              <a:rPr lang="en-US" dirty="0"/>
              <a:t>CLI commands:</a:t>
            </a:r>
          </a:p>
          <a:p>
            <a:pPr lvl="1"/>
            <a:r>
              <a:rPr lang="en-US" dirty="0"/>
              <a:t>Install</a:t>
            </a:r>
            <a:r>
              <a:rPr lang="en-US" baseline="0" dirty="0"/>
              <a:t> a specific version of Node: </a:t>
            </a:r>
            <a:r>
              <a:rPr lang="en-US" b="1" baseline="0" dirty="0" err="1"/>
              <a:t>nvs</a:t>
            </a:r>
            <a:r>
              <a:rPr lang="en-US" b="1" baseline="0" dirty="0"/>
              <a:t> add 18</a:t>
            </a:r>
            <a:endParaRPr lang="en-US" b="0" baseline="0" dirty="0"/>
          </a:p>
          <a:p>
            <a:pPr lvl="1"/>
            <a:r>
              <a:rPr lang="en-US" b="0" baseline="0" dirty="0"/>
              <a:t>Display the installed version of </a:t>
            </a:r>
            <a:r>
              <a:rPr lang="en-US" b="0" baseline="0" dirty="0" err="1"/>
              <a:t>nvs</a:t>
            </a:r>
            <a:r>
              <a:rPr lang="en-US" b="0" baseline="0" dirty="0"/>
              <a:t>: </a:t>
            </a:r>
            <a:r>
              <a:rPr lang="en-US" b="1" baseline="0" dirty="0" err="1"/>
              <a:t>nvs</a:t>
            </a:r>
            <a:r>
              <a:rPr lang="en-US" b="1" baseline="0" dirty="0"/>
              <a:t> --version</a:t>
            </a:r>
          </a:p>
          <a:p>
            <a:pPr lvl="1"/>
            <a:r>
              <a:rPr lang="en-US" dirty="0"/>
              <a:t>Display the </a:t>
            </a:r>
            <a:r>
              <a:rPr lang="en-US" dirty="0" err="1"/>
              <a:t>nvs</a:t>
            </a:r>
            <a:r>
              <a:rPr lang="en-US" dirty="0"/>
              <a:t> help menu: </a:t>
            </a:r>
            <a:r>
              <a:rPr lang="en-US" b="1" dirty="0" err="1"/>
              <a:t>nvs</a:t>
            </a:r>
            <a:r>
              <a:rPr lang="en-US" b="1" dirty="0"/>
              <a:t> --help</a:t>
            </a:r>
          </a:p>
          <a:p>
            <a:pPr lvl="1"/>
            <a:r>
              <a:rPr lang="en-US" dirty="0"/>
              <a:t>Use a specific version of Node: </a:t>
            </a:r>
            <a:r>
              <a:rPr lang="en-US" b="1" dirty="0" err="1"/>
              <a:t>nvs</a:t>
            </a:r>
            <a:r>
              <a:rPr lang="en-US" b="1" dirty="0"/>
              <a:t> use [</a:t>
            </a:r>
            <a:r>
              <a:rPr lang="en-US" b="1" dirty="0" err="1"/>
              <a:t>version_num</a:t>
            </a:r>
            <a:r>
              <a:rPr lang="en-US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8528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3999-D7C5-7DB1-A9A5-E958A775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A558-7487-A009-D5CF-23B0DCCC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</a:t>
            </a:r>
            <a:r>
              <a:rPr lang="en-US" baseline="0" dirty="0"/>
              <a:t> package: </a:t>
            </a:r>
            <a:r>
              <a:rPr lang="en-US" b="1" baseline="0" dirty="0" err="1"/>
              <a:t>npm</a:t>
            </a:r>
            <a:r>
              <a:rPr lang="en-US" b="1" baseline="0" dirty="0"/>
              <a:t> install [</a:t>
            </a:r>
            <a:r>
              <a:rPr lang="en-US" b="1" baseline="0" dirty="0" err="1"/>
              <a:t>package_name</a:t>
            </a:r>
            <a:r>
              <a:rPr lang="en-US" b="1" baseline="0" dirty="0"/>
              <a:t>]</a:t>
            </a:r>
          </a:p>
          <a:p>
            <a:r>
              <a:rPr lang="en-US" b="0" baseline="0" dirty="0"/>
              <a:t>Uninstall package: </a:t>
            </a:r>
            <a:r>
              <a:rPr lang="en-US" b="1" baseline="0" dirty="0" err="1"/>
              <a:t>npm</a:t>
            </a:r>
            <a:r>
              <a:rPr lang="en-US" b="1" baseline="0" dirty="0"/>
              <a:t> uninstall [</a:t>
            </a:r>
            <a:r>
              <a:rPr lang="en-US" b="1" baseline="0" dirty="0" err="1"/>
              <a:t>package_name</a:t>
            </a:r>
            <a:r>
              <a:rPr lang="en-US" b="1" baseline="0" dirty="0"/>
              <a:t>]</a:t>
            </a:r>
          </a:p>
          <a:p>
            <a:r>
              <a:rPr lang="en-US" b="0" dirty="0"/>
              <a:t>Install</a:t>
            </a:r>
            <a:r>
              <a:rPr lang="en-US" b="0" baseline="0" dirty="0"/>
              <a:t> a global package: </a:t>
            </a:r>
            <a:r>
              <a:rPr lang="en-US" b="1" baseline="0" dirty="0" err="1"/>
              <a:t>npm</a:t>
            </a:r>
            <a:r>
              <a:rPr lang="en-US" b="1" baseline="0" dirty="0"/>
              <a:t> install -g [</a:t>
            </a:r>
            <a:r>
              <a:rPr lang="en-US" b="1" baseline="0" dirty="0" err="1"/>
              <a:t>package_name</a:t>
            </a:r>
            <a:r>
              <a:rPr lang="en-US" b="1" baseline="0" dirty="0"/>
              <a:t>]</a:t>
            </a:r>
          </a:p>
          <a:p>
            <a:r>
              <a:rPr lang="en-US" b="0" baseline="0" dirty="0"/>
              <a:t>List global dependencies: </a:t>
            </a:r>
            <a:r>
              <a:rPr lang="en-US" b="1" baseline="0" dirty="0" err="1"/>
              <a:t>npm</a:t>
            </a:r>
            <a:r>
              <a:rPr lang="en-US" b="1" baseline="0" dirty="0"/>
              <a:t> list -g –depth=0</a:t>
            </a:r>
          </a:p>
          <a:p>
            <a:r>
              <a:rPr lang="en-US" b="0" baseline="0" dirty="0"/>
              <a:t>Install exact version of a package: </a:t>
            </a:r>
            <a:r>
              <a:rPr lang="en-US" b="1" baseline="0" dirty="0" err="1"/>
              <a:t>npm</a:t>
            </a:r>
            <a:r>
              <a:rPr lang="en-US" b="1" baseline="0" dirty="0"/>
              <a:t> install [</a:t>
            </a:r>
            <a:r>
              <a:rPr lang="en-US" b="1" baseline="0" dirty="0" err="1"/>
              <a:t>package_name</a:t>
            </a:r>
            <a:r>
              <a:rPr lang="en-US" b="1" baseline="0" dirty="0"/>
              <a:t>] --save-exact</a:t>
            </a:r>
          </a:p>
        </p:txBody>
      </p:sp>
    </p:spTree>
    <p:extLst>
      <p:ext uri="{BB962C8B-B14F-4D97-AF65-F5344CB8AC3E}">
        <p14:creationId xmlns:p14="http://schemas.microsoft.com/office/powerpoint/2010/main" val="2792402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71_wac.pptx" id="{5949C568-53CB-4DD9-A378-6546B3993037}" vid="{E82CB2D0-6300-4D81-9B62-ADEB4A0043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</TotalTime>
  <Words>722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Georgia</vt:lpstr>
      <vt:lpstr>Trebuchet MS</vt:lpstr>
      <vt:lpstr>Wingdings 2</vt:lpstr>
      <vt:lpstr>Urban</vt:lpstr>
      <vt:lpstr>WEB 340 Node.js</vt:lpstr>
      <vt:lpstr>Objectives</vt:lpstr>
      <vt:lpstr>Introduction to Node.js</vt:lpstr>
      <vt:lpstr>History of Node.js</vt:lpstr>
      <vt:lpstr>Node.js installation</vt:lpstr>
      <vt:lpstr>Node.js installation contd.</vt:lpstr>
      <vt:lpstr>Node.js installation contd.</vt:lpstr>
      <vt:lpstr>Node.js installation contd.</vt:lpstr>
      <vt:lpstr>REPL CLI commands</vt:lpstr>
      <vt:lpstr>REPL CLI commands</vt:lpstr>
      <vt:lpstr>Debugging and diagnostics</vt:lpstr>
      <vt:lpstr>Debugging and diagnostics contd.</vt:lpstr>
      <vt:lpstr>Debugging and diagnostics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340 Node.js</dc:title>
  <dc:creator>rkrasso</dc:creator>
  <cp:lastModifiedBy>rkrasso</cp:lastModifiedBy>
  <cp:revision>1</cp:revision>
  <dcterms:created xsi:type="dcterms:W3CDTF">2023-01-05T19:28:46Z</dcterms:created>
  <dcterms:modified xsi:type="dcterms:W3CDTF">2023-01-05T20:07:33Z</dcterms:modified>
</cp:coreProperties>
</file>