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4" r:id="rId9"/>
    <p:sldId id="266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3" autoAdjust="0"/>
    <p:restoredTop sz="86449" autoAdjust="0"/>
  </p:normalViewPr>
  <p:slideViewPr>
    <p:cSldViewPr snapToGrid="0">
      <p:cViewPr varScale="1">
        <p:scale>
          <a:sx n="99" d="100"/>
          <a:sy n="99" d="100"/>
        </p:scale>
        <p:origin x="234" y="78"/>
      </p:cViewPr>
      <p:guideLst/>
    </p:cSldViewPr>
  </p:slideViewPr>
  <p:outlineViewPr>
    <p:cViewPr>
      <p:scale>
        <a:sx n="33" d="100"/>
        <a:sy n="33" d="100"/>
      </p:scale>
      <p:origin x="0" y="-736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597E1-8CC8-4C95-87FF-79FD3F238202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CD816-6FF8-4620-B661-AC9C6D4F8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04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Reference: https://docs.npmjs.com/about-packages-and-modules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D816-6FF8-4620-B661-AC9C6D4F88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91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https://docs.npmjs.com/package-name-guidelines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D816-6FF8-4620-B661-AC9C6D4F88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90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6AB3257E-2D99-4CFF-8AA2-F296360023C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05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57E-2D99-4CFF-8AA2-F296360023C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97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57E-2D99-4CFF-8AA2-F296360023C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9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57E-2D99-4CFF-8AA2-F296360023C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5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57E-2D99-4CFF-8AA2-F296360023C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1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57E-2D99-4CFF-8AA2-F296360023C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4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B3257E-2D99-4CFF-8AA2-F296360023C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23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6AB3257E-2D99-4CFF-8AA2-F296360023C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57E-2D99-4CFF-8AA2-F296360023C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3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57E-2D99-4CFF-8AA2-F296360023C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45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57E-2D99-4CFF-8AA2-F296360023C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2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AB3257E-2D99-4CFF-8AA2-F296360023C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2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uterhope.com/jargon/c/currentd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6FF4F-3D38-3EB1-F054-7C5E69FBBE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340 Node.js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953BC-FF2B-F88A-7553-53E08B3C2F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2 – Packages and Dependencies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665260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33361-7D2C-3676-1FC8-2F2A6D33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  <a:r>
              <a:rPr lang="en-US" baseline="0" dirty="0"/>
              <a:t> creation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7D8A5-AA53-9BBE-A13B-89F186A21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Command:</a:t>
            </a:r>
            <a:r>
              <a:rPr lang="en-US" baseline="0" dirty="0"/>
              <a:t> </a:t>
            </a:r>
            <a:r>
              <a:rPr lang="en-US" b="1" baseline="0" dirty="0" err="1"/>
              <a:t>npm</a:t>
            </a:r>
            <a:r>
              <a:rPr lang="en-US" b="1" baseline="0" dirty="0"/>
              <a:t> </a:t>
            </a:r>
            <a:r>
              <a:rPr lang="en-US" b="1" baseline="0" dirty="0" err="1"/>
              <a:t>init</a:t>
            </a:r>
            <a:endParaRPr lang="en-US" b="0" baseline="0" dirty="0"/>
          </a:p>
          <a:p>
            <a:r>
              <a:rPr lang="en-US" b="0" baseline="0" dirty="0"/>
              <a:t>Option -y is used to prefill enterable options</a:t>
            </a:r>
          </a:p>
          <a:p>
            <a:r>
              <a:rPr lang="en-US" b="0" baseline="0" dirty="0"/>
              <a:t>Generates a </a:t>
            </a:r>
            <a:r>
              <a:rPr lang="en-US" b="0" baseline="0" dirty="0" err="1"/>
              <a:t>package.json</a:t>
            </a:r>
            <a:r>
              <a:rPr lang="en-US" b="0" baseline="0" dirty="0"/>
              <a:t> file</a:t>
            </a:r>
          </a:p>
          <a:p>
            <a:r>
              <a:rPr lang="en-US" b="0" baseline="0" dirty="0"/>
              <a:t>NPM/Node recommends using a file named index.js as the module/programs entry point</a:t>
            </a:r>
          </a:p>
          <a:p>
            <a:r>
              <a:rPr lang="en-US" b="0" baseline="0" dirty="0"/>
              <a:t>The courses textbook uses a file name app.js</a:t>
            </a:r>
          </a:p>
          <a:p>
            <a:pPr lvl="1"/>
            <a:r>
              <a:rPr lang="en-US" dirty="0"/>
              <a:t>We will use index.js for all projects in this program</a:t>
            </a:r>
          </a:p>
        </p:txBody>
      </p:sp>
    </p:spTree>
    <p:extLst>
      <p:ext uri="{BB962C8B-B14F-4D97-AF65-F5344CB8AC3E}">
        <p14:creationId xmlns:p14="http://schemas.microsoft.com/office/powerpoint/2010/main" val="1123773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E36A2-7FA5-EF62-3A4C-9DCB098E5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Package.json</a:t>
            </a:r>
            <a:r>
              <a:rPr lang="en-US" dirty="0"/>
              <a:t>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E47D6-8DFE-F2E0-A897-727BB7F39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a set of node scripts to</a:t>
            </a:r>
            <a:r>
              <a:rPr lang="en-US" baseline="0" dirty="0"/>
              <a:t> execute</a:t>
            </a:r>
          </a:p>
          <a:p>
            <a:r>
              <a:rPr lang="en-US" baseline="0" dirty="0"/>
              <a:t>Follows a key/value pair structure </a:t>
            </a:r>
          </a:p>
          <a:p>
            <a:r>
              <a:rPr lang="en-US" baseline="0" dirty="0"/>
              <a:t>The “key” portion is called from the CLI.</a:t>
            </a:r>
          </a:p>
          <a:p>
            <a:pPr lvl="1"/>
            <a:r>
              <a:rPr lang="en-US" dirty="0"/>
              <a:t>“start”: “node index.js”</a:t>
            </a:r>
          </a:p>
          <a:p>
            <a:pPr lvl="2"/>
            <a:r>
              <a:rPr lang="en-US" dirty="0"/>
              <a:t>CLI command: </a:t>
            </a:r>
            <a:r>
              <a:rPr lang="en-US" b="1" dirty="0" err="1"/>
              <a:t>npm</a:t>
            </a:r>
            <a:r>
              <a:rPr lang="en-US" b="1" dirty="0"/>
              <a:t> start</a:t>
            </a:r>
          </a:p>
          <a:p>
            <a:pPr lvl="1"/>
            <a:r>
              <a:rPr lang="en-US" dirty="0"/>
              <a:t>“dev”: “</a:t>
            </a:r>
            <a:r>
              <a:rPr lang="en-US" dirty="0" err="1"/>
              <a:t>nodemon</a:t>
            </a:r>
            <a:r>
              <a:rPr lang="en-US" dirty="0"/>
              <a:t> index.js”</a:t>
            </a:r>
          </a:p>
          <a:p>
            <a:pPr lvl="2"/>
            <a:r>
              <a:rPr lang="en-US" dirty="0"/>
              <a:t>CLI</a:t>
            </a:r>
            <a:r>
              <a:rPr lang="en-US" baseline="0" dirty="0"/>
              <a:t> command: </a:t>
            </a:r>
            <a:r>
              <a:rPr lang="en-US" b="1" baseline="0" dirty="0" err="1"/>
              <a:t>npm</a:t>
            </a:r>
            <a:r>
              <a:rPr lang="en-US" b="1" baseline="0" dirty="0"/>
              <a:t> run dev</a:t>
            </a:r>
          </a:p>
        </p:txBody>
      </p:sp>
    </p:spTree>
    <p:extLst>
      <p:ext uri="{BB962C8B-B14F-4D97-AF65-F5344CB8AC3E}">
        <p14:creationId xmlns:p14="http://schemas.microsoft.com/office/powerpoint/2010/main" val="2662702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B365-52D4-8302-56A3-AC5C35A0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Package.json</a:t>
            </a:r>
            <a:r>
              <a:rPr lang="en-US" baseline="0" dirty="0"/>
              <a:t> scripts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639E9-B4DC-78BF-D25B-935D8F70A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Any script not named: start or test are called with the run argument:</a:t>
            </a:r>
            <a:r>
              <a:rPr lang="en-US" baseline="0" dirty="0"/>
              <a:t> </a:t>
            </a:r>
            <a:endParaRPr lang="en-US" dirty="0"/>
          </a:p>
          <a:p>
            <a:pPr lvl="1"/>
            <a:r>
              <a:rPr lang="en-US" dirty="0" err="1"/>
              <a:t>npm</a:t>
            </a:r>
            <a:r>
              <a:rPr lang="en-US" baseline="0" dirty="0"/>
              <a:t> run dev</a:t>
            </a:r>
          </a:p>
          <a:p>
            <a:pPr lvl="1"/>
            <a:r>
              <a:rPr lang="en-US" baseline="0" dirty="0" err="1"/>
              <a:t>npm</a:t>
            </a:r>
            <a:r>
              <a:rPr lang="en-US" baseline="0" dirty="0"/>
              <a:t> run server</a:t>
            </a:r>
          </a:p>
          <a:p>
            <a:pPr lvl="1"/>
            <a:r>
              <a:rPr lang="en-US" baseline="0" dirty="0" err="1"/>
              <a:t>npm</a:t>
            </a:r>
            <a:r>
              <a:rPr lang="en-US" baseline="0" dirty="0"/>
              <a:t> run localhost</a:t>
            </a:r>
          </a:p>
          <a:p>
            <a:r>
              <a:rPr lang="en-US" dirty="0"/>
              <a:t>Predefined script keywords (start or test) are called without the run argument: 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test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serve</a:t>
            </a:r>
          </a:p>
        </p:txBody>
      </p:sp>
    </p:spTree>
    <p:extLst>
      <p:ext uri="{BB962C8B-B14F-4D97-AF65-F5344CB8AC3E}">
        <p14:creationId xmlns:p14="http://schemas.microsoft.com/office/powerpoint/2010/main" val="2885850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1AF5E-55F8-E11F-B17D-BE2ABA284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Package.json</a:t>
            </a:r>
            <a:r>
              <a:rPr lang="en-US" baseline="0" dirty="0"/>
              <a:t> scripts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607C5-09E1-E185-0803-7EAB17CB4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</a:t>
            </a:r>
            <a:r>
              <a:rPr lang="en-US" baseline="0" dirty="0"/>
              <a:t> examples:</a:t>
            </a:r>
          </a:p>
          <a:p>
            <a:pPr lvl="1"/>
            <a:r>
              <a:rPr lang="en-US" dirty="0"/>
              <a:t>“dev”: “</a:t>
            </a:r>
            <a:r>
              <a:rPr lang="en-US" dirty="0" err="1"/>
              <a:t>nodemon</a:t>
            </a:r>
            <a:r>
              <a:rPr lang="en-US" baseline="0" dirty="0"/>
              <a:t> index.js”</a:t>
            </a:r>
          </a:p>
          <a:p>
            <a:pPr lvl="2"/>
            <a:r>
              <a:rPr lang="en-US" dirty="0"/>
              <a:t>CLI command: </a:t>
            </a:r>
            <a:r>
              <a:rPr lang="en-US" dirty="0" err="1"/>
              <a:t>npm</a:t>
            </a:r>
            <a:r>
              <a:rPr lang="en-US" dirty="0"/>
              <a:t> run dev</a:t>
            </a:r>
          </a:p>
          <a:p>
            <a:pPr lvl="1"/>
            <a:r>
              <a:rPr lang="en-US" dirty="0"/>
              <a:t>“localhost”: “node</a:t>
            </a:r>
            <a:r>
              <a:rPr lang="en-US" baseline="0" dirty="0"/>
              <a:t> index.js”</a:t>
            </a:r>
          </a:p>
          <a:p>
            <a:pPr lvl="2"/>
            <a:r>
              <a:rPr lang="en-US" dirty="0"/>
              <a:t>CLI command: </a:t>
            </a:r>
            <a:r>
              <a:rPr lang="en-US" dirty="0" err="1"/>
              <a:t>npm</a:t>
            </a:r>
            <a:r>
              <a:rPr lang="en-US" dirty="0"/>
              <a:t> run localhost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qa</a:t>
            </a:r>
            <a:r>
              <a:rPr lang="en-US" dirty="0"/>
              <a:t>”: “node index.js”</a:t>
            </a:r>
          </a:p>
          <a:p>
            <a:pPr lvl="2"/>
            <a:r>
              <a:rPr lang="en-US" dirty="0"/>
              <a:t>CLI command: </a:t>
            </a:r>
            <a:r>
              <a:rPr lang="en-US" dirty="0" err="1"/>
              <a:t>npm</a:t>
            </a:r>
            <a:r>
              <a:rPr lang="en-US" dirty="0"/>
              <a:t> run </a:t>
            </a:r>
            <a:r>
              <a:rPr lang="en-US" dirty="0" err="1"/>
              <a:t>qa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412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3029-0D6C-081F-05F4-FD32895C7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Package.json</a:t>
            </a:r>
            <a:r>
              <a:rPr lang="en-US" dirty="0"/>
              <a:t> misc.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E22A2-4CFE-90C1-F455-C55A81846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package.json</a:t>
            </a:r>
            <a:r>
              <a:rPr lang="en-US" dirty="0"/>
              <a:t> engines:</a:t>
            </a:r>
          </a:p>
          <a:p>
            <a:pPr lvl="1"/>
            <a:r>
              <a:rPr lang="en-US" dirty="0"/>
              <a:t>Sets the version of Node</a:t>
            </a:r>
            <a:r>
              <a:rPr lang="en-US" baseline="0" dirty="0"/>
              <a:t> to use for a given package/app</a:t>
            </a:r>
          </a:p>
          <a:p>
            <a:pPr lvl="0"/>
            <a:r>
              <a:rPr lang="en-US" dirty="0" err="1"/>
              <a:t>package.json</a:t>
            </a:r>
            <a:r>
              <a:rPr lang="en-US" dirty="0"/>
              <a:t> author</a:t>
            </a:r>
          </a:p>
          <a:p>
            <a:pPr lvl="1"/>
            <a:r>
              <a:rPr lang="en-US" dirty="0"/>
              <a:t>Sets the author of</a:t>
            </a:r>
            <a:r>
              <a:rPr lang="en-US" baseline="0" dirty="0"/>
              <a:t> the package/app</a:t>
            </a:r>
          </a:p>
          <a:p>
            <a:pPr lvl="0"/>
            <a:r>
              <a:rPr lang="en-US" dirty="0" err="1"/>
              <a:t>package.json</a:t>
            </a:r>
            <a:r>
              <a:rPr lang="en-US" baseline="0" dirty="0"/>
              <a:t>: </a:t>
            </a:r>
            <a:r>
              <a:rPr lang="en-US" baseline="0" dirty="0" err="1"/>
              <a:t>devDependencies</a:t>
            </a:r>
            <a:r>
              <a:rPr lang="en-US" baseline="0" dirty="0"/>
              <a:t> </a:t>
            </a:r>
          </a:p>
          <a:p>
            <a:pPr lvl="1"/>
            <a:r>
              <a:rPr lang="en-US" dirty="0"/>
              <a:t>Sets a list of packages to be installed as development dependencies</a:t>
            </a:r>
          </a:p>
          <a:p>
            <a:pPr lvl="0"/>
            <a:r>
              <a:rPr lang="en-US" dirty="0" err="1"/>
              <a:t>package.json</a:t>
            </a:r>
            <a:r>
              <a:rPr lang="en-US" dirty="0"/>
              <a:t>:</a:t>
            </a:r>
            <a:r>
              <a:rPr lang="en-US" baseline="0" dirty="0"/>
              <a:t> dependencies </a:t>
            </a:r>
          </a:p>
          <a:p>
            <a:pPr lvl="1"/>
            <a:r>
              <a:rPr lang="en-US" dirty="0"/>
              <a:t>Sets a list of packages to be installed as dependencies</a:t>
            </a:r>
          </a:p>
        </p:txBody>
      </p:sp>
    </p:spTree>
    <p:extLst>
      <p:ext uri="{BB962C8B-B14F-4D97-AF65-F5344CB8AC3E}">
        <p14:creationId xmlns:p14="http://schemas.microsoft.com/office/powerpoint/2010/main" val="87083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3DB4-4D9E-24EC-37A8-8A78D20B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NPM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FD053-BC8F-B3A7-8359-5A1955875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Nodemon</a:t>
            </a:r>
            <a:r>
              <a:rPr lang="en-US" dirty="0"/>
              <a:t> (used to automatically restart the server when files are updated</a:t>
            </a:r>
          </a:p>
          <a:p>
            <a:r>
              <a:rPr lang="en-US" dirty="0"/>
              <a:t>Moment.js (used to manipulate</a:t>
            </a:r>
            <a:r>
              <a:rPr lang="en-US" baseline="0" dirty="0"/>
              <a:t> date objects)</a:t>
            </a:r>
          </a:p>
          <a:p>
            <a:r>
              <a:rPr lang="en-US" baseline="0" dirty="0"/>
              <a:t>Express (web framework)</a:t>
            </a:r>
          </a:p>
          <a:p>
            <a:r>
              <a:rPr lang="en-US" baseline="0" dirty="0" err="1"/>
              <a:t>Ejs</a:t>
            </a:r>
            <a:r>
              <a:rPr lang="en-US" baseline="0" dirty="0"/>
              <a:t> (template view engine)</a:t>
            </a:r>
          </a:p>
          <a:p>
            <a:r>
              <a:rPr lang="en-US" baseline="0" dirty="0"/>
              <a:t>Morgan (Node logger)</a:t>
            </a:r>
          </a:p>
          <a:p>
            <a:r>
              <a:rPr lang="en-US" baseline="0" dirty="0"/>
              <a:t>Pino (Node logger)</a:t>
            </a:r>
          </a:p>
          <a:p>
            <a:r>
              <a:rPr lang="en-US" baseline="0" dirty="0"/>
              <a:t>Express-session (session management tool)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36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5185A-91B5-81B3-4E29-B96D0B26E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ADA0D-7F72-1F55-98CF-265653016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/>
              <a:t>During this week, you will learn:</a:t>
            </a:r>
          </a:p>
          <a:p>
            <a:r>
              <a:rPr lang="en-US" dirty="0"/>
              <a:t>About packages</a:t>
            </a:r>
            <a:r>
              <a:rPr lang="en-US" baseline="0" dirty="0"/>
              <a:t> and modules</a:t>
            </a:r>
          </a:p>
          <a:p>
            <a:r>
              <a:rPr lang="en-US" baseline="0" dirty="0"/>
              <a:t>Guidelines for naming packages</a:t>
            </a:r>
          </a:p>
          <a:p>
            <a:r>
              <a:rPr lang="en-US" baseline="0" dirty="0"/>
              <a:t>How to use the Node Package Manager</a:t>
            </a:r>
          </a:p>
          <a:p>
            <a:r>
              <a:rPr lang="en-US" baseline="0" dirty="0"/>
              <a:t>The </a:t>
            </a:r>
            <a:r>
              <a:rPr lang="en-US" baseline="0" dirty="0" err="1"/>
              <a:t>package.json</a:t>
            </a:r>
            <a:r>
              <a:rPr lang="en-US" baseline="0" dirty="0"/>
              <a:t> and package-</a:t>
            </a:r>
            <a:r>
              <a:rPr lang="en-US" baseline="0" dirty="0" err="1"/>
              <a:t>lock.json</a:t>
            </a:r>
            <a:r>
              <a:rPr lang="en-US" baseline="0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281300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FF8B3-D331-7688-342A-9DF1161C0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8EB37-DABE-C610-21B0-FDBAB7710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/>
              <a:t>What semantic versioning is</a:t>
            </a:r>
          </a:p>
          <a:p>
            <a:r>
              <a:rPr lang="en-US" baseline="0" dirty="0"/>
              <a:t>How to create a </a:t>
            </a:r>
            <a:r>
              <a:rPr lang="en-US" baseline="0" dirty="0" err="1"/>
              <a:t>package.json</a:t>
            </a:r>
            <a:r>
              <a:rPr lang="en-US" baseline="0" dirty="0"/>
              <a:t> file</a:t>
            </a:r>
          </a:p>
          <a:p>
            <a:r>
              <a:rPr lang="en-US" baseline="0" dirty="0"/>
              <a:t>Differences between dependencies and </a:t>
            </a:r>
            <a:r>
              <a:rPr lang="en-US" baseline="0" dirty="0" err="1"/>
              <a:t>devDependencies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01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A59AA-6BC3-996C-9C7D-110CDA02D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  <a:r>
              <a:rPr lang="en-US" baseline="0" dirty="0"/>
              <a:t> and modules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8F505-3273-A39D-C5E5-7450617E9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package</a:t>
            </a:r>
            <a:r>
              <a:rPr lang="en-US" baseline="0" dirty="0"/>
              <a:t> is a file or directory that is described by a </a:t>
            </a:r>
            <a:r>
              <a:rPr lang="en-US" baseline="0" dirty="0" err="1"/>
              <a:t>package.json</a:t>
            </a:r>
            <a:r>
              <a:rPr lang="en-US" baseline="0" dirty="0"/>
              <a:t> file</a:t>
            </a:r>
          </a:p>
          <a:p>
            <a:r>
              <a:rPr lang="en-US" baseline="0" dirty="0"/>
              <a:t>Packages must contain an </a:t>
            </a:r>
            <a:r>
              <a:rPr lang="en-US" baseline="0" dirty="0" err="1"/>
              <a:t>package.json</a:t>
            </a:r>
            <a:r>
              <a:rPr lang="en-US" baseline="0" dirty="0"/>
              <a:t> file</a:t>
            </a:r>
          </a:p>
          <a:p>
            <a:r>
              <a:rPr lang="en-US" dirty="0"/>
              <a:t>A module is any file or directory in the </a:t>
            </a:r>
            <a:r>
              <a:rPr lang="en-US" dirty="0" err="1"/>
              <a:t>node_modules</a:t>
            </a:r>
            <a:r>
              <a:rPr lang="en-US" dirty="0"/>
              <a:t> directory that can be loaded by the Node.js require() function</a:t>
            </a:r>
          </a:p>
          <a:p>
            <a:r>
              <a:rPr lang="en-US" dirty="0"/>
              <a:t>To be loaded by the Node.js require() function, a module must be one of the following: </a:t>
            </a:r>
          </a:p>
          <a:p>
            <a:pPr lvl="1"/>
            <a:r>
              <a:rPr lang="en-US" dirty="0"/>
              <a:t>A folder with a </a:t>
            </a:r>
            <a:r>
              <a:rPr lang="en-US" dirty="0" err="1"/>
              <a:t>package.json</a:t>
            </a:r>
            <a:r>
              <a:rPr lang="en-US" dirty="0"/>
              <a:t> file containing a “main” field</a:t>
            </a:r>
          </a:p>
          <a:p>
            <a:pPr lvl="1"/>
            <a:r>
              <a:rPr lang="en-US" dirty="0"/>
              <a:t>A JavaScript file</a:t>
            </a:r>
          </a:p>
        </p:txBody>
      </p:sp>
    </p:spTree>
    <p:extLst>
      <p:ext uri="{BB962C8B-B14F-4D97-AF65-F5344CB8AC3E}">
        <p14:creationId xmlns:p14="http://schemas.microsoft.com/office/powerpoint/2010/main" val="1022043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8BEBA-276C-0FD2-626F-4236329B5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naming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7D1AF-90CD-380B-79AF-7E7AAFE6E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must be unique</a:t>
            </a:r>
          </a:p>
          <a:p>
            <a:r>
              <a:rPr lang="en-US" dirty="0"/>
              <a:t>Names</a:t>
            </a:r>
            <a:r>
              <a:rPr lang="en-US" baseline="0" dirty="0"/>
              <a:t> should be descriptive </a:t>
            </a:r>
          </a:p>
          <a:p>
            <a:r>
              <a:rPr lang="en-US" baseline="0" dirty="0"/>
              <a:t>Not offensive</a:t>
            </a:r>
          </a:p>
          <a:p>
            <a:r>
              <a:rPr lang="en-US" baseline="0" dirty="0"/>
              <a:t>Not trademarked</a:t>
            </a:r>
          </a:p>
          <a:p>
            <a:r>
              <a:rPr lang="en-US" baseline="0" dirty="0"/>
              <a:t>Does not contain white space</a:t>
            </a:r>
          </a:p>
          <a:p>
            <a:pPr lvl="1"/>
            <a:r>
              <a:rPr lang="en-US" dirty="0"/>
              <a:t>My sweet package</a:t>
            </a:r>
          </a:p>
          <a:p>
            <a:pPr lvl="0"/>
            <a:r>
              <a:rPr lang="en-US" dirty="0"/>
              <a:t>Names separated by dashes</a:t>
            </a:r>
          </a:p>
          <a:p>
            <a:pPr lvl="1"/>
            <a:r>
              <a:rPr lang="en-US" dirty="0"/>
              <a:t>my-sweet-package</a:t>
            </a:r>
          </a:p>
        </p:txBody>
      </p:sp>
    </p:spTree>
    <p:extLst>
      <p:ext uri="{BB962C8B-B14F-4D97-AF65-F5344CB8AC3E}">
        <p14:creationId xmlns:p14="http://schemas.microsoft.com/office/powerpoint/2010/main" val="1253447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ED99F-455C-2E9D-CE29-A1EB31459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</a:t>
            </a:r>
            <a:r>
              <a:rPr lang="en-US" baseline="0" dirty="0"/>
              <a:t> versioning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BB958-2A2C-8E73-AA73-97878E2EC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numbers </a:t>
            </a:r>
            <a:r>
              <a:rPr lang="en-US" baseline="0" dirty="0"/>
              <a:t>are represented as follows:</a:t>
            </a:r>
          </a:p>
          <a:p>
            <a:pPr lvl="1"/>
            <a:r>
              <a:rPr lang="en-US" dirty="0"/>
              <a:t>MAJOR – incompatible API changes</a:t>
            </a:r>
          </a:p>
          <a:p>
            <a:pPr lvl="1"/>
            <a:r>
              <a:rPr lang="en-US" dirty="0"/>
              <a:t>MINOR – backwards compatible changes</a:t>
            </a:r>
          </a:p>
          <a:p>
            <a:pPr lvl="1"/>
            <a:r>
              <a:rPr lang="en-US" dirty="0"/>
              <a:t>PATCH – backwards compatible bug fixes</a:t>
            </a:r>
          </a:p>
          <a:p>
            <a:pPr lvl="0"/>
            <a:r>
              <a:rPr lang="en-US" dirty="0"/>
              <a:t>Examples:</a:t>
            </a:r>
            <a:r>
              <a:rPr lang="en-US" baseline="0" dirty="0"/>
              <a:t> </a:t>
            </a:r>
          </a:p>
          <a:p>
            <a:pPr lvl="1"/>
            <a:r>
              <a:rPr lang="en-US" dirty="0"/>
              <a:t>2.1.14</a:t>
            </a:r>
          </a:p>
          <a:p>
            <a:pPr lvl="1"/>
            <a:r>
              <a:rPr lang="en-US" dirty="0"/>
              <a:t>15.1.4</a:t>
            </a:r>
          </a:p>
          <a:p>
            <a:pPr lvl="1"/>
            <a:r>
              <a:rPr lang="en-US" dirty="0"/>
              <a:t>12.0.4</a:t>
            </a:r>
          </a:p>
        </p:txBody>
      </p:sp>
    </p:spTree>
    <p:extLst>
      <p:ext uri="{BB962C8B-B14F-4D97-AF65-F5344CB8AC3E}">
        <p14:creationId xmlns:p14="http://schemas.microsoft.com/office/powerpoint/2010/main" val="38630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1AA3-F4C9-17A0-266E-9F188494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Package Manager (NPM)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0A43F-3069-3739-7850-43EA0B17C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Manages downloads and dependencies in a</a:t>
            </a:r>
            <a:r>
              <a:rPr lang="en-US" baseline="0" dirty="0"/>
              <a:t> project</a:t>
            </a:r>
          </a:p>
          <a:p>
            <a:r>
              <a:rPr lang="en-US" baseline="0" dirty="0"/>
              <a:t>If a project has a </a:t>
            </a:r>
            <a:r>
              <a:rPr lang="en-US" baseline="0" dirty="0" err="1"/>
              <a:t>package.json</a:t>
            </a:r>
            <a:r>
              <a:rPr lang="en-US" baseline="0" dirty="0"/>
              <a:t> file, you can run </a:t>
            </a:r>
            <a:r>
              <a:rPr lang="en-US" b="1" baseline="0" dirty="0" err="1"/>
              <a:t>npm</a:t>
            </a:r>
            <a:r>
              <a:rPr lang="en-US" b="1" baseline="0" dirty="0"/>
              <a:t> install</a:t>
            </a:r>
            <a:r>
              <a:rPr lang="en-US" b="0" baseline="0" dirty="0"/>
              <a:t> and all of the dependencies listed in the file will get installed to a folder named “</a:t>
            </a:r>
            <a:r>
              <a:rPr lang="en-US" b="0" baseline="0" dirty="0" err="1"/>
              <a:t>node_modules</a:t>
            </a:r>
            <a:r>
              <a:rPr lang="en-US" b="0" baseline="0" dirty="0"/>
              <a:t>”</a:t>
            </a:r>
          </a:p>
          <a:p>
            <a:r>
              <a:rPr lang="en-US" dirty="0"/>
              <a:t>Included with Node.js installation</a:t>
            </a:r>
          </a:p>
          <a:p>
            <a:r>
              <a:rPr lang="en-US" b="0" baseline="0" dirty="0"/>
              <a:t>Performs</a:t>
            </a:r>
            <a:r>
              <a:rPr lang="en-US" b="0" dirty="0"/>
              <a:t> operations in two modes: global and local</a:t>
            </a:r>
          </a:p>
          <a:p>
            <a:pPr lvl="1"/>
            <a:r>
              <a:rPr lang="en-US" baseline="0" dirty="0"/>
              <a:t>Local applies to the project in your </a:t>
            </a:r>
            <a:r>
              <a:rPr lang="en-US" baseline="0" dirty="0">
                <a:hlinkClick r:id="rId2"/>
              </a:rPr>
              <a:t>current working directory</a:t>
            </a:r>
            <a:endParaRPr lang="en-US" dirty="0"/>
          </a:p>
          <a:p>
            <a:pPr lvl="1"/>
            <a:r>
              <a:rPr lang="en-US" b="0" baseline="0" dirty="0"/>
              <a:t>Global</a:t>
            </a:r>
            <a:r>
              <a:rPr lang="en-US" b="0" dirty="0"/>
              <a:t> applies to all Node projects</a:t>
            </a:r>
            <a:endParaRPr lang="en-US" b="0" baseline="0" dirty="0"/>
          </a:p>
        </p:txBody>
      </p:sp>
    </p:spTree>
    <p:extLst>
      <p:ext uri="{BB962C8B-B14F-4D97-AF65-F5344CB8AC3E}">
        <p14:creationId xmlns:p14="http://schemas.microsoft.com/office/powerpoint/2010/main" val="2205384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D7989-48FE-3936-495F-377CCCB48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Package.json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39101-E8AC-A1E7-231F-3777C1C9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Heart of any Node project</a:t>
            </a:r>
          </a:p>
          <a:p>
            <a:r>
              <a:rPr lang="en-US" dirty="0"/>
              <a:t>Contains instructions on project dependencies, project execution, and environment settings</a:t>
            </a:r>
          </a:p>
          <a:p>
            <a:r>
              <a:rPr lang="en-US" dirty="0"/>
              <a:t>Located at the root directory of a Node project</a:t>
            </a:r>
          </a:p>
          <a:p>
            <a:r>
              <a:rPr lang="en-US" dirty="0"/>
              <a:t>JSON formatted:</a:t>
            </a:r>
          </a:p>
          <a:p>
            <a:pPr lvl="1"/>
            <a:r>
              <a:rPr lang="en-US" dirty="0"/>
              <a:t>key/value pairs</a:t>
            </a:r>
          </a:p>
        </p:txBody>
      </p:sp>
    </p:spTree>
    <p:extLst>
      <p:ext uri="{BB962C8B-B14F-4D97-AF65-F5344CB8AC3E}">
        <p14:creationId xmlns:p14="http://schemas.microsoft.com/office/powerpoint/2010/main" val="1204044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9652-9EBA-FB43-F744-6618F9B84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Package.json</a:t>
            </a:r>
            <a:r>
              <a:rPr lang="en-US" baseline="0" dirty="0"/>
              <a:t> contd.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FD5AE0-0E3F-AB2A-54EA-92A573137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12" y="1872932"/>
            <a:ext cx="60483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47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71_wac.pptx" id="{5949C568-53CB-4DD9-A378-6546B3993037}" vid="{E82CB2D0-6300-4D81-9B62-ADEB4A0043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92</TotalTime>
  <Words>696</Words>
  <Application>Microsoft Office PowerPoint</Application>
  <PresentationFormat>Widescreen</PresentationFormat>
  <Paragraphs>104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Georgia</vt:lpstr>
      <vt:lpstr>Trebuchet MS</vt:lpstr>
      <vt:lpstr>Wingdings 2</vt:lpstr>
      <vt:lpstr>Urban</vt:lpstr>
      <vt:lpstr>WEB 340 Node.js</vt:lpstr>
      <vt:lpstr>Objectives</vt:lpstr>
      <vt:lpstr>Objectives</vt:lpstr>
      <vt:lpstr>Packages and modules</vt:lpstr>
      <vt:lpstr>Package naming guidelines</vt:lpstr>
      <vt:lpstr>Semantic versioning</vt:lpstr>
      <vt:lpstr>Node Package Manager (NPM)</vt:lpstr>
      <vt:lpstr>Package.json</vt:lpstr>
      <vt:lpstr>Package.json contd.</vt:lpstr>
      <vt:lpstr>Project creation</vt:lpstr>
      <vt:lpstr>Package.json scripts</vt:lpstr>
      <vt:lpstr>Package.json scripts contd.</vt:lpstr>
      <vt:lpstr>Package.json scripts contd.</vt:lpstr>
      <vt:lpstr>Package.json misc.</vt:lpstr>
      <vt:lpstr>Useful NPM packages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340 Node.js</dc:title>
  <dc:creator>rkrasso</dc:creator>
  <cp:lastModifiedBy>rkrasso</cp:lastModifiedBy>
  <cp:revision>6</cp:revision>
  <dcterms:created xsi:type="dcterms:W3CDTF">2023-01-05T19:28:46Z</dcterms:created>
  <dcterms:modified xsi:type="dcterms:W3CDTF">2023-01-06T00:42:06Z</dcterms:modified>
</cp:coreProperties>
</file>