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F4F-3D38-3EB1-F054-7C5E69FB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340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953BC-FF2B-F88A-7553-53E08B3C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 – Advanced Forms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6526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85A-91B5-81B3-4E29-B96D0B2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DA0D-7F72-1F55-98CF-26565301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During this week, you will learn:</a:t>
            </a:r>
          </a:p>
          <a:p>
            <a:r>
              <a:rPr lang="en-US" dirty="0"/>
              <a:t>How to create advanced forms in Express</a:t>
            </a:r>
          </a:p>
          <a:p>
            <a:r>
              <a:rPr lang="en-US" dirty="0"/>
              <a:t>JSON data</a:t>
            </a:r>
            <a:r>
              <a:rPr lang="en-US" baseline="0" dirty="0"/>
              <a:t> type</a:t>
            </a:r>
          </a:p>
          <a:p>
            <a:r>
              <a:rPr lang="en-US" baseline="0" dirty="0"/>
              <a:t>Reading data from a JSON file</a:t>
            </a:r>
          </a:p>
        </p:txBody>
      </p:sp>
    </p:spTree>
    <p:extLst>
      <p:ext uri="{BB962C8B-B14F-4D97-AF65-F5344CB8AC3E}">
        <p14:creationId xmlns:p14="http://schemas.microsoft.com/office/powerpoint/2010/main" val="28130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B297-95DA-1506-CD0A-2CA94568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6B51-60A9-5182-C649-2CE7F430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Stands for JavaScript Object Notation</a:t>
            </a:r>
            <a:endParaRPr lang="en-US" sz="2800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format for storing and transporting data</a:t>
            </a:r>
            <a:endParaRPr lang="en-US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used in websites to send data between a server and web page</a:t>
            </a:r>
            <a:endParaRPr lang="en-US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heavily in JavaScript full-stack applications</a:t>
            </a:r>
            <a:endParaRPr lang="en-US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understand and follows a key/value pair format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811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34ED-4FD0-CDD6-D3EB-B3B30974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ED28-9F8D-6BBD-DFF7-DD75685A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read data from a JSON file, use the Node.js built-in </a:t>
            </a:r>
            <a:r>
              <a:rPr kumimoji="0" lang="en-US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fs.readFileSync</a:t>
            </a:r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function: </a:t>
            </a:r>
          </a:p>
          <a:p>
            <a:pPr lvl="1" rtl="0" eaLnBrk="1" latinLnBrk="0" hangingPunct="1"/>
            <a:r>
              <a:rPr lang="en-US" sz="2600" dirty="0">
                <a:effectLst/>
              </a:rPr>
              <a:t>First read the file and store it in a variable:</a:t>
            </a:r>
            <a:r>
              <a:rPr lang="en-US" sz="2600" baseline="0" dirty="0">
                <a:effectLst/>
              </a:rPr>
              <a:t> let </a:t>
            </a:r>
            <a:r>
              <a:rPr lang="en-US" sz="2600" baseline="0" dirty="0" err="1">
                <a:effectLst/>
              </a:rPr>
              <a:t>jsonFile</a:t>
            </a:r>
            <a:r>
              <a:rPr lang="en-US" sz="2600" baseline="0" dirty="0">
                <a:effectLst/>
              </a:rPr>
              <a:t> = </a:t>
            </a:r>
            <a:r>
              <a:rPr lang="en-US" sz="2600" baseline="0" dirty="0" err="1">
                <a:effectLst/>
              </a:rPr>
              <a:t>fs.readFileSync</a:t>
            </a:r>
            <a:r>
              <a:rPr lang="en-US" sz="2600" baseline="0" dirty="0">
                <a:effectLst/>
              </a:rPr>
              <a:t>(‘./public/data/</a:t>
            </a:r>
            <a:r>
              <a:rPr lang="en-US" sz="2600" baseline="0" dirty="0" err="1">
                <a:effectLst/>
              </a:rPr>
              <a:t>services.json</a:t>
            </a:r>
            <a:r>
              <a:rPr lang="en-US" sz="2600" baseline="0" dirty="0">
                <a:effectLst/>
              </a:rPr>
              <a:t>’); </a:t>
            </a:r>
          </a:p>
          <a:p>
            <a:pPr lvl="1" rtl="0" eaLnBrk="1" latinLnBrk="0" hangingPunct="1"/>
            <a:r>
              <a:rPr lang="en-US" sz="2600" baseline="0" dirty="0">
                <a:effectLst/>
              </a:rPr>
              <a:t>Next, parse the file into an array: let services = </a:t>
            </a:r>
            <a:r>
              <a:rPr lang="en-US" sz="2600" baseline="0" dirty="0" err="1">
                <a:effectLst/>
              </a:rPr>
              <a:t>JSON.parse</a:t>
            </a:r>
            <a:r>
              <a:rPr lang="en-US" sz="2600" baseline="0" dirty="0">
                <a:effectLst/>
              </a:rPr>
              <a:t>(</a:t>
            </a:r>
            <a:r>
              <a:rPr lang="en-US" sz="2600" baseline="0" dirty="0" err="1">
                <a:effectLst/>
              </a:rPr>
              <a:t>jsonFile</a:t>
            </a:r>
            <a:r>
              <a:rPr lang="en-US" sz="2600" baseline="0" dirty="0">
                <a:effectLst/>
              </a:rPr>
              <a:t>);</a:t>
            </a:r>
            <a:endParaRPr lang="en-US" sz="2600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a JSON file use the following format: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310FB-B568-9D10-50D6-410A6AD9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55" y="4866229"/>
            <a:ext cx="1812290" cy="17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3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71_wac.pptx" id="{5949C568-53CB-4DD9-A378-6546B3993037}" vid="{E82CB2D0-6300-4D81-9B62-ADEB4A0043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</TotalTime>
  <Words>157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Georgia</vt:lpstr>
      <vt:lpstr>Trebuchet MS</vt:lpstr>
      <vt:lpstr>Wingdings 2</vt:lpstr>
      <vt:lpstr>Urban</vt:lpstr>
      <vt:lpstr>WEB 340 Node.js</vt:lpstr>
      <vt:lpstr>Objectives</vt:lpstr>
      <vt:lpstr>JSON</vt:lpstr>
      <vt:lpstr>Reading data from a JSON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340 Node.js</dc:title>
  <dc:creator>rkrasso</dc:creator>
  <cp:lastModifiedBy>rkrasso</cp:lastModifiedBy>
  <cp:revision>4</cp:revision>
  <dcterms:created xsi:type="dcterms:W3CDTF">2023-01-05T19:28:46Z</dcterms:created>
  <dcterms:modified xsi:type="dcterms:W3CDTF">2023-01-06T22:27:20Z</dcterms:modified>
</cp:coreProperties>
</file>