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8" r:id="rId7"/>
    <p:sldId id="259" r:id="rId8"/>
    <p:sldId id="263" r:id="rId9"/>
    <p:sldId id="260" r:id="rId10"/>
    <p:sldId id="265" r:id="rId11"/>
    <p:sldId id="264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608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5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08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9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9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3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9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1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1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9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9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55AD-604C-466D-89BC-536BC3FA04D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8ADC-37CE-4C14-8210-8640BEBE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4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software_testing_dictionary/acceptance_testing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AD20B-828F-491F-2EFF-398BF944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/>
              <a:t>Presentation 3.2 -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3072-A624-9749-F44B-845C8D6C6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>
                <a:solidFill>
                  <a:schemeClr val="tx1"/>
                </a:solidFill>
              </a:rPr>
              <a:t>Shane Hingtgen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chemeClr val="tx1"/>
                </a:solidFill>
              </a:rPr>
              <a:t>6/7/23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chemeClr val="tx1"/>
                </a:solidFill>
              </a:rPr>
              <a:t>Bellevue University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2264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BAD20B-828F-491F-2EFF-398BF944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5397933" cy="2387600"/>
          </a:xfrm>
        </p:spPr>
        <p:txBody>
          <a:bodyPr>
            <a:normAutofit/>
          </a:bodyPr>
          <a:lstStyle/>
          <a:p>
            <a:r>
              <a:rPr lang="en-US" dirty="0"/>
              <a:t>Common ways of Integration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3072-A624-9749-F44B-845C8D6C6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896" y="3602038"/>
            <a:ext cx="5437103" cy="165576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Big Bang (Hamilton, 2023)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Incremental (Hamilton, 2023)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Top down (Hamilton, 2023)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Bottom up (Hamilton, 2023)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Hybrid of Top and Bottom (Hamilton, 2023)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3673C-3999-A04D-492B-0D924073AE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324" r="34879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7550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D20B-828F-491F-2EFF-398BF9440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types of Integration Tests Explained: Big Bang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3072-A624-9749-F44B-845C8D6C6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test that will use the entire application at the same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recommended for small applications (Hamilton, 2023)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Terrible at finding the place of error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1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DF97-66C2-FE01-F502-6E6F4475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Integration Tests Explained: Incremental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F322-ED22-D0A2-E37F-09E43F0D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test only uses a few modules that are “logically related” (Hamilton, 2023)</a:t>
            </a:r>
          </a:p>
          <a:p>
            <a:r>
              <a:rPr lang="en-US" dirty="0"/>
              <a:t>Test will continue with a few other modules that are related until testing is resolved (Hamilton, 2023)</a:t>
            </a:r>
          </a:p>
          <a:p>
            <a:r>
              <a:rPr lang="en-US" dirty="0"/>
              <a:t>Usually used in conjunction of Top Down and Bottom Up testing methods (Hamilton, 2023)</a:t>
            </a:r>
          </a:p>
        </p:txBody>
      </p:sp>
    </p:spTree>
    <p:extLst>
      <p:ext uri="{BB962C8B-B14F-4D97-AF65-F5344CB8AC3E}">
        <p14:creationId xmlns:p14="http://schemas.microsoft.com/office/powerpoint/2010/main" val="429247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BAD20B-828F-491F-2EFF-398BF944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Recap on all Testing</a:t>
            </a:r>
          </a:p>
        </p:txBody>
      </p:sp>
      <p:sp useBgFill="1">
        <p:nvSpPr>
          <p:cNvPr id="82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3072-A624-9749-F44B-845C8D6C6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Useful for finding and fixing errors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Ideally, they would all be automated if possible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Automated tests are a lot quicker and offer less error prone code than manual testing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Manual test could take weeks, automated tests could take hours</a:t>
            </a:r>
          </a:p>
        </p:txBody>
      </p:sp>
    </p:spTree>
    <p:extLst>
      <p:ext uri="{BB962C8B-B14F-4D97-AF65-F5344CB8AC3E}">
        <p14:creationId xmlns:p14="http://schemas.microsoft.com/office/powerpoint/2010/main" val="283823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D20B-828F-491F-2EFF-398BF9440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3072-A624-9749-F44B-845C8D6C6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Hamilton, T. (2023, May 6).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Integration Testing: What is, Types with Example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Guru99. Retrieved June 7, 2023, from https://www.guru99.com/integration-testing.html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Kim, G.,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Debois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P., Willis, J. O., &amp; Humble, J. (2016).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The DevOps Handbook: How to Create World-Class Agility, Reliability, and Security in Technology Organizations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https://dl.acm.org/citation.cfm?id=3044729</a:t>
            </a:r>
          </a:p>
          <a:p>
            <a:r>
              <a:rPr lang="en-US" sz="1800" i="1" dirty="0">
                <a:effectLst/>
                <a:latin typeface="Times New Roman" panose="02020603050405020304" pitchFamily="18" charset="0"/>
              </a:rPr>
              <a:t>Acceptance Testing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(n.d.). Tutorials Point. Retrieved June 7, 2023, from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2"/>
              </a:rPr>
              <a:t>https://www.tutorialspoint.com/software_testing_dictionary/acceptance_testing.htm</a:t>
            </a:r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Hamilton, T. (2023b, May 6).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Unit Testing Tutorial – What is, Types &amp; Test Example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Guru99. Retrieved June 7, 2023, from https://www.guru99.com/unit-testing-guide.html</a:t>
            </a: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7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AD20B-828F-491F-2EFF-398BF944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Types of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3072-A624-9749-F44B-845C8D6C6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Unit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Acceptance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Integration Tests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8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BAD20B-828F-491F-2EFF-398BF944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Unit Tests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22E3072-A624-9749-F44B-845C8D6C6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Tests a single function, methods, class that are isolated (Kim et al., 2016)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Gives the developer confidence their code works as intended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Modifies code to keep it stateless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Generally, the first level of testing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9594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BAD20B-828F-491F-2EFF-398BF944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en-US" dirty="0"/>
              <a:t>Why Use Unit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3072-A624-9749-F44B-845C8D6C6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/>
              <a:t>Unit Tests are quick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/>
              <a:t>They also allow for easier troubleshooting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/>
              <a:t>Quicker to document bugs and other errors</a:t>
            </a:r>
          </a:p>
        </p:txBody>
      </p:sp>
      <p:pic>
        <p:nvPicPr>
          <p:cNvPr id="5" name="Picture 4" descr="Pipette filling tray with sample">
            <a:extLst>
              <a:ext uri="{FF2B5EF4-FFF2-40B4-BE49-F238E27FC236}">
                <a16:creationId xmlns:a16="http://schemas.microsoft.com/office/drawing/2014/main" id="{AD61B6E0-F721-7A43-0718-84CE84ECBF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71" r="30640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1232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AD20B-828F-491F-2EFF-398BF944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Types of Unit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3072-A624-9749-F44B-845C8D6C6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Generally, you would want them to be Automated</a:t>
            </a:r>
            <a:endParaRPr lang="en-US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also be manual but not ideal</a:t>
            </a:r>
            <a:endParaRPr lang="en-US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can create these automated tests with a Unit Test Framework</a:t>
            </a:r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9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D20B-828F-491F-2EFF-398BF9440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Unit Testing Tools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3072-A624-9749-F44B-845C8D6C6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Junit – Testing tool for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Nunit – Testing tool for .net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Jmockit – Testing tool for APIs and other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8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29EF3596-DF97-4605-88C4-E1D6634C1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4CF5AE-1525-458C-805A-277612287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75184BC4-A6A5-41B7-9463-51287F8C9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47CE477-1D61-4F65-A819-156F3064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168D70C-C0A3-4080-935A-4C7D34D1F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4BFE52DB-6074-4322-91A0-BA19AC65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482A31-6AFE-4781-B3EC-26CF5A34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A2F5607A-50CD-401B-AA0D-375828CC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2065C15-E60F-4857-877B-1F8235F9A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0515003-9E36-4383-852B-C467122CD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6809E31-CFB3-4460-A5B9-9B5D20C4D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4181E6F-BF0F-40DF-B995-3E6E1D016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21ECCFEF-1B38-4DA5-BE12-61FC28057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F7B7547-12E7-424A-B8A2-836C862B0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D73F691-9932-4DF3-9C00-5FB99E59B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C1D4D7C-DDA0-4901-B134-3A4F498A4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1D667447-7CCB-4723-98DC-3B6243BB5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3205CA6A-75CC-441A-A983-276CC7243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7C5F7AB-65D8-48CC-ABE1-4E6FCC596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D2DE9CF-1915-4458-8504-23EE23C7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75539DD-1581-4269-9977-2AD4EC61A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F35F98A-A81D-4A28-B3EF-AA4CF8552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F4C3514-1560-4004-BACC-31CAF69A9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59492B1-819E-4D36-8684-DE6269CD9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D37E5FF-AC11-4600-A1A7-5A79E8987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71BEA79E-EC3A-49E3-BF83-FD38146C2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28003CD-17C2-4EF6-9422-BCC831E6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1116C327-1D14-460A-A6E2-78987B1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E5E6917-BBB5-46D6-A9EF-108A2A621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15AE5B56-D24B-45D6-B264-EFD2BCFDE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3F5649DF-34D2-42EB-AEA0-DB38895E7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908BA6A2-58E6-4EF1-B21C-C129AD44A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F764234-DCC8-409D-9589-60BA5BEBD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672EDBF1-5836-45EE-ACAA-026F06E61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2EDE749-EE15-49ED-A703-EB5B8296F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ECAFA4A1-3EFA-41E8-8124-5BD1A7FD3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5FC977BF-3314-4C13-949F-F7005E49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FFE293AA-EA29-496D-B73C-DD63AA5C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555B5CF2-EB1C-4BAF-831C-F7563748F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6C35CEC0-2B0B-4B96-A85B-170DFCE73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4479BA0E-1F0F-44CC-B967-41E59E556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0EA2BA01-0538-42E6-94BA-FC5ADB2DE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03F7E47C-F027-4901-A6C8-390843EE3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28E1E440-AFF9-4333-83FE-EE96FF13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303A70BD-0FF2-440D-BE34-940EEC17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E9E7E43D-CEBC-4F5A-9849-06150C6F5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DB41515B-EB52-4FB6-9ED6-AFDF7598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325F3C87-07A2-4F10-AFAB-254EC057F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8A65FB10-C150-41C0-AE33-92EA10D2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87206993-1AA8-4179-B1AE-7486E1FA0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85A838BB-56EF-47B9-B613-2EC774731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E7A25950-F58D-4098-9824-C8518F323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CD280DC-A611-4DAC-BC0C-070097BBE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88921E44-6C5B-4CD9-8347-604B039BA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311649F5-0FA2-4ED1-9C27-5EFF64007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94683F6-FEDA-4D28-9E9F-557699D6A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8" name="Picture 2">
            <a:extLst>
              <a:ext uri="{FF2B5EF4-FFF2-40B4-BE49-F238E27FC236}">
                <a16:creationId xmlns:a16="http://schemas.microsoft.com/office/drawing/2014/main" id="{EE045C80-5D28-4F64-9892-322DA1D23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AD20B-828F-491F-2EFF-398BF944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5201086" cy="23966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Acceptance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3072-A624-9749-F44B-845C8D6C6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5231513" cy="20527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2"/>
                </a:solidFill>
              </a:rPr>
              <a:t>Usually is used to Test the whole application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2"/>
                </a:solidFill>
              </a:rPr>
              <a:t>Provides a high level of confidence that the entire application still works as intended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2"/>
                </a:solidFill>
              </a:rPr>
              <a:t>The purpose of this test is if it works how the customer wants it to work</a:t>
            </a:r>
          </a:p>
        </p:txBody>
      </p:sp>
      <p:sp useBgFill="1"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0F4BA0F2-1035-4F3D-B3FE-C551450E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586A2159-16D9-1566-1BF1-F2E020075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340" y="1835935"/>
            <a:ext cx="3178638" cy="31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73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BAD20B-828F-491F-2EFF-398BF944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/>
              <a:t>Types of Acceptance Tests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22E3072-A624-9749-F44B-845C8D6C6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User Acceptance Test (</a:t>
            </a:r>
            <a:r>
              <a:rPr lang="en-US" sz="1800" i="1">
                <a:solidFill>
                  <a:schemeClr val="tx1"/>
                </a:solidFill>
              </a:rPr>
              <a:t>Acceptance Testing</a:t>
            </a:r>
            <a:r>
              <a:rPr lang="en-US" sz="1800">
                <a:solidFill>
                  <a:schemeClr val="tx1"/>
                </a:solidFill>
              </a:rPr>
              <a:t>, n.d.)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Business Acceptance Test (</a:t>
            </a:r>
            <a:r>
              <a:rPr lang="en-US" sz="1800" i="1">
                <a:solidFill>
                  <a:schemeClr val="tx1"/>
                </a:solidFill>
              </a:rPr>
              <a:t>Acceptance Testing</a:t>
            </a:r>
            <a:r>
              <a:rPr lang="en-US" sz="1800">
                <a:solidFill>
                  <a:schemeClr val="tx1"/>
                </a:solidFill>
              </a:rPr>
              <a:t>, n.d.)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Alpha Testing (</a:t>
            </a:r>
            <a:r>
              <a:rPr lang="en-US" sz="1800" i="1">
                <a:solidFill>
                  <a:schemeClr val="tx1"/>
                </a:solidFill>
              </a:rPr>
              <a:t>Acceptance Testing</a:t>
            </a:r>
            <a:r>
              <a:rPr lang="en-US" sz="1800">
                <a:solidFill>
                  <a:schemeClr val="tx1"/>
                </a:solidFill>
              </a:rPr>
              <a:t>, n.d.)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Beta Testing (</a:t>
            </a:r>
            <a:r>
              <a:rPr lang="en-US" sz="1800" i="1">
                <a:solidFill>
                  <a:schemeClr val="tx1"/>
                </a:solidFill>
              </a:rPr>
              <a:t>Acceptance Testing</a:t>
            </a:r>
            <a:r>
              <a:rPr lang="en-US" sz="1800">
                <a:solidFill>
                  <a:schemeClr val="tx1"/>
                </a:solidFill>
              </a:rPr>
              <a:t>, n.d.)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3502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AD20B-828F-491F-2EFF-398BF944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Integration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3072-A624-9749-F44B-845C8D6C6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A test that shows the application works with other applications (Kim et al., 2016)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This is a test to check if it works as the developer intended it to rather than the user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Testing takes the longest and is therefore one of the last test performed at least once, fewer the better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Only tested after successful unit and acceptance testing has been completed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Testing is also considered brittle (Kim et al., 2016)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So test Unit tests more frequently </a:t>
            </a:r>
          </a:p>
          <a:p>
            <a:pPr lvl="1">
              <a:lnSpc>
                <a:spcPct val="110000"/>
              </a:lnSpc>
            </a:pPr>
            <a:endParaRPr lang="en-US" sz="110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3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57</TotalTime>
  <Words>675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Tw Cen MT</vt:lpstr>
      <vt:lpstr>Circuit</vt:lpstr>
      <vt:lpstr>Presentation 3.2 - Testing</vt:lpstr>
      <vt:lpstr>Types of Testing</vt:lpstr>
      <vt:lpstr>Unit Tests</vt:lpstr>
      <vt:lpstr>Why Use Unit Tests</vt:lpstr>
      <vt:lpstr>Types of Unit Tests</vt:lpstr>
      <vt:lpstr>Unit Testing Tools</vt:lpstr>
      <vt:lpstr>Acceptance Tests</vt:lpstr>
      <vt:lpstr>Types of Acceptance Tests</vt:lpstr>
      <vt:lpstr>Integration Tests</vt:lpstr>
      <vt:lpstr>Common ways of Integration Testing</vt:lpstr>
      <vt:lpstr>Two types of Integration Tests Explained: Big Bang</vt:lpstr>
      <vt:lpstr>Two types of Integration Tests Explained: Incremental Test</vt:lpstr>
      <vt:lpstr>Recap on all Testing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3.2 - Testing</dc:title>
  <dc:creator>Shane Hingtgen</dc:creator>
  <cp:lastModifiedBy>Shane</cp:lastModifiedBy>
  <cp:revision>4</cp:revision>
  <dcterms:created xsi:type="dcterms:W3CDTF">2023-06-08T01:31:02Z</dcterms:created>
  <dcterms:modified xsi:type="dcterms:W3CDTF">2023-06-08T02:30:08Z</dcterms:modified>
</cp:coreProperties>
</file>