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38BD-5689-752A-2344-0DA0345B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BD93-BF17-6A06-B2EB-F8B46E87D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97E8-08C0-9D78-4B23-F2FE222D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975A-A443-1CA1-58B7-8144C23D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0DC5-E5A3-70EB-8D91-3158BEF7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055E-D653-8EF2-659F-988C6D19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B77B7-7F83-154D-B18B-D81D2068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1DF9-9677-606E-C3D2-9D127147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611A-8911-2554-7C5A-95F4F03B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EAB-8556-8F3C-11F6-A887119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4D1BF-A5F7-73F1-0E57-119B41C05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CDE14-36F9-F4BC-318F-73AAAFF8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438D-F38A-79FB-38C1-146FD2BD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9C0C-0E9C-089F-15A7-6BF939C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9C758-3965-6E7B-6FFF-31B469A6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BD30-6BD5-595D-0F91-B610618B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430B-742E-CC50-4FC9-1845F146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2CF4-458F-8CD4-978D-C6911ADE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A9C8-9CA9-1309-89B3-E54A53B7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1A20-39A8-700F-3B1D-8F11F70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1BE4-3F8F-D352-A4AF-5A376358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05C11-E75F-86E9-5C5E-6CCD8307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46EC-18AE-B38C-1853-EB2F1BCC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109B-8BA7-0340-E8C8-A5515E3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24DC-12C3-9DDA-F917-07FC4EB8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9407-8603-1051-1ACC-1C578F18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CC48-F266-BBFF-3F8A-D495F302F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80351-6830-77CE-BBE0-CB825F9E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7A322-C903-AC4F-CB99-B7FCF565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E9C62-B800-FB21-F403-4CD6CC8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2463-7ADA-C0B0-5927-0F4853F2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765-B86A-E051-3908-EA2A1E7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B391C-2040-3F75-34E4-96073BE4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764F0-6E39-62FA-1C9F-62350BBE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29410-69CF-5F4C-E6EE-621DCFEF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49D8C-5EBC-1747-83F3-E03DA3537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AB079-1E5B-5A40-F862-C8EA8152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3642-5BB1-6AC2-7D99-8641F66B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4DD81-1333-8DC8-71B2-801E8BD8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47D4-98DB-1D13-6522-3628D94D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19948-41B0-1BA9-BE28-8F105A54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A9D7-4756-8918-7260-C8F59419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34F4-0C1C-786B-0164-26EEED6D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7DC2E-E4A5-0FAB-EE5B-7D9C3FDA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BC653-EFA4-28D2-98A4-04B66567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E8A2-6CFF-B9B1-459B-C2EE5B88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F222-E792-4B40-D02C-B7C9D628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4C88-88C4-5417-1E88-2138851A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5D967-3A7D-9D47-AA58-49214CB3A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153DB-30DF-C408-0C74-DD5FB0C4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4F9BA-91B8-7B45-8CCD-3A5B30D2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85E33-0997-8413-4B7F-2DE4207B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0135-F575-64DE-7720-862D0F1B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50076-71CB-1A10-E9B6-55528AF66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0A76-D079-F56E-269B-103AF1A4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7A5F2-78CA-B6FC-7C4D-533060D0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D52A-DDBE-D9A5-F219-9BF8B3A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6D5E-D3A6-9334-AA25-ADB0DB05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9FA37-A511-AE8E-190C-0A2560DD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F300-95AA-858D-2E35-B4AF05DE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77C8-1FF6-5DA4-87F5-354EC7B0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8BCB-BCDD-4220-B319-27B2AC39674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355B-9768-5E49-9810-4EF796702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B352-91DE-C536-3558-D0738FF8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28A0-083B-45CF-AD72-F37D165AB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chemeClr val="tx2"/>
                </a:solidFill>
              </a:rPr>
              <a:t>Presentation 7.2 – Technology vs.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Shane Hingtgen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7/5/23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Bellevue University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18343E1-1940-5B9C-996C-7958D6D4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97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Things to consider when making a decision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Look at all the options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Determine what the final choice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Review final choice and evaluate the short term and long-term vision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59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Consider tools to assist in decisions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Assists in the reading of the correct data (Hedreen, 2023)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“Encourages brainstorming” (Hedreen, 2023)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Assists in the organization of company goals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It can remove the bias (Hedreen, 2023)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11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Hedreen, S. (2023, February 21). </a:t>
            </a:r>
            <a:r>
              <a:rPr lang="en-US" sz="11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Techniques and Tools to Help You Make Business Decisions</a:t>
            </a:r>
            <a:r>
              <a:rPr lang="en-US" sz="11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Business News Daily. Retrieved July 5, 2023, from https://www.businessnewsdaily.com/6162-decision-making.html</a:t>
            </a:r>
          </a:p>
          <a:p>
            <a:r>
              <a:rPr lang="en-US" sz="11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Joshi, R., &amp; Afanasyev, D. (2020, July 22). </a:t>
            </a:r>
            <a:r>
              <a:rPr lang="en-US" sz="1100" i="1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How to make technology decisions for better business outcomes</a:t>
            </a:r>
            <a:r>
              <a:rPr lang="en-US" sz="110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. EY - US. Retrieved July 5, 2023, from https://www.ey.com/en_us/consulting/how-to-make-technology-decisions-for-better-business-outcomes</a:t>
            </a:r>
          </a:p>
          <a:p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56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ree 3D arrows stacked and pointing in different directions">
            <a:extLst>
              <a:ext uri="{FF2B5EF4-FFF2-40B4-BE49-F238E27FC236}">
                <a16:creationId xmlns:a16="http://schemas.microsoft.com/office/drawing/2014/main" id="{28BB100F-6832-52A6-C9A6-1BD585CA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Two of the types of decisions in business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Technology Driven Decision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FFFFF"/>
                </a:solidFill>
              </a:rPr>
              <a:t>Business Driven Decision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What is Technology Driven Decision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A process that is influenced by technology or that needs technology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6964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 of a technology driven decision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Technology investments, such as new laptops for employees, or new servers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Data analytics tools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Automated tools such as financial portfolio tools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01859"/>
            <a:ext cx="413018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Things to consider about technology decisions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Does the technology exist?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Is the organization able to reuse the current infrastructure?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What will we need to do this?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Will we have the proper support once implemented?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38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What is a Business Driven Decision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Is a process that is aligned by the company goals or strategies that will benefit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5283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 of a business-driven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Expanding into new markets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Restructuring the organization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Making decisions on investments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Things to consider about business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Is it part of the organizations strategy?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Is there a case for investing?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What other costs will there be?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Is it applicable to what the organization does?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Will it impact our existing services or client</a:t>
            </a:r>
          </a:p>
        </p:txBody>
      </p:sp>
    </p:spTree>
    <p:extLst>
      <p:ext uri="{BB962C8B-B14F-4D97-AF65-F5344CB8AC3E}">
        <p14:creationId xmlns:p14="http://schemas.microsoft.com/office/powerpoint/2010/main" val="239894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C1F98-9262-2248-B950-8D69ECA1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01859"/>
            <a:ext cx="413018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Things to consider when making a decision</a:t>
            </a: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7CA2D48-2048-5DA4-AC25-D2A36C1C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What is the goal?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What actions to be made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What are the alternatives?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Does this align with the organization's strategy?</a:t>
            </a:r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6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398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Presentation 7.2 – Technology vs. Business</vt:lpstr>
      <vt:lpstr>Two of the types of decisions in business</vt:lpstr>
      <vt:lpstr>What is Technology Driven Decision</vt:lpstr>
      <vt:lpstr>Examples of a technology driven decision</vt:lpstr>
      <vt:lpstr>Things to consider about technology decisions</vt:lpstr>
      <vt:lpstr>What is a Business Driven Decision</vt:lpstr>
      <vt:lpstr>Examples of a business-driven decision</vt:lpstr>
      <vt:lpstr>Things to consider about business decisions</vt:lpstr>
      <vt:lpstr>Things to consider when making a decision</vt:lpstr>
      <vt:lpstr>Things to consider when making a decision continued</vt:lpstr>
      <vt:lpstr>Consider tools to assist in decisions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7.2 – Technology vs. Business</dc:title>
  <dc:creator>Shane Hingtgen</dc:creator>
  <cp:lastModifiedBy>Shane Hingtgen</cp:lastModifiedBy>
  <cp:revision>9</cp:revision>
  <dcterms:created xsi:type="dcterms:W3CDTF">2023-07-05T20:56:10Z</dcterms:created>
  <dcterms:modified xsi:type="dcterms:W3CDTF">2023-07-05T21:41:30Z</dcterms:modified>
</cp:coreProperties>
</file>