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CFC6-4066-8228-18B3-1DEB917B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C868-4F39-0BED-E784-DF7BAC51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01FA-8FCA-A170-0F05-6282F616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9990-3F1D-CC68-38BF-F06A2FF5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6160-2FD6-44FE-D1B6-9C5923BD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41FE-F293-E6D0-C6B4-2658F3F5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CAE4D-6668-B1E3-4AAE-A14216E9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DD1F-2C3E-1091-0512-19C409BD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1CE7-226F-67BF-59C3-C5216033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840B-EAD5-8336-A158-64ABF1B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E8EF-A880-261E-B7C6-670D17B86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977EA-E7D7-9582-410D-D01A3B00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FCF4-A2C6-FCFD-E28E-8ECF9F2A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7ED0-1254-34F2-4AB8-8C4590D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1DCC-E791-C558-28BE-BEE085D7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8C7A-1B05-E241-AF95-DE098155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7B68-0748-687B-39D0-F85E9673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ACAB-690F-DF4E-C5A3-08845A3C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A03A-C0EA-663E-8145-EDA37AFA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7E66-AFB0-E920-65C6-8D282CEB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6AE2-7794-0E4E-B0E6-C9CD262C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1424-70E6-C093-DDF3-42F2C4DE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6457-9D2A-CC0D-1ED3-6848F53C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B013-AFE1-9138-4437-444C86C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3080-6AED-1B0E-8ED4-8C5FCAF6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458F-974F-2424-EAD8-09534DE7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D9E3-3B72-941E-C736-05AF80DD7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6FFD6-424A-CAE3-CCB8-CCE47665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00BA-F9A9-74D5-2F5F-AAA3B494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2246-0344-CC16-3C03-D0C6E6FC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F52D1-0AFD-F98E-11B2-E6C477D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EB12-A4D4-6A09-F8F4-7AEACC7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BA82-F561-0557-310D-3558E251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745AD-3ACB-1C03-5DE0-D66D98AE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B6E81-A0A1-B931-2FA6-3A4F04099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3E0B-2A03-C1CB-9495-7AC21F6BC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A2ACF-DBFC-EAD8-C642-0715D27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A23C0-8FBE-B275-597F-D7A1316D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EFBA8-44C9-F211-9117-5C7A2BA6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E0E-5D1F-4744-4664-2C50CCE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5CEDC-D3C1-4592-F622-C31AE39F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46ABD-8CCF-73FE-BB9B-E6C1A157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9D97-9B0D-99DB-6E79-6856C37F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25170-651F-5F35-9734-0B9A575B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680B7-CC3D-E507-9EFE-F7370D35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48DD4-0991-5CEB-45EC-EDEEE60C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D75A-28F2-56B2-DF14-CC4BBE17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CE5B-AAFD-6888-6DBB-28D43212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EE284-BF0E-AB6B-D251-A1BA9348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7132-80E0-9D1D-C058-0DD041D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865B-02A9-7A63-82F4-618088E7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F2C9-234A-3174-7917-7C5A51DC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3A5-4257-99DD-72F1-7BDF1406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FD02A-F171-8605-10F1-622ECA1E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63073-6737-070B-F5C3-1B6B5E2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9DCE2-38FE-4198-E1E5-6F0BA9C7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656-64A5-8596-42FD-42E694D6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E249-8EAF-6679-F55A-576DF091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5BE5F-1CEF-2550-AD36-768EA7F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55F6-E3EF-7FDA-4D0F-21566F0A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1210-A86B-ACA3-DC73-E850FB78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7F6D-2329-4C6D-A6CD-7F120A422B3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2BCC-4435-0DD4-124E-C18947F76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511A-B960-AE1B-4BA7-29CB8F650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C19B-6CF1-41DA-88EE-722274085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Presentation 4.2 – Continuous Integration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Shane Hingtgen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6/14/23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76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What is the deployment Pipeline?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First Proposed by David Farley &amp; Jex Humble (an Author of our book The DevOps Handbook) (Kim et al.,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Makes sure that all code added to the source control will have “automatically built and tested in a production like environment.” (Kim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28862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34022-99ED-40C4-9A67-7F7CEEA0F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7F2F1-2D18-44AE-A708-8C50E9A9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E25D38-00BB-47BC-A420-9C7609F7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4F2E45-761E-4637-BB7A-B97F6223F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011804-9F29-4046-8AC0-0069BC46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898B58-499F-4B46-9166-56759E83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D301A7-D3C3-4C56-ACF8-54DF7EABA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1CB21C-65A2-4696-B2DC-A88D00DE7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F0A01-1412-4A3A-8E6F-CA9BC71D3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9E8A8-DE9B-4337-9693-599645BF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27769F-5C33-4ED4-876A-BC7D7216F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4325A-D069-4628-A133-80E7A3DB9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3F42BA-1034-408D-B086-093233DB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BFC992-91E4-4749-B5D0-C8F68A989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B05220-5956-4A4D-880E-7EBBD3BA3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9DC6F1-BAF3-4CEB-A764-2F081E75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D06A66-1F58-4BA6-B98F-E6C14C428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4D611A-9EFC-4031-B648-1961EDB3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AC708A-F3BF-4039-B7A7-DB9FD9775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27B70B-65A8-495F-B974-1652DC04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05EF9C-4F7D-4684-BD0C-00D6C9B01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420C76-CB08-403B-B9E6-5CD95453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4767065" cy="5531185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The Deployment Pipeline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13441A-02A0-4917-AC98-296A4AD9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61" y="630935"/>
            <a:ext cx="5020367" cy="5405963"/>
          </a:xfrm>
          <a:noFill/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This allows developers to find the test errors once the code has been uploaded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Allows developers to always be in a “deployable and shippable state.” (Kim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29602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0936"/>
            <a:ext cx="5465064" cy="5626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152" y="630936"/>
            <a:ext cx="4978592" cy="56269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i="1">
                <a:solidFill>
                  <a:schemeClr val="bg1"/>
                </a:solidFill>
                <a:effectLst/>
              </a:rPr>
              <a:t>Git - About Version Control</a:t>
            </a:r>
            <a:r>
              <a:rPr lang="en-US" sz="1800">
                <a:solidFill>
                  <a:schemeClr val="bg1"/>
                </a:solidFill>
                <a:effectLst/>
              </a:rPr>
              <a:t>. (n.d.). Git. Retrieved June 14, 2023, from https://git-scm.com/book/en/v2/Getting-Started-About-Version-Control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i="1">
                <a:solidFill>
                  <a:schemeClr val="bg1"/>
                </a:solidFill>
                <a:effectLst/>
              </a:rPr>
              <a:t>What is Continuous Integration? – Amazon Web Services</a:t>
            </a:r>
            <a:r>
              <a:rPr lang="en-US" sz="1800">
                <a:solidFill>
                  <a:schemeClr val="bg1"/>
                </a:solidFill>
                <a:effectLst/>
              </a:rPr>
              <a:t>. (n.d.). Amazon Web Services, Inc. Retrieved June 14, 2023, from https://aws.amazon.com/devops/continuous-integration/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ffectLst/>
              </a:rPr>
              <a:t>Kim, G., Debois, P., Willis, J. O., &amp; Humble, J. (2016). </a:t>
            </a:r>
            <a:r>
              <a:rPr lang="en-US" sz="1800" i="1">
                <a:solidFill>
                  <a:schemeClr val="bg1"/>
                </a:solidFill>
                <a:effectLst/>
              </a:rPr>
              <a:t>The DevOps Handbook: How to Create World-Class Agility, Reliability, and Security in Technology Organizations</a:t>
            </a:r>
            <a:r>
              <a:rPr lang="en-US" sz="1800">
                <a:solidFill>
                  <a:schemeClr val="bg1"/>
                </a:solidFill>
                <a:effectLst/>
              </a:rPr>
              <a:t>. https://dl.acm.org/citation.cfm?id=3044729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1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Continuous Integration?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 practice used in DevOps Software Development (</a:t>
            </a:r>
            <a:r>
              <a:rPr lang="en-US" sz="2000" i="1">
                <a:solidFill>
                  <a:schemeClr val="bg1"/>
                </a:solidFill>
              </a:rPr>
              <a:t>What Is Continuous Integration? – Amazon Web Services</a:t>
            </a:r>
            <a:r>
              <a:rPr lang="en-US" sz="2000">
                <a:solidFill>
                  <a:schemeClr val="bg1"/>
                </a:solidFill>
              </a:rPr>
              <a:t>, n.d.)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Merged to a central repo where the automated tests are ran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Includes automation and frequent build integrations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5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46" y="669925"/>
            <a:ext cx="4650862" cy="4812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Continuous Integration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314" y="753042"/>
            <a:ext cx="4562272" cy="5172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Finds bugs quicker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Fixes bugs quicker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Improves the quality of the software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Cuts down on the time needed to validate and release software updates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Is part of the deployment pipeline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0936"/>
            <a:ext cx="4989918" cy="54786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Continuous Integration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1946" y="630936"/>
            <a:ext cx="4982273" cy="5478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Previously developers would work independently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Then would add their changes to the main repo when the work finished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Which was time consuming and challenging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Resulted in more bugs without being fixed (</a:t>
            </a:r>
            <a:r>
              <a:rPr lang="en-US" sz="1800" i="1">
                <a:solidFill>
                  <a:schemeClr val="bg1"/>
                </a:solidFill>
              </a:rPr>
              <a:t>What Is Continuous Integration? – Amazon Web Services</a:t>
            </a:r>
            <a:r>
              <a:rPr lang="en-US" sz="1800">
                <a:solidFill>
                  <a:schemeClr val="bg1"/>
                </a:solidFill>
              </a:rPr>
              <a:t>, n.d.)</a:t>
            </a:r>
          </a:p>
        </p:txBody>
      </p:sp>
    </p:spTree>
    <p:extLst>
      <p:ext uri="{BB962C8B-B14F-4D97-AF65-F5344CB8AC3E}">
        <p14:creationId xmlns:p14="http://schemas.microsoft.com/office/powerpoint/2010/main" val="253826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How does Continuous Integration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Developers will run frequent automated testing 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Next they will commit to repo via source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Then source control automatically runs a build on software</a:t>
            </a:r>
          </a:p>
        </p:txBody>
      </p:sp>
    </p:spTree>
    <p:extLst>
      <p:ext uri="{BB962C8B-B14F-4D97-AF65-F5344CB8AC3E}">
        <p14:creationId xmlns:p14="http://schemas.microsoft.com/office/powerpoint/2010/main" val="105378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Continuous Integration Work?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While automatically building the software it also automatically runs the unit tests</a:t>
            </a:r>
          </a:p>
          <a:p>
            <a:pPr algn="l"/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Next it Stages the software to deployed to another series of testing</a:t>
            </a:r>
          </a:p>
          <a:p>
            <a:pPr algn="l"/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Example: Integration tests, Load Tests, etc </a:t>
            </a:r>
          </a:p>
          <a:p>
            <a:pPr algn="l"/>
            <a:endParaRPr lang="en-US" sz="19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ntinuous Integration and Continuous Delivery">
            <a:extLst>
              <a:ext uri="{FF2B5EF4-FFF2-40B4-BE49-F238E27FC236}">
                <a16:creationId xmlns:a16="http://schemas.microsoft.com/office/drawing/2014/main" id="{53B59DE6-C3F7-DF2B-7342-49157905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3776" y="2866021"/>
            <a:ext cx="4806120" cy="10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DE974-5FBD-A231-DA81-EF98182FEDCA}"/>
              </a:ext>
            </a:extLst>
          </p:cNvPr>
          <p:cNvSpPr txBox="1"/>
          <p:nvPr/>
        </p:nvSpPr>
        <p:spPr>
          <a:xfrm>
            <a:off x="6735393" y="3961411"/>
            <a:ext cx="3753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What Is Continuous Integration? – Amazon Web Services</a:t>
            </a:r>
            <a:r>
              <a:rPr lang="en-US" dirty="0">
                <a:solidFill>
                  <a:schemeClr val="bg1"/>
                </a:solidFill>
              </a:rPr>
              <a:t>, n.d.)</a:t>
            </a:r>
          </a:p>
        </p:txBody>
      </p:sp>
    </p:spTree>
    <p:extLst>
      <p:ext uri="{BB962C8B-B14F-4D97-AF65-F5344CB8AC3E}">
        <p14:creationId xmlns:p14="http://schemas.microsoft.com/office/powerpoint/2010/main" val="115592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How does Continuous Integration Work?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Once all testing is complete it is then sent to production where the software can be used by clients.</a:t>
            </a:r>
          </a:p>
        </p:txBody>
      </p:sp>
    </p:spTree>
    <p:extLst>
      <p:ext uri="{BB962C8B-B14F-4D97-AF65-F5344CB8AC3E}">
        <p14:creationId xmlns:p14="http://schemas.microsoft.com/office/powerpoint/2010/main" val="175206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Benefits of using 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Developers to include automated testing daily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Is a fast way if finding bugs early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Is a fast way of fixing bugs early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Testing is done each time a change is sent to the version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95A7-07E1-7956-0624-D6BB0AEC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Version Control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2649-B96D-C7AE-82B1-510EB577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Is a way of managing changes in code for software or websites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Also called revision control or source control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Can go back to a previous state, compare changes, or recover the lost file (</a:t>
            </a:r>
            <a:r>
              <a:rPr lang="en-US" sz="1100" i="1">
                <a:solidFill>
                  <a:srgbClr val="FFFFFF"/>
                </a:solidFill>
              </a:rPr>
              <a:t>Git - About Version Control</a:t>
            </a:r>
            <a:r>
              <a:rPr lang="en-US" sz="1100">
                <a:solidFill>
                  <a:srgbClr val="FFFFFF"/>
                </a:solidFill>
              </a:rPr>
              <a:t>, n.d.)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Types: Azure, GitHub, etc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Presentation 4.2 – Continuous Integration</vt:lpstr>
      <vt:lpstr>What Is Continuous Integration?</vt:lpstr>
      <vt:lpstr>Why Continuous Integration</vt:lpstr>
      <vt:lpstr>Why Continuous Integration</vt:lpstr>
      <vt:lpstr>How does Continuous Integration work?</vt:lpstr>
      <vt:lpstr>How does Continuous Integration Work? Continued</vt:lpstr>
      <vt:lpstr>How does Continuous Integration Work? Continued</vt:lpstr>
      <vt:lpstr>Benefits of using Continuous Integration</vt:lpstr>
      <vt:lpstr>Version Control Definition</vt:lpstr>
      <vt:lpstr> What is the deployment Pipeline?</vt:lpstr>
      <vt:lpstr>The Deployment Pipeline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Hingtgen</dc:creator>
  <cp:lastModifiedBy>Shane Hingtgen</cp:lastModifiedBy>
  <cp:revision>4</cp:revision>
  <dcterms:created xsi:type="dcterms:W3CDTF">2023-06-15T01:33:23Z</dcterms:created>
  <dcterms:modified xsi:type="dcterms:W3CDTF">2023-06-15T02:25:54Z</dcterms:modified>
</cp:coreProperties>
</file>