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1F1C-5EBB-86A4-6D8F-EE3180D77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C1211-0E86-1E1C-F66A-CF8E261D7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662EA-95CE-2FF8-5510-9F730409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B92-676C-403F-9DAB-4E767C2A0E4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F201F-0D3E-FBB4-E901-46C770BD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A530E-FE30-8622-F88E-00B86DFE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35A0-67F4-404C-ABBD-8A45B036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8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7251-EC5F-7990-0AEB-C8EAB89A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D1BB0-DC3A-F3DD-3658-5F708C66E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D10B6-1108-EE2A-BB3D-62E94249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B92-676C-403F-9DAB-4E767C2A0E4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E3F3B-53C6-D330-13D7-520B4DF9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636A9-D1B9-7294-13D5-8BD133B5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35A0-67F4-404C-ABBD-8A45B036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760E2-1382-30B2-39B5-BD82BC63A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9DD80-0ED9-BA96-FED6-B80FDB996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9E441-CBE1-7248-9598-1A530C0A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B92-676C-403F-9DAB-4E767C2A0E4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5948C-9660-28B4-FE56-FD419B2D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D976C-0D41-A97F-85FB-743ACD6F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35A0-67F4-404C-ABBD-8A45B036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8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8708-EAEB-6995-83BF-9B2A6459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F540A-3B9E-DC09-8C53-DCC42A3B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BEE2A-BCDF-3574-0C26-AE15A6D7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B92-676C-403F-9DAB-4E767C2A0E4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BDA7A-7038-50A8-6D92-48CF3604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0EA4-9795-6585-BE49-41FA2E24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35A0-67F4-404C-ABBD-8A45B036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1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3A1A-29DA-CD4F-F4D0-8DC9D2CC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1FF9F-C13B-678B-9DC8-F47A807EE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2C775-F71D-97A9-3F5B-6B7E1089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B92-676C-403F-9DAB-4E767C2A0E4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CBD98-2597-FDC1-9B39-3CF6D83B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CC005-7669-CC23-DC67-D95F36FA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35A0-67F4-404C-ABBD-8A45B036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0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2607-8F90-A1F0-8204-CF2B65E1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C30C-E5CE-5BD4-9C59-4AC601F2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915A5-188A-B500-BE5A-7FCD3B154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6C45F-9476-7C52-047C-B95FC8EF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B92-676C-403F-9DAB-4E767C2A0E4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DAE76-0830-5462-660B-00E87FFC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820A2-874A-409D-D1C6-B03D44EA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35A0-67F4-404C-ABBD-8A45B036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0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568F-A15C-0149-D559-CD6ECEDED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A2AB8-A28D-8418-C511-1169E2596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8DC67-F81C-75CD-CDB4-AE7F0A6A5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90D6-4B71-F975-E32A-3CA5D6967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B2F25-0328-FB6D-8850-653735981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B1A6B-952F-A204-80B0-1D876CBD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B92-676C-403F-9DAB-4E767C2A0E4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4546F-6330-72E7-9831-7F8BCC3A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C9049-45AC-3308-13F6-EE3FC083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35A0-67F4-404C-ABBD-8A45B036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6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42A4-2C2C-24A9-7DA1-18C63FE3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14B8E-103E-05E0-5388-1CD9B481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B92-676C-403F-9DAB-4E767C2A0E4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3CB9D-603B-39E2-5BB0-2DF14DA9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2B234-130A-87FB-BBB7-95FCD4C7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35A0-67F4-404C-ABBD-8A45B036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0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225C7-B2FD-A7FC-61B7-1784AFCC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B92-676C-403F-9DAB-4E767C2A0E4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7064C-ECCE-DCF0-3B9C-C9D5E654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93861-4FE3-C62B-607D-3E1EBB77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35A0-67F4-404C-ABBD-8A45B036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1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1AF4-C830-8486-AC67-0676FAE2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0E50-9E2E-2549-43E5-5C9E03D4E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5C876-9F65-B2E5-9A59-0E7C14A6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3FEAD-8F35-B992-EF9A-9124FCD5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B92-676C-403F-9DAB-4E767C2A0E4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A66C4-1344-F13F-BCB7-0EA5D098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11D33-3A0A-1F9E-810F-5DC896D0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35A0-67F4-404C-ABBD-8A45B036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8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3A88-7C5E-5248-C584-4A3D6DFD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6ADCF-1331-295E-23A1-24BE082CB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995F-81F5-B85A-62E3-DBC196C70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8BB0E-A11D-D6F4-BDCF-66920B85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B92-676C-403F-9DAB-4E767C2A0E4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DB384-09E0-3A9C-D3CC-3E9AF319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85D0E-E0F9-1FE6-EE80-DBFF6B92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35A0-67F4-404C-ABBD-8A45B036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7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D4A18-5AC7-4174-2E17-B89F632E7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A734C-7A80-03FC-C701-335D0D99F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37575-FA68-97C9-925D-364FF02B5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4BB92-676C-403F-9DAB-4E767C2A0E4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85389-1D3E-1D14-8378-C33400C72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60E91-B075-806B-8B7E-4B8C0E8BE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235A0-67F4-404C-ABBD-8A45B036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3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C9441-C747-1363-1154-F696B9B91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Presentation 9.2 Change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F4D22-1C6D-A988-5E5F-6949C12FA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100">
                <a:solidFill>
                  <a:schemeClr val="tx2"/>
                </a:solidFill>
              </a:rPr>
              <a:t>Shane Hingtgen</a:t>
            </a:r>
          </a:p>
          <a:p>
            <a:pPr algn="l"/>
            <a:r>
              <a:rPr lang="en-US" sz="1100">
                <a:solidFill>
                  <a:schemeClr val="tx2"/>
                </a:solidFill>
              </a:rPr>
              <a:t>7/17/23</a:t>
            </a:r>
          </a:p>
          <a:p>
            <a:pPr algn="l"/>
            <a:r>
              <a:rPr lang="en-US" sz="1100">
                <a:solidFill>
                  <a:schemeClr val="tx2"/>
                </a:solidFill>
              </a:rPr>
              <a:t>Bellevue University</a:t>
            </a:r>
          </a:p>
        </p:txBody>
      </p:sp>
      <p:pic>
        <p:nvPicPr>
          <p:cNvPr id="7" name="Graphic 6" descr="Workforce Management">
            <a:extLst>
              <a:ext uri="{FF2B5EF4-FFF2-40B4-BE49-F238E27FC236}">
                <a16:creationId xmlns:a16="http://schemas.microsoft.com/office/drawing/2014/main" id="{5A527922-0639-33DE-0FA2-DA12F7D28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311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C9441-C747-1363-1154-F696B9B91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401859"/>
            <a:ext cx="4130185" cy="40542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ADKAR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7AF4D22-1C6D-A988-5E5F-6949C12FA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800" y="1553134"/>
            <a:ext cx="6128539" cy="375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Awareness for change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Desire to participate and support change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Knowledge on how the company can change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Ability to build desired skills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Reinforcement and sustainment to the change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(Lawton &amp; Pratt, 2022)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314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C9441-C747-1363-1154-F696B9B91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3466" y="991261"/>
            <a:ext cx="5754696" cy="18373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Benefits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7AF4D22-1C6D-A988-5E5F-6949C12FA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5954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“improves documentation of enterprise systems” CITE TECH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Improves the alignment of suggested vs implemented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Acts as a good starting point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Creates an understanding of why such systems are created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Allows a way to reverse engineer any changes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Acts as a way to identify changes that are safe to create or eliminate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(Lawton &amp; Pratt, 2022)</a:t>
            </a:r>
          </a:p>
        </p:txBody>
      </p:sp>
    </p:spTree>
    <p:extLst>
      <p:ext uri="{BB962C8B-B14F-4D97-AF65-F5344CB8AC3E}">
        <p14:creationId xmlns:p14="http://schemas.microsoft.com/office/powerpoint/2010/main" val="160550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C9441-C747-1363-1154-F696B9B91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018276"/>
            <a:ext cx="4805996" cy="1644592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References: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F4D22-1C6D-A988-5E5F-6949C12FA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128073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30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Lawton, G., &amp; Pratt, M. K. (2022, May 3). </a:t>
            </a:r>
            <a:r>
              <a:rPr lang="en-US" sz="1300" i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change management</a:t>
            </a:r>
            <a:r>
              <a:rPr lang="en-US" sz="130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Tech Target. Retrieved July 17, 2023, from https://www.techtarget.com/searchcio/definition/change-management</a:t>
            </a:r>
          </a:p>
          <a:p>
            <a:pPr algn="l"/>
            <a:endParaRPr lang="en-US" sz="1300">
              <a:solidFill>
                <a:schemeClr val="tx2"/>
              </a:solidFill>
            </a:endParaRPr>
          </a:p>
        </p:txBody>
      </p:sp>
      <p:pic>
        <p:nvPicPr>
          <p:cNvPr id="5" name="Picture 4" descr="Push pins laying down with one standing up">
            <a:extLst>
              <a:ext uri="{FF2B5EF4-FFF2-40B4-BE49-F238E27FC236}">
                <a16:creationId xmlns:a16="http://schemas.microsoft.com/office/drawing/2014/main" id="{E9B5A4D5-FFD0-EC7A-FA2D-856C8922B1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8926" r="25621"/>
          <a:stretch/>
        </p:blipFill>
        <p:spPr>
          <a:xfrm>
            <a:off x="5853325" y="10"/>
            <a:ext cx="6338370" cy="685798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DFB5C00-6040-4666-9765-4391ECB26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70456" y="-1"/>
            <a:ext cx="6421545" cy="6858001"/>
            <a:chOff x="5770456" y="-12663"/>
            <a:chExt cx="6421545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AF136B-F25D-4A62-92D1-409DE6B3A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6158" y="12665"/>
              <a:ext cx="6015842" cy="6832673"/>
            </a:xfrm>
            <a:custGeom>
              <a:avLst/>
              <a:gdLst>
                <a:gd name="connsiteX0" fmla="*/ 6015842 w 6015842"/>
                <a:gd name="connsiteY0" fmla="*/ 6607627 h 6832673"/>
                <a:gd name="connsiteX1" fmla="*/ 6015842 w 6015842"/>
                <a:gd name="connsiteY1" fmla="*/ 6832673 h 6832673"/>
                <a:gd name="connsiteX2" fmla="*/ 5735634 w 6015842"/>
                <a:gd name="connsiteY2" fmla="*/ 6832673 h 6832673"/>
                <a:gd name="connsiteX3" fmla="*/ 5818530 w 6015842"/>
                <a:gd name="connsiteY3" fmla="*/ 6767255 h 6832673"/>
                <a:gd name="connsiteX4" fmla="*/ 4633062 w 6015842"/>
                <a:gd name="connsiteY4" fmla="*/ 499 h 6832673"/>
                <a:gd name="connsiteX5" fmla="*/ 4830740 w 6015842"/>
                <a:gd name="connsiteY5" fmla="*/ 7861 h 6832673"/>
                <a:gd name="connsiteX6" fmla="*/ 5614049 w 6015842"/>
                <a:gd name="connsiteY6" fmla="*/ 130835 h 6832673"/>
                <a:gd name="connsiteX7" fmla="*/ 5900717 w 6015842"/>
                <a:gd name="connsiteY7" fmla="*/ 218147 h 6832673"/>
                <a:gd name="connsiteX8" fmla="*/ 6015842 w 6015842"/>
                <a:gd name="connsiteY8" fmla="*/ 264101 h 6832673"/>
                <a:gd name="connsiteX9" fmla="*/ 6015842 w 6015842"/>
                <a:gd name="connsiteY9" fmla="*/ 662291 h 6832673"/>
                <a:gd name="connsiteX10" fmla="*/ 5865183 w 6015842"/>
                <a:gd name="connsiteY10" fmla="*/ 601873 h 6832673"/>
                <a:gd name="connsiteX11" fmla="*/ 5522516 w 6015842"/>
                <a:gd name="connsiteY11" fmla="*/ 496937 h 6832673"/>
                <a:gd name="connsiteX12" fmla="*/ 4809762 w 6015842"/>
                <a:gd name="connsiteY12" fmla="*/ 394287 h 6832673"/>
                <a:gd name="connsiteX13" fmla="*/ 4087181 w 6015842"/>
                <a:gd name="connsiteY13" fmla="*/ 420838 h 6832673"/>
                <a:gd name="connsiteX14" fmla="*/ 3378242 w 6015842"/>
                <a:gd name="connsiteY14" fmla="*/ 571551 h 6832673"/>
                <a:gd name="connsiteX15" fmla="*/ 1488325 w 6015842"/>
                <a:gd name="connsiteY15" fmla="*/ 1639596 h 6832673"/>
                <a:gd name="connsiteX16" fmla="*/ 993256 w 6015842"/>
                <a:gd name="connsiteY16" fmla="*/ 2176884 h 6832673"/>
                <a:gd name="connsiteX17" fmla="*/ 601602 w 6015842"/>
                <a:gd name="connsiteY17" fmla="*/ 2794422 h 6832673"/>
                <a:gd name="connsiteX18" fmla="*/ 335805 w 6015842"/>
                <a:gd name="connsiteY18" fmla="*/ 3476785 h 6832673"/>
                <a:gd name="connsiteX19" fmla="*/ 238991 w 6015842"/>
                <a:gd name="connsiteY19" fmla="*/ 4205577 h 6832673"/>
                <a:gd name="connsiteX20" fmla="*/ 279770 w 6015842"/>
                <a:gd name="connsiteY20" fmla="*/ 4561593 h 6832673"/>
                <a:gd name="connsiteX21" fmla="*/ 400346 w 6015842"/>
                <a:gd name="connsiteY21" fmla="*/ 4894912 h 6832673"/>
                <a:gd name="connsiteX22" fmla="*/ 484398 w 6015842"/>
                <a:gd name="connsiteY22" fmla="*/ 5051706 h 6832673"/>
                <a:gd name="connsiteX23" fmla="*/ 580920 w 6015842"/>
                <a:gd name="connsiteY23" fmla="*/ 5203606 h 6832673"/>
                <a:gd name="connsiteX24" fmla="*/ 803883 w 6015842"/>
                <a:gd name="connsiteY24" fmla="*/ 5497171 h 6832673"/>
                <a:gd name="connsiteX25" fmla="*/ 1045184 w 6015842"/>
                <a:gd name="connsiteY25" fmla="*/ 5792959 h 6832673"/>
                <a:gd name="connsiteX26" fmla="*/ 1165173 w 6015842"/>
                <a:gd name="connsiteY26" fmla="*/ 5947381 h 6832673"/>
                <a:gd name="connsiteX27" fmla="*/ 1222822 w 6015842"/>
                <a:gd name="connsiteY27" fmla="*/ 6023035 h 6832673"/>
                <a:gd name="connsiteX28" fmla="*/ 1279296 w 6015842"/>
                <a:gd name="connsiteY28" fmla="*/ 6095720 h 6832673"/>
                <a:gd name="connsiteX29" fmla="*/ 1764538 w 6015842"/>
                <a:gd name="connsiteY29" fmla="*/ 6631821 h 6832673"/>
                <a:gd name="connsiteX30" fmla="*/ 1979400 w 6015842"/>
                <a:gd name="connsiteY30" fmla="*/ 6832673 h 6832673"/>
                <a:gd name="connsiteX31" fmla="*/ 1213789 w 6015842"/>
                <a:gd name="connsiteY31" fmla="*/ 6832673 h 6832673"/>
                <a:gd name="connsiteX32" fmla="*/ 1117208 w 6015842"/>
                <a:gd name="connsiteY32" fmla="*/ 6706732 h 6832673"/>
                <a:gd name="connsiteX33" fmla="*/ 894535 w 6015842"/>
                <a:gd name="connsiteY33" fmla="*/ 6375343 h 6832673"/>
                <a:gd name="connsiteX34" fmla="*/ 842461 w 6015842"/>
                <a:gd name="connsiteY34" fmla="*/ 6291085 h 6832673"/>
                <a:gd name="connsiteX35" fmla="*/ 792736 w 6015842"/>
                <a:gd name="connsiteY35" fmla="*/ 6209052 h 6832673"/>
                <a:gd name="connsiteX36" fmla="*/ 694454 w 6015842"/>
                <a:gd name="connsiteY36" fmla="*/ 6050330 h 6832673"/>
                <a:gd name="connsiteX37" fmla="*/ 490706 w 6015842"/>
                <a:gd name="connsiteY37" fmla="*/ 5724130 h 6832673"/>
                <a:gd name="connsiteX38" fmla="*/ 292239 w 6015842"/>
                <a:gd name="connsiteY38" fmla="*/ 5381020 h 6832673"/>
                <a:gd name="connsiteX39" fmla="*/ 202759 w 6015842"/>
                <a:gd name="connsiteY39" fmla="*/ 5199305 h 6832673"/>
                <a:gd name="connsiteX40" fmla="*/ 126628 w 6015842"/>
                <a:gd name="connsiteY40" fmla="*/ 5010171 h 6832673"/>
                <a:gd name="connsiteX41" fmla="*/ 67953 w 6015842"/>
                <a:gd name="connsiteY41" fmla="*/ 4812881 h 6832673"/>
                <a:gd name="connsiteX42" fmla="*/ 46243 w 6015842"/>
                <a:gd name="connsiteY42" fmla="*/ 4712306 h 6832673"/>
                <a:gd name="connsiteX43" fmla="*/ 36709 w 6015842"/>
                <a:gd name="connsiteY43" fmla="*/ 4661870 h 6832673"/>
                <a:gd name="connsiteX44" fmla="*/ 28789 w 6015842"/>
                <a:gd name="connsiteY44" fmla="*/ 4611286 h 6832673"/>
                <a:gd name="connsiteX45" fmla="*/ 38 w 6015842"/>
                <a:gd name="connsiteY45" fmla="*/ 4205577 h 6832673"/>
                <a:gd name="connsiteX46" fmla="*/ 81448 w 6015842"/>
                <a:gd name="connsiteY46" fmla="*/ 3416115 h 6832673"/>
                <a:gd name="connsiteX47" fmla="*/ 326122 w 6015842"/>
                <a:gd name="connsiteY47" fmla="*/ 2659581 h 6832673"/>
                <a:gd name="connsiteX48" fmla="*/ 1243505 w 6015842"/>
                <a:gd name="connsiteY48" fmla="*/ 1374811 h 6832673"/>
                <a:gd name="connsiteX49" fmla="*/ 1851817 w 6015842"/>
                <a:gd name="connsiteY49" fmla="*/ 871494 h 6832673"/>
                <a:gd name="connsiteX50" fmla="*/ 4040976 w 6015842"/>
                <a:gd name="connsiteY50" fmla="*/ 31151 h 6832673"/>
                <a:gd name="connsiteX51" fmla="*/ 4633062 w 6015842"/>
                <a:gd name="connsiteY51" fmla="*/ 499 h 683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15842" h="6832673">
                  <a:moveTo>
                    <a:pt x="6015842" y="6607627"/>
                  </a:moveTo>
                  <a:lnTo>
                    <a:pt x="6015842" y="6832673"/>
                  </a:lnTo>
                  <a:lnTo>
                    <a:pt x="5735634" y="6832673"/>
                  </a:lnTo>
                  <a:lnTo>
                    <a:pt x="5818530" y="6767255"/>
                  </a:lnTo>
                  <a:close/>
                  <a:moveTo>
                    <a:pt x="4633062" y="499"/>
                  </a:moveTo>
                  <a:cubicBezTo>
                    <a:pt x="4698976" y="1486"/>
                    <a:pt x="4764884" y="3940"/>
                    <a:pt x="4830740" y="7861"/>
                  </a:cubicBezTo>
                  <a:cubicBezTo>
                    <a:pt x="5095128" y="23382"/>
                    <a:pt x="5357448" y="64564"/>
                    <a:pt x="5614049" y="130835"/>
                  </a:cubicBezTo>
                  <a:cubicBezTo>
                    <a:pt x="5710834" y="155913"/>
                    <a:pt x="5806471" y="185048"/>
                    <a:pt x="5900717" y="218147"/>
                  </a:cubicBezTo>
                  <a:lnTo>
                    <a:pt x="6015842" y="264101"/>
                  </a:lnTo>
                  <a:lnTo>
                    <a:pt x="6015842" y="662291"/>
                  </a:lnTo>
                  <a:lnTo>
                    <a:pt x="5865183" y="601873"/>
                  </a:lnTo>
                  <a:cubicBezTo>
                    <a:pt x="5753061" y="560521"/>
                    <a:pt x="5638663" y="525479"/>
                    <a:pt x="5522516" y="496937"/>
                  </a:cubicBezTo>
                  <a:cubicBezTo>
                    <a:pt x="5288740" y="439663"/>
                    <a:pt x="5050052" y="405286"/>
                    <a:pt x="4809762" y="394287"/>
                  </a:cubicBezTo>
                  <a:cubicBezTo>
                    <a:pt x="4568594" y="381810"/>
                    <a:pt x="4326810" y="390696"/>
                    <a:pt x="4087181" y="420838"/>
                  </a:cubicBezTo>
                  <a:cubicBezTo>
                    <a:pt x="3847216" y="451509"/>
                    <a:pt x="3610112" y="501913"/>
                    <a:pt x="3378242" y="571551"/>
                  </a:cubicBezTo>
                  <a:cubicBezTo>
                    <a:pt x="2679220" y="784970"/>
                    <a:pt x="2034383" y="1149380"/>
                    <a:pt x="1488325" y="1639596"/>
                  </a:cubicBezTo>
                  <a:cubicBezTo>
                    <a:pt x="1308517" y="1804150"/>
                    <a:pt x="1142887" y="1983894"/>
                    <a:pt x="993256" y="2176884"/>
                  </a:cubicBezTo>
                  <a:cubicBezTo>
                    <a:pt x="843445" y="2369563"/>
                    <a:pt x="712290" y="2576362"/>
                    <a:pt x="601602" y="2794422"/>
                  </a:cubicBezTo>
                  <a:cubicBezTo>
                    <a:pt x="489834" y="3011933"/>
                    <a:pt x="400757" y="3240628"/>
                    <a:pt x="335805" y="3476785"/>
                  </a:cubicBezTo>
                  <a:cubicBezTo>
                    <a:pt x="271624" y="3714276"/>
                    <a:pt x="239065" y="3959377"/>
                    <a:pt x="238991" y="4205577"/>
                  </a:cubicBezTo>
                  <a:cubicBezTo>
                    <a:pt x="239262" y="4325420"/>
                    <a:pt x="252943" y="4444849"/>
                    <a:pt x="279770" y="4561593"/>
                  </a:cubicBezTo>
                  <a:cubicBezTo>
                    <a:pt x="307988" y="4676763"/>
                    <a:pt x="348413" y="4788524"/>
                    <a:pt x="400346" y="4894912"/>
                  </a:cubicBezTo>
                  <a:cubicBezTo>
                    <a:pt x="426018" y="4948165"/>
                    <a:pt x="454327" y="5000381"/>
                    <a:pt x="484398" y="5051706"/>
                  </a:cubicBezTo>
                  <a:cubicBezTo>
                    <a:pt x="514468" y="5103033"/>
                    <a:pt x="547181" y="5153617"/>
                    <a:pt x="580920" y="5203606"/>
                  </a:cubicBezTo>
                  <a:cubicBezTo>
                    <a:pt x="649275" y="5303291"/>
                    <a:pt x="725259" y="5400008"/>
                    <a:pt x="803883" y="5497171"/>
                  </a:cubicBezTo>
                  <a:cubicBezTo>
                    <a:pt x="882508" y="5594333"/>
                    <a:pt x="965240" y="5691644"/>
                    <a:pt x="1045184" y="5792959"/>
                  </a:cubicBezTo>
                  <a:cubicBezTo>
                    <a:pt x="1085571" y="5843395"/>
                    <a:pt x="1125568" y="5894870"/>
                    <a:pt x="1165173" y="5947381"/>
                  </a:cubicBezTo>
                  <a:lnTo>
                    <a:pt x="1222822" y="6023035"/>
                  </a:lnTo>
                  <a:cubicBezTo>
                    <a:pt x="1241744" y="6047215"/>
                    <a:pt x="1259787" y="6072135"/>
                    <a:pt x="1279296" y="6095720"/>
                  </a:cubicBezTo>
                  <a:cubicBezTo>
                    <a:pt x="1430649" y="6283772"/>
                    <a:pt x="1592663" y="6462773"/>
                    <a:pt x="1764538" y="6631821"/>
                  </a:cubicBezTo>
                  <a:lnTo>
                    <a:pt x="1979400" y="6832673"/>
                  </a:lnTo>
                  <a:lnTo>
                    <a:pt x="1213789" y="6832673"/>
                  </a:lnTo>
                  <a:lnTo>
                    <a:pt x="1117208" y="6706732"/>
                  </a:lnTo>
                  <a:cubicBezTo>
                    <a:pt x="1038730" y="6598297"/>
                    <a:pt x="964066" y="6487930"/>
                    <a:pt x="894535" y="6375343"/>
                  </a:cubicBezTo>
                  <a:cubicBezTo>
                    <a:pt x="876640" y="6347454"/>
                    <a:pt x="859771" y="6319121"/>
                    <a:pt x="842461" y="6291085"/>
                  </a:cubicBezTo>
                  <a:lnTo>
                    <a:pt x="792736" y="6209052"/>
                  </a:lnTo>
                  <a:cubicBezTo>
                    <a:pt x="760903" y="6156245"/>
                    <a:pt x="727753" y="6103584"/>
                    <a:pt x="694454" y="6050330"/>
                  </a:cubicBezTo>
                  <a:lnTo>
                    <a:pt x="490706" y="5724130"/>
                  </a:lnTo>
                  <a:cubicBezTo>
                    <a:pt x="422643" y="5613617"/>
                    <a:pt x="355167" y="5499692"/>
                    <a:pt x="292239" y="5381020"/>
                  </a:cubicBezTo>
                  <a:cubicBezTo>
                    <a:pt x="260847" y="5321686"/>
                    <a:pt x="230631" y="5261310"/>
                    <a:pt x="202759" y="5199305"/>
                  </a:cubicBezTo>
                  <a:cubicBezTo>
                    <a:pt x="174889" y="5137299"/>
                    <a:pt x="149511" y="5074254"/>
                    <a:pt x="126628" y="5010171"/>
                  </a:cubicBezTo>
                  <a:cubicBezTo>
                    <a:pt x="103745" y="4946089"/>
                    <a:pt x="84529" y="4879485"/>
                    <a:pt x="67953" y="4812881"/>
                  </a:cubicBezTo>
                  <a:cubicBezTo>
                    <a:pt x="60179" y="4779355"/>
                    <a:pt x="52551" y="4745979"/>
                    <a:pt x="46243" y="4712306"/>
                  </a:cubicBezTo>
                  <a:lnTo>
                    <a:pt x="36709" y="4661870"/>
                  </a:lnTo>
                  <a:lnTo>
                    <a:pt x="28789" y="4611286"/>
                  </a:lnTo>
                  <a:cubicBezTo>
                    <a:pt x="8927" y="4476995"/>
                    <a:pt x="-684" y="4341352"/>
                    <a:pt x="38" y="4205577"/>
                  </a:cubicBezTo>
                  <a:cubicBezTo>
                    <a:pt x="735" y="3940316"/>
                    <a:pt x="28012" y="3675812"/>
                    <a:pt x="81448" y="3416115"/>
                  </a:cubicBezTo>
                  <a:cubicBezTo>
                    <a:pt x="134458" y="3155392"/>
                    <a:pt x="216542" y="2901597"/>
                    <a:pt x="326122" y="2659581"/>
                  </a:cubicBezTo>
                  <a:cubicBezTo>
                    <a:pt x="546153" y="2175993"/>
                    <a:pt x="866666" y="1743286"/>
                    <a:pt x="1243505" y="1374811"/>
                  </a:cubicBezTo>
                  <a:cubicBezTo>
                    <a:pt x="1432510" y="1190706"/>
                    <a:pt x="1635952" y="1022387"/>
                    <a:pt x="1851817" y="871494"/>
                  </a:cubicBezTo>
                  <a:cubicBezTo>
                    <a:pt x="2502124" y="413640"/>
                    <a:pt x="3254043" y="125004"/>
                    <a:pt x="4040976" y="31151"/>
                  </a:cubicBezTo>
                  <a:cubicBezTo>
                    <a:pt x="4237529" y="7767"/>
                    <a:pt x="4435320" y="-2463"/>
                    <a:pt x="4633062" y="4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A545AB-98A3-4EA5-8D41-F52106038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97958" y="32887"/>
              <a:ext cx="5994043" cy="6812451"/>
            </a:xfrm>
            <a:custGeom>
              <a:avLst/>
              <a:gdLst>
                <a:gd name="connsiteX0" fmla="*/ 5994043 w 5994043"/>
                <a:gd name="connsiteY0" fmla="*/ 6088971 h 6812451"/>
                <a:gd name="connsiteX1" fmla="*/ 5994043 w 5994043"/>
                <a:gd name="connsiteY1" fmla="*/ 6812451 h 6812451"/>
                <a:gd name="connsiteX2" fmla="*/ 4989355 w 5994043"/>
                <a:gd name="connsiteY2" fmla="*/ 6812451 h 6812451"/>
                <a:gd name="connsiteX3" fmla="*/ 5129829 w 5994043"/>
                <a:gd name="connsiteY3" fmla="*/ 6731039 h 6812451"/>
                <a:gd name="connsiteX4" fmla="*/ 5840791 w 5994043"/>
                <a:gd name="connsiteY4" fmla="*/ 6209052 h 6812451"/>
                <a:gd name="connsiteX5" fmla="*/ 4646021 w 5994043"/>
                <a:gd name="connsiteY5" fmla="*/ 0 h 6812451"/>
                <a:gd name="connsiteX6" fmla="*/ 5834943 w 5994043"/>
                <a:gd name="connsiteY6" fmla="*/ 187955 h 6812451"/>
                <a:gd name="connsiteX7" fmla="*/ 5994043 w 5994043"/>
                <a:gd name="connsiteY7" fmla="*/ 246737 h 6812451"/>
                <a:gd name="connsiteX8" fmla="*/ 5994043 w 5994043"/>
                <a:gd name="connsiteY8" fmla="*/ 1234190 h 6812451"/>
                <a:gd name="connsiteX9" fmla="*/ 5813213 w 5994043"/>
                <a:gd name="connsiteY9" fmla="*/ 1136134 h 6812451"/>
                <a:gd name="connsiteX10" fmla="*/ 4645435 w 5994043"/>
                <a:gd name="connsiteY10" fmla="*/ 890335 h 6812451"/>
                <a:gd name="connsiteX11" fmla="*/ 3262616 w 5994043"/>
                <a:gd name="connsiteY11" fmla="*/ 1158830 h 6812451"/>
                <a:gd name="connsiteX12" fmla="*/ 2030445 w 5994043"/>
                <a:gd name="connsiteY12" fmla="*/ 1900528 h 6812451"/>
                <a:gd name="connsiteX13" fmla="*/ 1183473 w 5994043"/>
                <a:gd name="connsiteY13" fmla="*/ 2961898 h 6812451"/>
                <a:gd name="connsiteX14" fmla="*/ 880124 w 5994043"/>
                <a:gd name="connsiteY14" fmla="*/ 4180805 h 6812451"/>
                <a:gd name="connsiteX15" fmla="*/ 1381647 w 5994043"/>
                <a:gd name="connsiteY15" fmla="*/ 5288309 h 6812451"/>
                <a:gd name="connsiteX16" fmla="*/ 1651257 w 5994043"/>
                <a:gd name="connsiteY16" fmla="*/ 5671767 h 6812451"/>
                <a:gd name="connsiteX17" fmla="*/ 2679827 w 5994043"/>
                <a:gd name="connsiteY17" fmla="*/ 6733581 h 6812451"/>
                <a:gd name="connsiteX18" fmla="*/ 2818128 w 5994043"/>
                <a:gd name="connsiteY18" fmla="*/ 6812451 h 6812451"/>
                <a:gd name="connsiteX19" fmla="*/ 1420330 w 5994043"/>
                <a:gd name="connsiteY19" fmla="*/ 6812451 h 6812451"/>
                <a:gd name="connsiteX20" fmla="*/ 1286880 w 5994043"/>
                <a:gd name="connsiteY20" fmla="*/ 6661555 h 6812451"/>
                <a:gd name="connsiteX21" fmla="*/ 922515 w 5994043"/>
                <a:gd name="connsiteY21" fmla="*/ 6171671 h 6812451"/>
                <a:gd name="connsiteX22" fmla="*/ 0 w 5994043"/>
                <a:gd name="connsiteY22" fmla="*/ 4180805 h 6812451"/>
                <a:gd name="connsiteX23" fmla="*/ 4645435 w 5994043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94043" h="6812451">
                  <a:moveTo>
                    <a:pt x="5994043" y="6088971"/>
                  </a:moveTo>
                  <a:lnTo>
                    <a:pt x="5994043" y="6812451"/>
                  </a:lnTo>
                  <a:lnTo>
                    <a:pt x="4989355" y="6812451"/>
                  </a:lnTo>
                  <a:lnTo>
                    <a:pt x="5129829" y="6731039"/>
                  </a:lnTo>
                  <a:cubicBezTo>
                    <a:pt x="5358317" y="6586623"/>
                    <a:pt x="5590395" y="6406975"/>
                    <a:pt x="5840791" y="6209052"/>
                  </a:cubicBezTo>
                  <a:close/>
                  <a:moveTo>
                    <a:pt x="4646021" y="0"/>
                  </a:moveTo>
                  <a:cubicBezTo>
                    <a:pt x="5075935" y="0"/>
                    <a:pt x="5473199" y="65804"/>
                    <a:pt x="5834943" y="187955"/>
                  </a:cubicBezTo>
                  <a:lnTo>
                    <a:pt x="5994043" y="246737"/>
                  </a:lnTo>
                  <a:lnTo>
                    <a:pt x="5994043" y="1234190"/>
                  </a:lnTo>
                  <a:lnTo>
                    <a:pt x="5813213" y="1136134"/>
                  </a:lnTo>
                  <a:cubicBezTo>
                    <a:pt x="5466151" y="973109"/>
                    <a:pt x="5073323" y="890335"/>
                    <a:pt x="4645435" y="890335"/>
                  </a:cubicBezTo>
                  <a:cubicBezTo>
                    <a:pt x="4193787" y="890335"/>
                    <a:pt x="3715146" y="983493"/>
                    <a:pt x="3262616" y="1158830"/>
                  </a:cubicBezTo>
                  <a:cubicBezTo>
                    <a:pt x="2813519" y="1334122"/>
                    <a:pt x="2396942" y="1584891"/>
                    <a:pt x="2030445" y="1900528"/>
                  </a:cubicBezTo>
                  <a:cubicBezTo>
                    <a:pt x="1672528" y="2210706"/>
                    <a:pt x="1379593" y="2577698"/>
                    <a:pt x="1183473" y="2961898"/>
                  </a:cubicBezTo>
                  <a:cubicBezTo>
                    <a:pt x="982804" y="3356334"/>
                    <a:pt x="880124" y="3766345"/>
                    <a:pt x="880124" y="4180805"/>
                  </a:cubicBezTo>
                  <a:cubicBezTo>
                    <a:pt x="880124" y="4577020"/>
                    <a:pt x="1033705" y="4806798"/>
                    <a:pt x="1381647" y="5288309"/>
                  </a:cubicBezTo>
                  <a:cubicBezTo>
                    <a:pt x="1468632" y="5408909"/>
                    <a:pt x="1558551" y="5533662"/>
                    <a:pt x="1651257" y="5671767"/>
                  </a:cubicBezTo>
                  <a:cubicBezTo>
                    <a:pt x="1979104" y="6160396"/>
                    <a:pt x="2315457" y="6507809"/>
                    <a:pt x="2679827" y="6733581"/>
                  </a:cubicBezTo>
                  <a:lnTo>
                    <a:pt x="2818128" y="6812451"/>
                  </a:lnTo>
                  <a:lnTo>
                    <a:pt x="1420330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4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85B985B-4E1C-4D7F-A82E-CE87F95EF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8976" y="32887"/>
              <a:ext cx="6013025" cy="6812451"/>
            </a:xfrm>
            <a:custGeom>
              <a:avLst/>
              <a:gdLst>
                <a:gd name="connsiteX0" fmla="*/ 6013025 w 6013025"/>
                <a:gd name="connsiteY0" fmla="*/ 6261711 h 6812451"/>
                <a:gd name="connsiteX1" fmla="*/ 6013025 w 6013025"/>
                <a:gd name="connsiteY1" fmla="*/ 6812451 h 6812451"/>
                <a:gd name="connsiteX2" fmla="*/ 5273640 w 6013025"/>
                <a:gd name="connsiteY2" fmla="*/ 6812451 h 6812451"/>
                <a:gd name="connsiteX3" fmla="*/ 5321464 w 6013025"/>
                <a:gd name="connsiteY3" fmla="*/ 6781445 h 6812451"/>
                <a:gd name="connsiteX4" fmla="*/ 5931296 w 6013025"/>
                <a:gd name="connsiteY4" fmla="*/ 6325796 h 6812451"/>
                <a:gd name="connsiteX5" fmla="*/ 4646022 w 6013025"/>
                <a:gd name="connsiteY5" fmla="*/ 0 h 6812451"/>
                <a:gd name="connsiteX6" fmla="*/ 6012842 w 6013025"/>
                <a:gd name="connsiteY6" fmla="*/ 253682 h 6812451"/>
                <a:gd name="connsiteX7" fmla="*/ 6013025 w 6013025"/>
                <a:gd name="connsiteY7" fmla="*/ 253762 h 6812451"/>
                <a:gd name="connsiteX8" fmla="*/ 6013025 w 6013025"/>
                <a:gd name="connsiteY8" fmla="*/ 1076411 h 6812451"/>
                <a:gd name="connsiteX9" fmla="*/ 5874968 w 6013025"/>
                <a:gd name="connsiteY9" fmla="*/ 1001590 h 6812451"/>
                <a:gd name="connsiteX10" fmla="*/ 4645435 w 6013025"/>
                <a:gd name="connsiteY10" fmla="*/ 741995 h 6812451"/>
                <a:gd name="connsiteX11" fmla="*/ 3209956 w 6013025"/>
                <a:gd name="connsiteY11" fmla="*/ 1021170 h 6812451"/>
                <a:gd name="connsiteX12" fmla="*/ 1935097 w 6013025"/>
                <a:gd name="connsiteY12" fmla="*/ 1787938 h 6812451"/>
                <a:gd name="connsiteX13" fmla="*/ 1053214 w 6013025"/>
                <a:gd name="connsiteY13" fmla="*/ 2893811 h 6812451"/>
                <a:gd name="connsiteX14" fmla="*/ 733436 w 6013025"/>
                <a:gd name="connsiteY14" fmla="*/ 4180805 h 6812451"/>
                <a:gd name="connsiteX15" fmla="*/ 1262683 w 6013025"/>
                <a:gd name="connsiteY15" fmla="*/ 5375977 h 6812451"/>
                <a:gd name="connsiteX16" fmla="*/ 1529361 w 6013025"/>
                <a:gd name="connsiteY16" fmla="*/ 5755283 h 6812451"/>
                <a:gd name="connsiteX17" fmla="*/ 2477042 w 6013025"/>
                <a:gd name="connsiteY17" fmla="*/ 6776885 h 6812451"/>
                <a:gd name="connsiteX18" fmla="*/ 2533056 w 6013025"/>
                <a:gd name="connsiteY18" fmla="*/ 6812451 h 6812451"/>
                <a:gd name="connsiteX19" fmla="*/ 1420329 w 6013025"/>
                <a:gd name="connsiteY19" fmla="*/ 6812451 h 6812451"/>
                <a:gd name="connsiteX20" fmla="*/ 1286880 w 6013025"/>
                <a:gd name="connsiteY20" fmla="*/ 6661555 h 6812451"/>
                <a:gd name="connsiteX21" fmla="*/ 922515 w 6013025"/>
                <a:gd name="connsiteY21" fmla="*/ 6171671 h 6812451"/>
                <a:gd name="connsiteX22" fmla="*/ 0 w 6013025"/>
                <a:gd name="connsiteY22" fmla="*/ 4180805 h 6812451"/>
                <a:gd name="connsiteX23" fmla="*/ 4645435 w 6013025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13025" h="6812451">
                  <a:moveTo>
                    <a:pt x="6013025" y="6261711"/>
                  </a:moveTo>
                  <a:lnTo>
                    <a:pt x="6013025" y="6812451"/>
                  </a:lnTo>
                  <a:lnTo>
                    <a:pt x="5273640" y="6812451"/>
                  </a:lnTo>
                  <a:lnTo>
                    <a:pt x="5321464" y="6781445"/>
                  </a:lnTo>
                  <a:cubicBezTo>
                    <a:pt x="5513938" y="6651587"/>
                    <a:pt x="5713420" y="6497963"/>
                    <a:pt x="5931296" y="6325796"/>
                  </a:cubicBezTo>
                  <a:close/>
                  <a:moveTo>
                    <a:pt x="4646022" y="0"/>
                  </a:moveTo>
                  <a:cubicBezTo>
                    <a:pt x="5147587" y="0"/>
                    <a:pt x="5604713" y="89566"/>
                    <a:pt x="6012842" y="253682"/>
                  </a:cubicBezTo>
                  <a:lnTo>
                    <a:pt x="6013025" y="253762"/>
                  </a:lnTo>
                  <a:lnTo>
                    <a:pt x="6013025" y="1076411"/>
                  </a:lnTo>
                  <a:lnTo>
                    <a:pt x="5874968" y="1001590"/>
                  </a:lnTo>
                  <a:cubicBezTo>
                    <a:pt x="5508543" y="829367"/>
                    <a:pt x="5094739" y="741995"/>
                    <a:pt x="4645435" y="741995"/>
                  </a:cubicBezTo>
                  <a:cubicBezTo>
                    <a:pt x="4168703" y="741995"/>
                    <a:pt x="3685809" y="835895"/>
                    <a:pt x="3209956" y="1021170"/>
                  </a:cubicBezTo>
                  <a:cubicBezTo>
                    <a:pt x="2745309" y="1202264"/>
                    <a:pt x="2314283" y="1461517"/>
                    <a:pt x="1935097" y="1787938"/>
                  </a:cubicBezTo>
                  <a:cubicBezTo>
                    <a:pt x="1557525" y="2115028"/>
                    <a:pt x="1260777" y="2487212"/>
                    <a:pt x="1053214" y="2893811"/>
                  </a:cubicBezTo>
                  <a:cubicBezTo>
                    <a:pt x="840958" y="3309458"/>
                    <a:pt x="733436" y="3742460"/>
                    <a:pt x="733436" y="4180805"/>
                  </a:cubicBezTo>
                  <a:cubicBezTo>
                    <a:pt x="733436" y="4622561"/>
                    <a:pt x="905208" y="4880374"/>
                    <a:pt x="1262683" y="5375977"/>
                  </a:cubicBezTo>
                  <a:cubicBezTo>
                    <a:pt x="1348936" y="5495539"/>
                    <a:pt x="1438122" y="5619106"/>
                    <a:pt x="1529361" y="5755283"/>
                  </a:cubicBezTo>
                  <a:cubicBezTo>
                    <a:pt x="1828942" y="6201779"/>
                    <a:pt x="2138082" y="6538284"/>
                    <a:pt x="2477042" y="6776885"/>
                  </a:cubicBezTo>
                  <a:lnTo>
                    <a:pt x="2533056" y="6812451"/>
                  </a:lnTo>
                  <a:lnTo>
                    <a:pt x="1420329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5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A13BF9A0-E8BD-4AE9-9312-413ACFE3A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5112" y="-12663"/>
              <a:ext cx="6156889" cy="6858000"/>
            </a:xfrm>
            <a:custGeom>
              <a:avLst/>
              <a:gdLst>
                <a:gd name="connsiteX0" fmla="*/ 2697511 w 6156889"/>
                <a:gd name="connsiteY0" fmla="*/ 0 h 6858000"/>
                <a:gd name="connsiteX1" fmla="*/ 6012777 w 6156889"/>
                <a:gd name="connsiteY1" fmla="*/ 0 h 6858000"/>
                <a:gd name="connsiteX2" fmla="*/ 6130331 w 6156889"/>
                <a:gd name="connsiteY2" fmla="*/ 54136 h 6858000"/>
                <a:gd name="connsiteX3" fmla="*/ 6156889 w 6156889"/>
                <a:gd name="connsiteY3" fmla="*/ 68258 h 6858000"/>
                <a:gd name="connsiteX4" fmla="*/ 6156889 w 6156889"/>
                <a:gd name="connsiteY4" fmla="*/ 430986 h 6858000"/>
                <a:gd name="connsiteX5" fmla="*/ 5996798 w 6156889"/>
                <a:gd name="connsiteY5" fmla="*/ 361212 h 6858000"/>
                <a:gd name="connsiteX6" fmla="*/ 5637513 w 6156889"/>
                <a:gd name="connsiteY6" fmla="*/ 243549 h 6858000"/>
                <a:gd name="connsiteX7" fmla="*/ 5269544 w 6156889"/>
                <a:gd name="connsiteY7" fmla="*/ 169380 h 6858000"/>
                <a:gd name="connsiteX8" fmla="*/ 4898545 w 6156889"/>
                <a:gd name="connsiteY8" fmla="*/ 136002 h 6858000"/>
                <a:gd name="connsiteX9" fmla="*/ 4736575 w 6156889"/>
                <a:gd name="connsiteY9" fmla="*/ 132591 h 6858000"/>
                <a:gd name="connsiteX10" fmla="*/ 4152501 w 6156889"/>
                <a:gd name="connsiteY10" fmla="*/ 177093 h 6858000"/>
                <a:gd name="connsiteX11" fmla="*/ 3785688 w 6156889"/>
                <a:gd name="connsiteY11" fmla="*/ 251263 h 6858000"/>
                <a:gd name="connsiteX12" fmla="*/ 3424793 w 6156889"/>
                <a:gd name="connsiteY12" fmla="*/ 356583 h 6858000"/>
                <a:gd name="connsiteX13" fmla="*/ 3073425 w 6156889"/>
                <a:gd name="connsiteY13" fmla="*/ 490979 h 6858000"/>
                <a:gd name="connsiteX14" fmla="*/ 2732162 w 6156889"/>
                <a:gd name="connsiteY14" fmla="*/ 653411 h 6858000"/>
                <a:gd name="connsiteX15" fmla="*/ 2083562 w 6156889"/>
                <a:gd name="connsiteY15" fmla="*/ 1054373 h 6858000"/>
                <a:gd name="connsiteX16" fmla="*/ 1930543 w 6156889"/>
                <a:gd name="connsiteY16" fmla="*/ 1169336 h 6858000"/>
                <a:gd name="connsiteX17" fmla="*/ 1867890 w 6156889"/>
                <a:gd name="connsiteY17" fmla="*/ 1218733 h 6858000"/>
                <a:gd name="connsiteX18" fmla="*/ 1855187 w 6156889"/>
                <a:gd name="connsiteY18" fmla="*/ 1228968 h 6858000"/>
                <a:gd name="connsiteX19" fmla="*/ 1781565 w 6156889"/>
                <a:gd name="connsiteY19" fmla="*/ 1289343 h 6858000"/>
                <a:gd name="connsiteX20" fmla="*/ 1495015 w 6156889"/>
                <a:gd name="connsiteY20" fmla="*/ 1547751 h 6858000"/>
                <a:gd name="connsiteX21" fmla="*/ 984708 w 6156889"/>
                <a:gd name="connsiteY21" fmla="*/ 2132951 h 6858000"/>
                <a:gd name="connsiteX22" fmla="*/ 767305 w 6156889"/>
                <a:gd name="connsiteY22" fmla="*/ 2459299 h 6858000"/>
                <a:gd name="connsiteX23" fmla="*/ 582382 w 6156889"/>
                <a:gd name="connsiteY23" fmla="*/ 2806859 h 6858000"/>
                <a:gd name="connsiteX24" fmla="*/ 541818 w 6156889"/>
                <a:gd name="connsiteY24" fmla="*/ 2895863 h 6858000"/>
                <a:gd name="connsiteX25" fmla="*/ 521896 w 6156889"/>
                <a:gd name="connsiteY25" fmla="*/ 2940364 h 6858000"/>
                <a:gd name="connsiteX26" fmla="*/ 503130 w 6156889"/>
                <a:gd name="connsiteY26" fmla="*/ 2985756 h 6858000"/>
                <a:gd name="connsiteX27" fmla="*/ 500243 w 6156889"/>
                <a:gd name="connsiteY27" fmla="*/ 2992728 h 6858000"/>
                <a:gd name="connsiteX28" fmla="*/ 467329 w 6156889"/>
                <a:gd name="connsiteY28" fmla="*/ 3077133 h 6858000"/>
                <a:gd name="connsiteX29" fmla="*/ 454626 w 6156889"/>
                <a:gd name="connsiteY29" fmla="*/ 3111399 h 6858000"/>
                <a:gd name="connsiteX30" fmla="*/ 433548 w 6156889"/>
                <a:gd name="connsiteY30" fmla="*/ 3170735 h 6858000"/>
                <a:gd name="connsiteX31" fmla="*/ 433548 w 6156889"/>
                <a:gd name="connsiteY31" fmla="*/ 3171477 h 6858000"/>
                <a:gd name="connsiteX32" fmla="*/ 323692 w 6156889"/>
                <a:gd name="connsiteY32" fmla="*/ 3552414 h 6858000"/>
                <a:gd name="connsiteX33" fmla="*/ 234768 w 6156889"/>
                <a:gd name="connsiteY33" fmla="*/ 4341877 h 6858000"/>
                <a:gd name="connsiteX34" fmla="*/ 273600 w 6156889"/>
                <a:gd name="connsiteY34" fmla="*/ 4733940 h 6858000"/>
                <a:gd name="connsiteX35" fmla="*/ 386489 w 6156889"/>
                <a:gd name="connsiteY35" fmla="*/ 5105974 h 6858000"/>
                <a:gd name="connsiteX36" fmla="*/ 413628 w 6156889"/>
                <a:gd name="connsiteY36" fmla="*/ 5168870 h 6858000"/>
                <a:gd name="connsiteX37" fmla="*/ 425176 w 6156889"/>
                <a:gd name="connsiteY37" fmla="*/ 5194384 h 6858000"/>
                <a:gd name="connsiteX38" fmla="*/ 435570 w 6156889"/>
                <a:gd name="connsiteY38" fmla="*/ 5215745 h 6858000"/>
                <a:gd name="connsiteX39" fmla="*/ 468194 w 6156889"/>
                <a:gd name="connsiteY39" fmla="*/ 5280867 h 6858000"/>
                <a:gd name="connsiteX40" fmla="*/ 564915 w 6156889"/>
                <a:gd name="connsiteY40" fmla="*/ 5450715 h 6858000"/>
                <a:gd name="connsiteX41" fmla="*/ 672174 w 6156889"/>
                <a:gd name="connsiteY41" fmla="*/ 5615521 h 6858000"/>
                <a:gd name="connsiteX42" fmla="*/ 787660 w 6156889"/>
                <a:gd name="connsiteY42" fmla="*/ 5777360 h 6858000"/>
                <a:gd name="connsiteX43" fmla="*/ 933894 w 6156889"/>
                <a:gd name="connsiteY43" fmla="*/ 5971536 h 6858000"/>
                <a:gd name="connsiteX44" fmla="*/ 1030614 w 6156889"/>
                <a:gd name="connsiteY44" fmla="*/ 6098961 h 6858000"/>
                <a:gd name="connsiteX45" fmla="*/ 1152885 w 6156889"/>
                <a:gd name="connsiteY45" fmla="*/ 6263172 h 6858000"/>
                <a:gd name="connsiteX46" fmla="*/ 1215248 w 6156889"/>
                <a:gd name="connsiteY46" fmla="*/ 6350397 h 6858000"/>
                <a:gd name="connsiteX47" fmla="*/ 1271259 w 6156889"/>
                <a:gd name="connsiteY47" fmla="*/ 6428720 h 6858000"/>
                <a:gd name="connsiteX48" fmla="*/ 1369279 w 6156889"/>
                <a:gd name="connsiteY48" fmla="*/ 6561483 h 6858000"/>
                <a:gd name="connsiteX49" fmla="*/ 1388190 w 6156889"/>
                <a:gd name="connsiteY49" fmla="*/ 6586701 h 6858000"/>
                <a:gd name="connsiteX50" fmla="*/ 1397717 w 6156889"/>
                <a:gd name="connsiteY50" fmla="*/ 6598865 h 6858000"/>
                <a:gd name="connsiteX51" fmla="*/ 1510605 w 6156889"/>
                <a:gd name="connsiteY51" fmla="*/ 6739342 h 6858000"/>
                <a:gd name="connsiteX52" fmla="*/ 1613307 w 6156889"/>
                <a:gd name="connsiteY52" fmla="*/ 6858000 h 6858000"/>
                <a:gd name="connsiteX53" fmla="*/ 916995 w 6156889"/>
                <a:gd name="connsiteY53" fmla="*/ 6858000 h 6858000"/>
                <a:gd name="connsiteX54" fmla="*/ 818055 w 6156889"/>
                <a:gd name="connsiteY54" fmla="*/ 6724213 h 6858000"/>
                <a:gd name="connsiteX55" fmla="*/ 590467 w 6156889"/>
                <a:gd name="connsiteY55" fmla="*/ 6365824 h 6858000"/>
                <a:gd name="connsiteX56" fmla="*/ 1 w 6156889"/>
                <a:gd name="connsiteY56" fmla="*/ 4123180 h 6858000"/>
                <a:gd name="connsiteX57" fmla="*/ 2644788 w 6156889"/>
                <a:gd name="connsiteY57" fmla="*/ 2137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156889" h="6858000">
                  <a:moveTo>
                    <a:pt x="2697511" y="0"/>
                  </a:moveTo>
                  <a:lnTo>
                    <a:pt x="6012777" y="0"/>
                  </a:lnTo>
                  <a:lnTo>
                    <a:pt x="6130331" y="54136"/>
                  </a:lnTo>
                  <a:lnTo>
                    <a:pt x="6156889" y="68258"/>
                  </a:lnTo>
                  <a:lnTo>
                    <a:pt x="6156889" y="430986"/>
                  </a:lnTo>
                  <a:lnTo>
                    <a:pt x="5996798" y="361212"/>
                  </a:lnTo>
                  <a:cubicBezTo>
                    <a:pt x="5879619" y="314469"/>
                    <a:pt x="5759632" y="275159"/>
                    <a:pt x="5637513" y="243549"/>
                  </a:cubicBezTo>
                  <a:cubicBezTo>
                    <a:pt x="5516267" y="211953"/>
                    <a:pt x="5393420" y="187194"/>
                    <a:pt x="5269544" y="169380"/>
                  </a:cubicBezTo>
                  <a:cubicBezTo>
                    <a:pt x="5146509" y="151850"/>
                    <a:pt x="5022677" y="140710"/>
                    <a:pt x="4898545" y="136002"/>
                  </a:cubicBezTo>
                  <a:cubicBezTo>
                    <a:pt x="4844843" y="133778"/>
                    <a:pt x="4790421" y="132591"/>
                    <a:pt x="4736575" y="132591"/>
                  </a:cubicBezTo>
                  <a:cubicBezTo>
                    <a:pt x="4541085" y="132750"/>
                    <a:pt x="4345869" y="147625"/>
                    <a:pt x="4152501" y="177093"/>
                  </a:cubicBezTo>
                  <a:cubicBezTo>
                    <a:pt x="4025611" y="197711"/>
                    <a:pt x="3902184" y="222484"/>
                    <a:pt x="3785688" y="251263"/>
                  </a:cubicBezTo>
                  <a:cubicBezTo>
                    <a:pt x="3659662" y="282414"/>
                    <a:pt x="3538548" y="318163"/>
                    <a:pt x="3424793" y="356583"/>
                  </a:cubicBezTo>
                  <a:cubicBezTo>
                    <a:pt x="3306130" y="396636"/>
                    <a:pt x="3188333" y="441582"/>
                    <a:pt x="3073425" y="490979"/>
                  </a:cubicBezTo>
                  <a:cubicBezTo>
                    <a:pt x="2958516" y="540376"/>
                    <a:pt x="2843751" y="595114"/>
                    <a:pt x="2732162" y="653411"/>
                  </a:cubicBezTo>
                  <a:cubicBezTo>
                    <a:pt x="2507123" y="771357"/>
                    <a:pt x="2290398" y="905336"/>
                    <a:pt x="2083562" y="1054373"/>
                  </a:cubicBezTo>
                  <a:cubicBezTo>
                    <a:pt x="2041265" y="1085080"/>
                    <a:pt x="1985686" y="1125874"/>
                    <a:pt x="1930543" y="1169336"/>
                  </a:cubicBezTo>
                  <a:cubicBezTo>
                    <a:pt x="1909611" y="1185209"/>
                    <a:pt x="1888390" y="1202268"/>
                    <a:pt x="1867890" y="1218733"/>
                  </a:cubicBezTo>
                  <a:lnTo>
                    <a:pt x="1855187" y="1228968"/>
                  </a:lnTo>
                  <a:cubicBezTo>
                    <a:pt x="1828481" y="1249736"/>
                    <a:pt x="1803074" y="1271097"/>
                    <a:pt x="1781565" y="1289343"/>
                  </a:cubicBezTo>
                  <a:cubicBezTo>
                    <a:pt x="1674740" y="1379238"/>
                    <a:pt x="1581630" y="1463791"/>
                    <a:pt x="1495015" y="1547751"/>
                  </a:cubicBezTo>
                  <a:cubicBezTo>
                    <a:pt x="1309115" y="1727642"/>
                    <a:pt x="1138401" y="1923407"/>
                    <a:pt x="984708" y="2132951"/>
                  </a:cubicBezTo>
                  <a:cubicBezTo>
                    <a:pt x="906322" y="2240646"/>
                    <a:pt x="833132" y="2350417"/>
                    <a:pt x="767305" y="2459299"/>
                  </a:cubicBezTo>
                  <a:cubicBezTo>
                    <a:pt x="693682" y="2584350"/>
                    <a:pt x="633197" y="2697681"/>
                    <a:pt x="582382" y="2806859"/>
                  </a:cubicBezTo>
                  <a:cubicBezTo>
                    <a:pt x="567369" y="2837564"/>
                    <a:pt x="553511" y="2868864"/>
                    <a:pt x="541818" y="2895863"/>
                  </a:cubicBezTo>
                  <a:lnTo>
                    <a:pt x="521896" y="2940364"/>
                  </a:lnTo>
                  <a:lnTo>
                    <a:pt x="503130" y="2985756"/>
                  </a:lnTo>
                  <a:lnTo>
                    <a:pt x="500243" y="2992728"/>
                  </a:lnTo>
                  <a:cubicBezTo>
                    <a:pt x="488550" y="3021655"/>
                    <a:pt x="477433" y="3049097"/>
                    <a:pt x="467329" y="3077133"/>
                  </a:cubicBezTo>
                  <a:cubicBezTo>
                    <a:pt x="463143" y="3088555"/>
                    <a:pt x="458955" y="3099978"/>
                    <a:pt x="454626" y="3111399"/>
                  </a:cubicBezTo>
                  <a:cubicBezTo>
                    <a:pt x="447119" y="3132315"/>
                    <a:pt x="439900" y="3151302"/>
                    <a:pt x="433548" y="3170735"/>
                  </a:cubicBezTo>
                  <a:lnTo>
                    <a:pt x="433548" y="3171477"/>
                  </a:lnTo>
                  <a:cubicBezTo>
                    <a:pt x="389714" y="3296142"/>
                    <a:pt x="353032" y="3423342"/>
                    <a:pt x="323692" y="3552414"/>
                  </a:cubicBezTo>
                  <a:cubicBezTo>
                    <a:pt x="264660" y="3811192"/>
                    <a:pt x="234820" y="4076083"/>
                    <a:pt x="234768" y="4341877"/>
                  </a:cubicBezTo>
                  <a:cubicBezTo>
                    <a:pt x="235675" y="4473528"/>
                    <a:pt x="248676" y="4604795"/>
                    <a:pt x="273600" y="4733940"/>
                  </a:cubicBezTo>
                  <a:cubicBezTo>
                    <a:pt x="298849" y="4861570"/>
                    <a:pt x="336674" y="4986220"/>
                    <a:pt x="386489" y="5105974"/>
                  </a:cubicBezTo>
                  <a:cubicBezTo>
                    <a:pt x="394716" y="5126742"/>
                    <a:pt x="403955" y="5147213"/>
                    <a:pt x="413628" y="5168870"/>
                  </a:cubicBezTo>
                  <a:cubicBezTo>
                    <a:pt x="417526" y="5177327"/>
                    <a:pt x="421423" y="5185781"/>
                    <a:pt x="425176" y="5194384"/>
                  </a:cubicBezTo>
                  <a:lnTo>
                    <a:pt x="435570" y="5215745"/>
                  </a:lnTo>
                  <a:cubicBezTo>
                    <a:pt x="446542" y="5238442"/>
                    <a:pt x="456936" y="5259803"/>
                    <a:pt x="468194" y="5280867"/>
                  </a:cubicBezTo>
                  <a:cubicBezTo>
                    <a:pt x="494035" y="5332043"/>
                    <a:pt x="523773" y="5383816"/>
                    <a:pt x="564915" y="5450715"/>
                  </a:cubicBezTo>
                  <a:cubicBezTo>
                    <a:pt x="597108" y="5503526"/>
                    <a:pt x="631176" y="5554998"/>
                    <a:pt x="672174" y="5615521"/>
                  </a:cubicBezTo>
                  <a:cubicBezTo>
                    <a:pt x="710284" y="5671296"/>
                    <a:pt x="750127" y="5726035"/>
                    <a:pt x="787660" y="5777360"/>
                  </a:cubicBezTo>
                  <a:cubicBezTo>
                    <a:pt x="835442" y="5842333"/>
                    <a:pt x="885534" y="5908046"/>
                    <a:pt x="933894" y="5971536"/>
                  </a:cubicBezTo>
                  <a:cubicBezTo>
                    <a:pt x="965654" y="6013219"/>
                    <a:pt x="996978" y="6054311"/>
                    <a:pt x="1030614" y="6098961"/>
                  </a:cubicBezTo>
                  <a:cubicBezTo>
                    <a:pt x="1064250" y="6143611"/>
                    <a:pt x="1108567" y="6202502"/>
                    <a:pt x="1152885" y="6263172"/>
                  </a:cubicBezTo>
                  <a:cubicBezTo>
                    <a:pt x="1173816" y="6291949"/>
                    <a:pt x="1195904" y="6322954"/>
                    <a:pt x="1215248" y="6350397"/>
                  </a:cubicBezTo>
                  <a:cubicBezTo>
                    <a:pt x="1234593" y="6377839"/>
                    <a:pt x="1252925" y="6403651"/>
                    <a:pt x="1271259" y="6428720"/>
                  </a:cubicBezTo>
                  <a:cubicBezTo>
                    <a:pt x="1302873" y="6473517"/>
                    <a:pt x="1336653" y="6518317"/>
                    <a:pt x="1369279" y="6561483"/>
                  </a:cubicBezTo>
                  <a:lnTo>
                    <a:pt x="1388190" y="6586701"/>
                  </a:lnTo>
                  <a:lnTo>
                    <a:pt x="1397717" y="6598865"/>
                  </a:lnTo>
                  <a:cubicBezTo>
                    <a:pt x="1434238" y="6645443"/>
                    <a:pt x="1472061" y="6693653"/>
                    <a:pt x="1510605" y="6739342"/>
                  </a:cubicBezTo>
                  <a:lnTo>
                    <a:pt x="1613307" y="6858000"/>
                  </a:lnTo>
                  <a:lnTo>
                    <a:pt x="916995" y="6858000"/>
                  </a:lnTo>
                  <a:lnTo>
                    <a:pt x="818055" y="6724213"/>
                  </a:lnTo>
                  <a:cubicBezTo>
                    <a:pt x="736876" y="6608833"/>
                    <a:pt x="660902" y="6489255"/>
                    <a:pt x="590467" y="6365824"/>
                  </a:cubicBezTo>
                  <a:cubicBezTo>
                    <a:pt x="203909" y="5685167"/>
                    <a:pt x="149" y="4911263"/>
                    <a:pt x="1" y="4123180"/>
                  </a:cubicBezTo>
                  <a:cubicBezTo>
                    <a:pt x="-341" y="2279490"/>
                    <a:pt x="1090234" y="697390"/>
                    <a:pt x="2644788" y="2137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7E71C69F-3D46-48FF-B803-2C3641CA3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0456" y="-12663"/>
              <a:ext cx="6421544" cy="6858000"/>
            </a:xfrm>
            <a:custGeom>
              <a:avLst/>
              <a:gdLst>
                <a:gd name="connsiteX0" fmla="*/ 6209767 w 6421544"/>
                <a:gd name="connsiteY0" fmla="*/ 0 h 6858000"/>
                <a:gd name="connsiteX1" fmla="*/ 6421544 w 6421544"/>
                <a:gd name="connsiteY1" fmla="*/ 0 h 6858000"/>
                <a:gd name="connsiteX2" fmla="*/ 6421544 w 6421544"/>
                <a:gd name="connsiteY2" fmla="*/ 85748 h 6858000"/>
                <a:gd name="connsiteX3" fmla="*/ 6399563 w 6421544"/>
                <a:gd name="connsiteY3" fmla="*/ 75695 h 6858000"/>
                <a:gd name="connsiteX4" fmla="*/ 0 w 6421544"/>
                <a:gd name="connsiteY4" fmla="*/ 0 h 6858000"/>
                <a:gd name="connsiteX5" fmla="*/ 3188107 w 6421544"/>
                <a:gd name="connsiteY5" fmla="*/ 0 h 6858000"/>
                <a:gd name="connsiteX6" fmla="*/ 2888485 w 6421544"/>
                <a:gd name="connsiteY6" fmla="*/ 124347 h 6858000"/>
                <a:gd name="connsiteX7" fmla="*/ 329300 w 6421544"/>
                <a:gd name="connsiteY7" fmla="*/ 4148123 h 6858000"/>
                <a:gd name="connsiteX8" fmla="*/ 1105238 w 6421544"/>
                <a:gd name="connsiteY8" fmla="*/ 6663148 h 6858000"/>
                <a:gd name="connsiteX9" fmla="*/ 1251097 w 6421544"/>
                <a:gd name="connsiteY9" fmla="*/ 6858000 h 6858000"/>
                <a:gd name="connsiteX10" fmla="*/ 0 w 6421544"/>
                <a:gd name="connsiteY10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21544" h="6858000">
                  <a:moveTo>
                    <a:pt x="6209767" y="0"/>
                  </a:moveTo>
                  <a:lnTo>
                    <a:pt x="6421544" y="0"/>
                  </a:lnTo>
                  <a:lnTo>
                    <a:pt x="6421544" y="85748"/>
                  </a:lnTo>
                  <a:lnTo>
                    <a:pt x="6399563" y="75695"/>
                  </a:lnTo>
                  <a:close/>
                  <a:moveTo>
                    <a:pt x="0" y="0"/>
                  </a:moveTo>
                  <a:lnTo>
                    <a:pt x="3188107" y="0"/>
                  </a:lnTo>
                  <a:lnTo>
                    <a:pt x="2888485" y="124347"/>
                  </a:lnTo>
                  <a:cubicBezTo>
                    <a:pt x="1378729" y="820423"/>
                    <a:pt x="329300" y="2360309"/>
                    <a:pt x="329300" y="4148123"/>
                  </a:cubicBezTo>
                  <a:cubicBezTo>
                    <a:pt x="329300" y="5082555"/>
                    <a:pt x="615984" y="5949257"/>
                    <a:pt x="1105238" y="6663148"/>
                  </a:cubicBezTo>
                  <a:lnTo>
                    <a:pt x="1251097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925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C9441-C747-1363-1154-F696B9B91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3466" y="991261"/>
            <a:ext cx="5754696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Change Management?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F4D22-1C6D-A988-5E5F-6949C12FA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5954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Is the approach on creating ways to manage: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Transition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Organizational Goals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Processes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Technologies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And making strategies for change to help companies adapt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(Lawton &amp; Pratt, 2022)</a:t>
            </a:r>
          </a:p>
        </p:txBody>
      </p:sp>
    </p:spTree>
    <p:extLst>
      <p:ext uri="{BB962C8B-B14F-4D97-AF65-F5344CB8AC3E}">
        <p14:creationId xmlns:p14="http://schemas.microsoft.com/office/powerpoint/2010/main" val="51594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C9441-C747-1363-1154-F696B9B91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Types of Change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F4D22-1C6D-A988-5E5F-6949C12FA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Project Managers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Software Development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IT Infrastructure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C9441-C747-1363-1154-F696B9B91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Types of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F4D22-1C6D-A988-5E5F-6949C12FA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/>
              <a:t>Developmental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/>
              <a:t>Transitional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/>
              <a:t>Transformational Change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C9441-C747-1363-1154-F696B9B91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13312"/>
            <a:ext cx="40386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Developmental 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F4D22-1C6D-A988-5E5F-6949C12FA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713312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Improves process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Improves procedures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Helps produce new documents and procedures</a:t>
            </a:r>
          </a:p>
          <a:p>
            <a:pPr algn="l"/>
            <a:r>
              <a:rPr lang="en-US" sz="2000" dirty="0"/>
              <a:t>(Lawton &amp; Pratt, 2022)</a:t>
            </a:r>
          </a:p>
        </p:txBody>
      </p:sp>
    </p:spTree>
    <p:extLst>
      <p:ext uri="{BB962C8B-B14F-4D97-AF65-F5344CB8AC3E}">
        <p14:creationId xmlns:p14="http://schemas.microsoft.com/office/powerpoint/2010/main" val="279705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C9441-C747-1363-1154-F696B9B91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1280679"/>
            <a:ext cx="9833548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Transitional Change</a:t>
            </a:r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7AF4D22-1C6D-A988-5E5F-6949C12FA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Assists companies to move from its “current State”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Assists companies to move to its “future state”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Provides a process for solving a problem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Problems such as mergers, acquisition or even tasks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(Lawton &amp; Pratt, 2022)</a:t>
            </a:r>
          </a:p>
        </p:txBody>
      </p:sp>
      <p:grpSp>
        <p:nvGrpSpPr>
          <p:cNvPr id="2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478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C9441-C747-1363-1154-F696B9B91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Transformational Change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F4D22-1C6D-A988-5E5F-6949C12FA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A way for radical changes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Could alter corporate culture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Could alter company operations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Good for results that are not known</a:t>
            </a:r>
          </a:p>
        </p:txBody>
      </p:sp>
    </p:spTree>
    <p:extLst>
      <p:ext uri="{BB962C8B-B14F-4D97-AF65-F5344CB8AC3E}">
        <p14:creationId xmlns:p14="http://schemas.microsoft.com/office/powerpoint/2010/main" val="108617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C9441-C747-1363-1154-F696B9B91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Things Change Management can assist 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7AF4D22-1C6D-A988-5E5F-6949C12FA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2812" y="1032987"/>
            <a:ext cx="4919108" cy="479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Scope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Schedule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Cost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Quality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Risk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Communication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Procurement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(Lawton &amp; Pratt, 2022)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8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EB6E95-9C89-4CFF-A598-F278D0DFB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4CD0F4-EA2A-4E5D-AE73-1112C1CA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C9441-C747-1363-1154-F696B9B91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365403"/>
            <a:ext cx="6196391" cy="4127194"/>
          </a:xfrm>
        </p:spPr>
        <p:txBody>
          <a:bodyPr anchor="ctr">
            <a:normAutofit/>
          </a:bodyPr>
          <a:lstStyle/>
          <a:p>
            <a:pPr algn="l"/>
            <a:r>
              <a:rPr lang="en-US" sz="5200">
                <a:solidFill>
                  <a:schemeClr val="tx2"/>
                </a:solidFill>
              </a:rPr>
              <a:t>Models for change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F4D22-1C6D-A988-5E5F-6949C12FA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2488" y="1200627"/>
            <a:ext cx="3122763" cy="4456747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ADKAR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Bridges Transition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IT Infrastructure Library (ITIL)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Kotter’s 8 step 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Lewin’s Change 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McKinsey 7-S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EDC8FC-C3D1-4FE4-8E66-29767478D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1638344-E7F0-4958-8208-ADCB82256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1970FB-4D97-4834-84EC-E48B27CC1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EA7D5D6-1774-4826-A365-56CA591C9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CE5CDD-EDFB-416F-889C-A7DB46AA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C136B2-4D8D-4561-95D5-56167F41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3B060E-7597-4B31-9EBE-16DBC974C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7A35E4-8449-4A65-9CFF-F87916203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0">
              <a:extLst>
                <a:ext uri="{FF2B5EF4-FFF2-40B4-BE49-F238E27FC236}">
                  <a16:creationId xmlns:a16="http://schemas.microsoft.com/office/drawing/2014/main" id="{25774B36-1747-45AE-82C4-C5BA90C5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1">
              <a:extLst>
                <a:ext uri="{FF2B5EF4-FFF2-40B4-BE49-F238E27FC236}">
                  <a16:creationId xmlns:a16="http://schemas.microsoft.com/office/drawing/2014/main" id="{0022F94E-D4FB-4369-A3EE-7D82330BA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014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333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Presentation 9.2 Change Management</vt:lpstr>
      <vt:lpstr>What is Change Management?</vt:lpstr>
      <vt:lpstr>Types of Change Management</vt:lpstr>
      <vt:lpstr>Types of Changes</vt:lpstr>
      <vt:lpstr>Developmental Change</vt:lpstr>
      <vt:lpstr>Transitional Change</vt:lpstr>
      <vt:lpstr>Transformational Change</vt:lpstr>
      <vt:lpstr>Things Change Management can assist on</vt:lpstr>
      <vt:lpstr>Models for change management</vt:lpstr>
      <vt:lpstr>ADKAR Model</vt:lpstr>
      <vt:lpstr>Benefits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9.2 Change Management</dc:title>
  <dc:creator>Shane Hingtgen</dc:creator>
  <cp:lastModifiedBy>Shane Hingtgen</cp:lastModifiedBy>
  <cp:revision>2</cp:revision>
  <dcterms:created xsi:type="dcterms:W3CDTF">2023-07-18T00:29:27Z</dcterms:created>
  <dcterms:modified xsi:type="dcterms:W3CDTF">2023-07-18T00:51:40Z</dcterms:modified>
</cp:coreProperties>
</file>