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7" r:id="rId14"/>
    <p:sldId id="271" r:id="rId15"/>
    <p:sldId id="25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DFFC1-8619-4806-A5FD-7F1F1CB8C9BF}" type="doc">
      <dgm:prSet loTypeId="urn:microsoft.com/office/officeart/2005/8/layout/hList6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D874460-EF0D-4E5B-B520-E7EEC93B93C3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Service Orientation</a:t>
          </a:r>
          <a:endParaRPr lang="en-US" dirty="0">
            <a:solidFill>
              <a:schemeClr val="bg2"/>
            </a:solidFill>
          </a:endParaRPr>
        </a:p>
      </dgm:t>
    </dgm:pt>
    <dgm:pt modelId="{EB7690A5-ED81-4F6A-B6A7-3BBB97A60468}" type="parTrans" cxnId="{1E143390-3ED4-45EE-8E71-3528C282DD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8E82AE0-25F4-46A6-9EB2-AB5F55C2FAF1}" type="sibTrans" cxnId="{1E143390-3ED4-45EE-8E71-3528C282DD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F14DC7F-EBEA-46BD-879A-6D31F9F304C1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Thinking Long-Term</a:t>
          </a:r>
          <a:endParaRPr lang="en-US" dirty="0">
            <a:solidFill>
              <a:schemeClr val="bg2"/>
            </a:solidFill>
          </a:endParaRPr>
        </a:p>
      </dgm:t>
    </dgm:pt>
    <dgm:pt modelId="{3A64E4DA-A313-461B-AF00-0274285233F0}" type="parTrans" cxnId="{DF64CB4F-5F52-477A-8763-0123EA5757E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E2543C8-401B-45F8-9272-1C1BAF2CF3CC}" type="sibTrans" cxnId="{DF64CB4F-5F52-477A-8763-0123EA5757E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FDDE816-81E1-441D-A31E-A24984CECA5C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Adapting to Change</a:t>
          </a:r>
          <a:endParaRPr lang="en-US" dirty="0">
            <a:solidFill>
              <a:schemeClr val="bg2"/>
            </a:solidFill>
          </a:endParaRPr>
        </a:p>
      </dgm:t>
    </dgm:pt>
    <dgm:pt modelId="{3F5DA15C-C45F-44A3-9E6B-69AEEFADD4ED}" type="parTrans" cxnId="{99486A0E-6B57-4866-A140-1AB17F0B128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81C5EAE-7247-4AA0-B390-44A15EC55A12}" type="sibTrans" cxnId="{99486A0E-6B57-4866-A140-1AB17F0B128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2B204E8-BFE0-4C63-9797-1EEFA3B62B36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Interoperability</a:t>
          </a:r>
          <a:endParaRPr lang="en-US" dirty="0">
            <a:solidFill>
              <a:schemeClr val="bg2"/>
            </a:solidFill>
          </a:endParaRPr>
        </a:p>
      </dgm:t>
    </dgm:pt>
    <dgm:pt modelId="{7F86A7F2-A5FB-4E98-823A-1F8E27F60C13}" type="parTrans" cxnId="{C9A1C7CB-22E1-4D8F-BE2C-CB39D9A9D99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394492E-BBA5-4E92-B8DB-EF3DA2A94ABF}" type="sibTrans" cxnId="{C9A1C7CB-22E1-4D8F-BE2C-CB39D9A9D99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B3CCCDE-66D1-435B-81FA-41AD743BBB3E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Heterogeneity</a:t>
          </a:r>
          <a:endParaRPr lang="en-US" dirty="0">
            <a:solidFill>
              <a:schemeClr val="bg2"/>
            </a:solidFill>
          </a:endParaRPr>
        </a:p>
      </dgm:t>
    </dgm:pt>
    <dgm:pt modelId="{DE57BF01-2F1B-4E90-BACD-B34CBB59B9B8}" type="parTrans" cxnId="{718F3CFB-7AE5-4B42-B4A4-31B61E0FCDD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9E808EA-0C38-4CAB-9A00-03C6450EAC4A}" type="sibTrans" cxnId="{718F3CFB-7AE5-4B42-B4A4-31B61E0FCDD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ED1B515-47A9-47D1-861C-80C5E6CE47AB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Existing Applications</a:t>
          </a:r>
          <a:endParaRPr lang="en-US" dirty="0">
            <a:solidFill>
              <a:schemeClr val="bg2"/>
            </a:solidFill>
          </a:endParaRPr>
        </a:p>
      </dgm:t>
    </dgm:pt>
    <dgm:pt modelId="{DAC6BC67-6E2F-4C0E-AB80-473EE1C8BC36}" type="parTrans" cxnId="{7191EA71-B2DA-4115-AE1C-EF983D3D7326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3830C40-C559-4EFE-980E-9271FBFEFF85}" type="sibTrans" cxnId="{7191EA71-B2DA-4115-AE1C-EF983D3D7326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4DD38AC-7525-4884-87AE-53BB1E5561DB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Unification</a:t>
          </a:r>
          <a:endParaRPr lang="en-US" dirty="0">
            <a:solidFill>
              <a:schemeClr val="bg2"/>
            </a:solidFill>
          </a:endParaRPr>
        </a:p>
      </dgm:t>
    </dgm:pt>
    <dgm:pt modelId="{A97943A0-8B50-438F-9838-57369D7D38EE}" type="parTrans" cxnId="{B7951819-F77A-4160-8ADC-F74F515E802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2DAEE52-2CB2-4801-98B9-0D262C66F971}" type="sibTrans" cxnId="{B7951819-F77A-4160-8ADC-F74F515E802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604F16A-8990-4FC0-A255-3DBDEDC98578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Programming Model</a:t>
          </a:r>
          <a:endParaRPr lang="en-US" dirty="0">
            <a:solidFill>
              <a:schemeClr val="bg2"/>
            </a:solidFill>
          </a:endParaRPr>
        </a:p>
      </dgm:t>
    </dgm:pt>
    <dgm:pt modelId="{9192829C-47AC-499E-8318-5CF699C6A8C0}" type="parTrans" cxnId="{AE34A4DA-FE8A-435D-84A8-6C5A04712C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43B3882-B6B5-424B-8B74-D209A3BAAB02}" type="sibTrans" cxnId="{AE34A4DA-FE8A-435D-84A8-6C5A04712C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1550A5B-EB03-42CF-A1BA-0A766BA97B89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Developer Experience</a:t>
          </a:r>
          <a:endParaRPr lang="en-US" dirty="0">
            <a:solidFill>
              <a:schemeClr val="bg2"/>
            </a:solidFill>
          </a:endParaRPr>
        </a:p>
      </dgm:t>
    </dgm:pt>
    <dgm:pt modelId="{FADA2EE7-CAF4-4402-A695-D39C31C24A6E}" type="parTrans" cxnId="{1251E432-212A-4253-8EBB-3122106F5C0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8B922C7-65B2-4C5C-9066-03DBB33FC771}" type="sibTrans" cxnId="{1251E432-212A-4253-8EBB-3122106F5C0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1C8C72-8F79-498F-ADD4-590BCF4A2047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Increase Reuse</a:t>
          </a:r>
          <a:endParaRPr lang="en-US" dirty="0">
            <a:solidFill>
              <a:schemeClr val="bg2"/>
            </a:solidFill>
          </a:endParaRPr>
        </a:p>
      </dgm:t>
    </dgm:pt>
    <dgm:pt modelId="{48A5E9BB-766D-435A-983C-2A4FB7C3F64F}" type="parTrans" cxnId="{09FAC9BA-A2E9-456C-9209-9FAF066D704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A489B11-9E17-4F8A-9448-A7790BD4DEF7}" type="sibTrans" cxnId="{09FAC9BA-A2E9-456C-9209-9FAF066D704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CE1147C-9D54-4526-A894-CC00D694B5C2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Loose Coupling</a:t>
          </a:r>
          <a:endParaRPr lang="en-US" dirty="0">
            <a:solidFill>
              <a:schemeClr val="bg2"/>
            </a:solidFill>
          </a:endParaRPr>
        </a:p>
      </dgm:t>
    </dgm:pt>
    <dgm:pt modelId="{5CE9947E-79D4-4148-80F3-8ECF242A0E36}" type="parTrans" cxnId="{0A0AB6AB-9E12-4A36-B79B-12980802D074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342AE7D-623F-4085-8DD5-46CFC7C0C0A3}" type="sibTrans" cxnId="{0A0AB6AB-9E12-4A36-B79B-12980802D074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98A38DE-D43A-4216-86AF-B7E0E86D3DB2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Protocols, Formats and Standards</a:t>
          </a:r>
          <a:endParaRPr lang="en-US" dirty="0">
            <a:solidFill>
              <a:schemeClr val="bg2"/>
            </a:solidFill>
          </a:endParaRPr>
        </a:p>
      </dgm:t>
    </dgm:pt>
    <dgm:pt modelId="{7ECB00D1-E292-4407-8D0D-23FC594A0B6C}" type="parTrans" cxnId="{2B222C20-2F41-4240-A9D2-10118F8D4D3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98C412E-FBEB-4088-8AF1-73908828E324}" type="sibTrans" cxnId="{2B222C20-2F41-4240-A9D2-10118F8D4D3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7D737F4-8FBA-4A8A-87E8-543F918CEAC6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Simplifying Landscape</a:t>
          </a:r>
          <a:endParaRPr lang="en-US" dirty="0">
            <a:solidFill>
              <a:schemeClr val="bg2"/>
            </a:solidFill>
          </a:endParaRPr>
        </a:p>
      </dgm:t>
    </dgm:pt>
    <dgm:pt modelId="{BE5D7C02-5E79-4F9B-819B-5A3D3358917F}" type="parTrans" cxnId="{149B974B-2D42-42F2-8039-6D426A01D4E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DC3C76B-FD54-476D-801D-C1ED07A14582}" type="sibTrans" cxnId="{149B974B-2D42-42F2-8039-6D426A01D4E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694DC57-E33C-4288-A9E3-DA9D269B0255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Choice </a:t>
          </a:r>
          <a:r>
            <a:rPr lang="en-US" dirty="0" err="1" smtClean="0">
              <a:solidFill>
                <a:schemeClr val="bg2"/>
              </a:solidFill>
            </a:rPr>
            <a:t>vs</a:t>
          </a:r>
          <a:r>
            <a:rPr lang="en-US" dirty="0" smtClean="0">
              <a:solidFill>
                <a:schemeClr val="bg2"/>
              </a:solidFill>
            </a:rPr>
            <a:t> Complexity</a:t>
          </a:r>
          <a:endParaRPr lang="en-US" dirty="0">
            <a:solidFill>
              <a:schemeClr val="bg2"/>
            </a:solidFill>
          </a:endParaRPr>
        </a:p>
      </dgm:t>
    </dgm:pt>
    <dgm:pt modelId="{E3C4EE81-0755-45ED-BDF1-74030E087C48}" type="parTrans" cxnId="{46FF8AA8-F74D-40EA-A338-8CEF3B507A5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C7720C7-5FA9-42BB-A026-F1D80C7AA9C4}" type="sibTrans" cxnId="{46FF8AA8-F74D-40EA-A338-8CEF3B507A5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F843F33-3040-4E8E-941D-AA6BC5A214EE}" type="pres">
      <dgm:prSet presAssocID="{3C9DFFC1-8619-4806-A5FD-7F1F1CB8C9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64AF7-933B-43D9-BE99-4CF54F65B948}" type="pres">
      <dgm:prSet presAssocID="{BD874460-EF0D-4E5B-B520-E7EEC93B93C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0151F-D3C1-4CAE-81E7-C915C2B01F44}" type="pres">
      <dgm:prSet presAssocID="{F8E82AE0-25F4-46A6-9EB2-AB5F55C2FAF1}" presName="sibTrans" presStyleCnt="0"/>
      <dgm:spPr/>
    </dgm:pt>
    <dgm:pt modelId="{EA22F537-E3EE-411F-8817-0834397BA316}" type="pres">
      <dgm:prSet presAssocID="{82B204E8-BFE0-4C63-9797-1EEFA3B62B3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75854-6524-44AE-8CD7-8216A35CD269}" type="pres">
      <dgm:prSet presAssocID="{4394492E-BBA5-4E92-B8DB-EF3DA2A94ABF}" presName="sibTrans" presStyleCnt="0"/>
      <dgm:spPr/>
    </dgm:pt>
    <dgm:pt modelId="{72AA8AEB-DD8F-4088-AC88-29E53066A404}" type="pres">
      <dgm:prSet presAssocID="{54DD38AC-7525-4884-87AE-53BB1E5561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F8AA8-F74D-40EA-A338-8CEF3B507A53}" srcId="{54DD38AC-7525-4884-87AE-53BB1E5561DB}" destId="{4694DC57-E33C-4288-A9E3-DA9D269B0255}" srcOrd="3" destOrd="0" parTransId="{E3C4EE81-0755-45ED-BDF1-74030E087C48}" sibTransId="{FC7720C7-5FA9-42BB-A026-F1D80C7AA9C4}"/>
    <dgm:cxn modelId="{AE34A4DA-FE8A-435D-84A8-6C5A04712C9D}" srcId="{54DD38AC-7525-4884-87AE-53BB1E5561DB}" destId="{0604F16A-8990-4FC0-A255-3DBDEDC98578}" srcOrd="0" destOrd="0" parTransId="{9192829C-47AC-499E-8318-5CF699C6A8C0}" sibTransId="{043B3882-B6B5-424B-8B74-D209A3BAAB02}"/>
    <dgm:cxn modelId="{357F1991-4392-4EF8-9239-4DF13F97537C}" type="presOf" srcId="{F71C8C72-8F79-498F-ADD4-590BCF4A2047}" destId="{71D64AF7-933B-43D9-BE99-4CF54F65B948}" srcOrd="0" destOrd="3" presId="urn:microsoft.com/office/officeart/2005/8/layout/hList6"/>
    <dgm:cxn modelId="{2B222C20-2F41-4240-A9D2-10118F8D4D3A}" srcId="{82B204E8-BFE0-4C63-9797-1EEFA3B62B36}" destId="{F98A38DE-D43A-4216-86AF-B7E0E86D3DB2}" srcOrd="2" destOrd="0" parTransId="{7ECB00D1-E292-4407-8D0D-23FC594A0B6C}" sibTransId="{A98C412E-FBEB-4088-8AF1-73908828E324}"/>
    <dgm:cxn modelId="{74D12A51-931A-476D-9330-9A7893B6E92F}" type="presOf" srcId="{81550A5B-EB03-42CF-A1BA-0A766BA97B89}" destId="{72AA8AEB-DD8F-4088-AC88-29E53066A404}" srcOrd="0" destOrd="2" presId="urn:microsoft.com/office/officeart/2005/8/layout/hList6"/>
    <dgm:cxn modelId="{75E2AD84-612B-4BCA-B1EF-5468801A9F19}" type="presOf" srcId="{54DD38AC-7525-4884-87AE-53BB1E5561DB}" destId="{72AA8AEB-DD8F-4088-AC88-29E53066A404}" srcOrd="0" destOrd="0" presId="urn:microsoft.com/office/officeart/2005/8/layout/hList6"/>
    <dgm:cxn modelId="{B7951819-F77A-4160-8ADC-F74F515E8021}" srcId="{3C9DFFC1-8619-4806-A5FD-7F1F1CB8C9BF}" destId="{54DD38AC-7525-4884-87AE-53BB1E5561DB}" srcOrd="2" destOrd="0" parTransId="{A97943A0-8B50-438F-9838-57369D7D38EE}" sibTransId="{E2DAEE52-2CB2-4801-98B9-0D262C66F971}"/>
    <dgm:cxn modelId="{C3DCCAB2-AA7D-421F-9B01-47825788480D}" type="presOf" srcId="{4694DC57-E33C-4288-A9E3-DA9D269B0255}" destId="{72AA8AEB-DD8F-4088-AC88-29E53066A404}" srcOrd="0" destOrd="4" presId="urn:microsoft.com/office/officeart/2005/8/layout/hList6"/>
    <dgm:cxn modelId="{1984EFB2-A8D3-4D4F-85FA-BFA97785FC2A}" type="presOf" srcId="{27D737F4-8FBA-4A8A-87E8-543F918CEAC6}" destId="{72AA8AEB-DD8F-4088-AC88-29E53066A404}" srcOrd="0" destOrd="3" presId="urn:microsoft.com/office/officeart/2005/8/layout/hList6"/>
    <dgm:cxn modelId="{DF64CB4F-5F52-477A-8763-0123EA5757E0}" srcId="{BD874460-EF0D-4E5B-B520-E7EEC93B93C3}" destId="{1F14DC7F-EBEA-46BD-879A-6D31F9F304C1}" srcOrd="0" destOrd="0" parTransId="{3A64E4DA-A313-461B-AF00-0274285233F0}" sibTransId="{AE2543C8-401B-45F8-9272-1C1BAF2CF3CC}"/>
    <dgm:cxn modelId="{2D0C3262-E81B-4FCE-B8BD-D87D79A20355}" type="presOf" srcId="{1F14DC7F-EBEA-46BD-879A-6D31F9F304C1}" destId="{71D64AF7-933B-43D9-BE99-4CF54F65B948}" srcOrd="0" destOrd="1" presId="urn:microsoft.com/office/officeart/2005/8/layout/hList6"/>
    <dgm:cxn modelId="{1251E432-212A-4253-8EBB-3122106F5C0B}" srcId="{54DD38AC-7525-4884-87AE-53BB1E5561DB}" destId="{81550A5B-EB03-42CF-A1BA-0A766BA97B89}" srcOrd="1" destOrd="0" parTransId="{FADA2EE7-CAF4-4402-A695-D39C31C24A6E}" sibTransId="{08B922C7-65B2-4C5C-9066-03DBB33FC771}"/>
    <dgm:cxn modelId="{A887B81D-4290-40E0-9831-5F738632E52E}" type="presOf" srcId="{5CE1147C-9D54-4526-A894-CC00D694B5C2}" destId="{71D64AF7-933B-43D9-BE99-4CF54F65B948}" srcOrd="0" destOrd="4" presId="urn:microsoft.com/office/officeart/2005/8/layout/hList6"/>
    <dgm:cxn modelId="{CD0B75A7-1FC7-45FF-8566-4785C02212C7}" type="presOf" srcId="{82B204E8-BFE0-4C63-9797-1EEFA3B62B36}" destId="{EA22F537-E3EE-411F-8817-0834397BA316}" srcOrd="0" destOrd="0" presId="urn:microsoft.com/office/officeart/2005/8/layout/hList6"/>
    <dgm:cxn modelId="{1E143390-3ED4-45EE-8E71-3528C282DD48}" srcId="{3C9DFFC1-8619-4806-A5FD-7F1F1CB8C9BF}" destId="{BD874460-EF0D-4E5B-B520-E7EEC93B93C3}" srcOrd="0" destOrd="0" parTransId="{EB7690A5-ED81-4F6A-B6A7-3BBB97A60468}" sibTransId="{F8E82AE0-25F4-46A6-9EB2-AB5F55C2FAF1}"/>
    <dgm:cxn modelId="{A7C639DF-6145-4D01-B1D2-F67558CCCCD7}" type="presOf" srcId="{BD874460-EF0D-4E5B-B520-E7EEC93B93C3}" destId="{71D64AF7-933B-43D9-BE99-4CF54F65B948}" srcOrd="0" destOrd="0" presId="urn:microsoft.com/office/officeart/2005/8/layout/hList6"/>
    <dgm:cxn modelId="{3390DA30-F863-4DBB-80B2-41A384B47884}" type="presOf" srcId="{0604F16A-8990-4FC0-A255-3DBDEDC98578}" destId="{72AA8AEB-DD8F-4088-AC88-29E53066A404}" srcOrd="0" destOrd="1" presId="urn:microsoft.com/office/officeart/2005/8/layout/hList6"/>
    <dgm:cxn modelId="{149B974B-2D42-42F2-8039-6D426A01D4E0}" srcId="{54DD38AC-7525-4884-87AE-53BB1E5561DB}" destId="{27D737F4-8FBA-4A8A-87E8-543F918CEAC6}" srcOrd="2" destOrd="0" parTransId="{BE5D7C02-5E79-4F9B-819B-5A3D3358917F}" sibTransId="{BDC3C76B-FD54-476D-801D-C1ED07A14582}"/>
    <dgm:cxn modelId="{99486A0E-6B57-4866-A140-1AB17F0B1283}" srcId="{BD874460-EF0D-4E5B-B520-E7EEC93B93C3}" destId="{0FDDE816-81E1-441D-A31E-A24984CECA5C}" srcOrd="1" destOrd="0" parTransId="{3F5DA15C-C45F-44A3-9E6B-69AEEFADD4ED}" sibTransId="{D81C5EAE-7247-4AA0-B390-44A15EC55A12}"/>
    <dgm:cxn modelId="{651465EC-DE4C-44B1-8695-9434E2C22297}" type="presOf" srcId="{3C9DFFC1-8619-4806-A5FD-7F1F1CB8C9BF}" destId="{8F843F33-3040-4E8E-941D-AA6BC5A214EE}" srcOrd="0" destOrd="0" presId="urn:microsoft.com/office/officeart/2005/8/layout/hList6"/>
    <dgm:cxn modelId="{7191EA71-B2DA-4115-AE1C-EF983D3D7326}" srcId="{82B204E8-BFE0-4C63-9797-1EEFA3B62B36}" destId="{7ED1B515-47A9-47D1-861C-80C5E6CE47AB}" srcOrd="1" destOrd="0" parTransId="{DAC6BC67-6E2F-4C0E-AB80-473EE1C8BC36}" sibTransId="{53830C40-C559-4EFE-980E-9271FBFEFF85}"/>
    <dgm:cxn modelId="{C9A1C7CB-22E1-4D8F-BE2C-CB39D9A9D990}" srcId="{3C9DFFC1-8619-4806-A5FD-7F1F1CB8C9BF}" destId="{82B204E8-BFE0-4C63-9797-1EEFA3B62B36}" srcOrd="1" destOrd="0" parTransId="{7F86A7F2-A5FB-4E98-823A-1F8E27F60C13}" sibTransId="{4394492E-BBA5-4E92-B8DB-EF3DA2A94ABF}"/>
    <dgm:cxn modelId="{3DDBC5E6-535A-418B-9356-662618CDE368}" type="presOf" srcId="{F98A38DE-D43A-4216-86AF-B7E0E86D3DB2}" destId="{EA22F537-E3EE-411F-8817-0834397BA316}" srcOrd="0" destOrd="3" presId="urn:microsoft.com/office/officeart/2005/8/layout/hList6"/>
    <dgm:cxn modelId="{718F3CFB-7AE5-4B42-B4A4-31B61E0FCDDB}" srcId="{82B204E8-BFE0-4C63-9797-1EEFA3B62B36}" destId="{9B3CCCDE-66D1-435B-81FA-41AD743BBB3E}" srcOrd="0" destOrd="0" parTransId="{DE57BF01-2F1B-4E90-BACD-B34CBB59B9B8}" sibTransId="{19E808EA-0C38-4CAB-9A00-03C6450EAC4A}"/>
    <dgm:cxn modelId="{09FAC9BA-A2E9-456C-9209-9FAF066D704D}" srcId="{BD874460-EF0D-4E5B-B520-E7EEC93B93C3}" destId="{F71C8C72-8F79-498F-ADD4-590BCF4A2047}" srcOrd="2" destOrd="0" parTransId="{48A5E9BB-766D-435A-983C-2A4FB7C3F64F}" sibTransId="{6A489B11-9E17-4F8A-9448-A7790BD4DEF7}"/>
    <dgm:cxn modelId="{F564A69D-F6C7-4E46-ABBA-403ADCCD7DCF}" type="presOf" srcId="{9B3CCCDE-66D1-435B-81FA-41AD743BBB3E}" destId="{EA22F537-E3EE-411F-8817-0834397BA316}" srcOrd="0" destOrd="1" presId="urn:microsoft.com/office/officeart/2005/8/layout/hList6"/>
    <dgm:cxn modelId="{4DA8336B-DEB7-45B1-A582-56071B4A70D3}" type="presOf" srcId="{0FDDE816-81E1-441D-A31E-A24984CECA5C}" destId="{71D64AF7-933B-43D9-BE99-4CF54F65B948}" srcOrd="0" destOrd="2" presId="urn:microsoft.com/office/officeart/2005/8/layout/hList6"/>
    <dgm:cxn modelId="{0A0AB6AB-9E12-4A36-B79B-12980802D074}" srcId="{BD874460-EF0D-4E5B-B520-E7EEC93B93C3}" destId="{5CE1147C-9D54-4526-A894-CC00D694B5C2}" srcOrd="3" destOrd="0" parTransId="{5CE9947E-79D4-4148-80F3-8ECF242A0E36}" sibTransId="{8342AE7D-623F-4085-8DD5-46CFC7C0C0A3}"/>
    <dgm:cxn modelId="{09FA8467-2807-48C9-8E9E-CA0B14AD8090}" type="presOf" srcId="{7ED1B515-47A9-47D1-861C-80C5E6CE47AB}" destId="{EA22F537-E3EE-411F-8817-0834397BA316}" srcOrd="0" destOrd="2" presId="urn:microsoft.com/office/officeart/2005/8/layout/hList6"/>
    <dgm:cxn modelId="{4A2371E7-03E7-4BCF-8B18-CA83CACBB0C2}" type="presParOf" srcId="{8F843F33-3040-4E8E-941D-AA6BC5A214EE}" destId="{71D64AF7-933B-43D9-BE99-4CF54F65B948}" srcOrd="0" destOrd="0" presId="urn:microsoft.com/office/officeart/2005/8/layout/hList6"/>
    <dgm:cxn modelId="{4835233D-FE42-455C-93D4-8B6FF7F1753C}" type="presParOf" srcId="{8F843F33-3040-4E8E-941D-AA6BC5A214EE}" destId="{01F0151F-D3C1-4CAE-81E7-C915C2B01F44}" srcOrd="1" destOrd="0" presId="urn:microsoft.com/office/officeart/2005/8/layout/hList6"/>
    <dgm:cxn modelId="{173C2431-F300-432A-B01E-F2C0B6B54E90}" type="presParOf" srcId="{8F843F33-3040-4E8E-941D-AA6BC5A214EE}" destId="{EA22F537-E3EE-411F-8817-0834397BA316}" srcOrd="2" destOrd="0" presId="urn:microsoft.com/office/officeart/2005/8/layout/hList6"/>
    <dgm:cxn modelId="{EB528D34-0E76-46A4-B740-C66849B20FD0}" type="presParOf" srcId="{8F843F33-3040-4E8E-941D-AA6BC5A214EE}" destId="{D5275854-6524-44AE-8CD7-8216A35CD269}" srcOrd="3" destOrd="0" presId="urn:microsoft.com/office/officeart/2005/8/layout/hList6"/>
    <dgm:cxn modelId="{460BEABD-F7A6-41EB-BB7F-5BAE98F12A8D}" type="presParOf" srcId="{8F843F33-3040-4E8E-941D-AA6BC5A214EE}" destId="{72AA8AEB-DD8F-4088-AC88-29E53066A404}" srcOrd="4" destOrd="0" presId="urn:microsoft.com/office/officeart/2005/8/layout/h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A11C27-7167-4116-9F21-7BB390E326DA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96CABF-9C4B-4A8C-B13E-443218D656A5}">
      <dgm:prSet phldrT="[Text]"/>
      <dgm:spPr/>
      <dgm:t>
        <a:bodyPr/>
        <a:lstStyle/>
        <a:p>
          <a:r>
            <a:rPr lang="en-US" dirty="0" smtClean="0"/>
            <a:t>ASMX &amp; WSE</a:t>
          </a:r>
          <a:endParaRPr lang="en-US" dirty="0"/>
        </a:p>
      </dgm:t>
    </dgm:pt>
    <dgm:pt modelId="{38303CB0-40FF-448B-B3F2-0240B4C85749}" type="parTrans" cxnId="{55FA74BE-086D-4B8E-8603-02CF7EED64AA}">
      <dgm:prSet/>
      <dgm:spPr/>
      <dgm:t>
        <a:bodyPr/>
        <a:lstStyle/>
        <a:p>
          <a:endParaRPr lang="en-US"/>
        </a:p>
      </dgm:t>
    </dgm:pt>
    <dgm:pt modelId="{F8E27E70-E8B4-4B6D-9240-28A8A67CC7A2}" type="sibTrans" cxnId="{55FA74BE-086D-4B8E-8603-02CF7EED64AA}">
      <dgm:prSet/>
      <dgm:spPr/>
      <dgm:t>
        <a:bodyPr/>
        <a:lstStyle/>
        <a:p>
          <a:endParaRPr lang="en-US"/>
        </a:p>
      </dgm:t>
    </dgm:pt>
    <dgm:pt modelId="{68B0B0B2-1AC0-45EC-AD21-FC57E3D9DA75}">
      <dgm:prSet phldrT="[Text]"/>
      <dgm:spPr/>
      <dgm:t>
        <a:bodyPr/>
        <a:lstStyle/>
        <a:p>
          <a:r>
            <a:rPr lang="en-US" dirty="0" smtClean="0"/>
            <a:t>.NET </a:t>
          </a:r>
          <a:r>
            <a:rPr lang="en-US" dirty="0" err="1" smtClean="0"/>
            <a:t>Remoting</a:t>
          </a:r>
          <a:endParaRPr lang="en-US" dirty="0"/>
        </a:p>
      </dgm:t>
    </dgm:pt>
    <dgm:pt modelId="{0D6D3636-6791-4F4D-A525-8F5764D5EC6C}" type="parTrans" cxnId="{E0220376-3E12-4668-916B-076D6DC62B5E}">
      <dgm:prSet/>
      <dgm:spPr/>
      <dgm:t>
        <a:bodyPr/>
        <a:lstStyle/>
        <a:p>
          <a:endParaRPr lang="en-US"/>
        </a:p>
      </dgm:t>
    </dgm:pt>
    <dgm:pt modelId="{0FFE27F1-4CB3-4F11-B133-80F2F63A4198}" type="sibTrans" cxnId="{E0220376-3E12-4668-916B-076D6DC62B5E}">
      <dgm:prSet/>
      <dgm:spPr/>
      <dgm:t>
        <a:bodyPr/>
        <a:lstStyle/>
        <a:p>
          <a:endParaRPr lang="en-US"/>
        </a:p>
      </dgm:t>
    </dgm:pt>
    <dgm:pt modelId="{37CFA861-20EC-45EF-9956-AAE67EBED209}">
      <dgm:prSet phldrT="[Text]"/>
      <dgm:spPr/>
      <dgm:t>
        <a:bodyPr/>
        <a:lstStyle/>
        <a:p>
          <a:r>
            <a:rPr lang="en-US" dirty="0" smtClean="0"/>
            <a:t>Enterprise Services</a:t>
          </a:r>
          <a:endParaRPr lang="en-US" dirty="0"/>
        </a:p>
      </dgm:t>
    </dgm:pt>
    <dgm:pt modelId="{14CC56FD-7FE4-4313-8DB4-90A01DEF3592}" type="parTrans" cxnId="{3EB9C551-241D-40EC-9ECE-E1FA85EFC5EF}">
      <dgm:prSet/>
      <dgm:spPr/>
      <dgm:t>
        <a:bodyPr/>
        <a:lstStyle/>
        <a:p>
          <a:endParaRPr lang="en-US"/>
        </a:p>
      </dgm:t>
    </dgm:pt>
    <dgm:pt modelId="{7D49986A-5B97-4147-BF07-A459567A9155}" type="sibTrans" cxnId="{3EB9C551-241D-40EC-9ECE-E1FA85EFC5EF}">
      <dgm:prSet/>
      <dgm:spPr/>
      <dgm:t>
        <a:bodyPr/>
        <a:lstStyle/>
        <a:p>
          <a:endParaRPr lang="en-US"/>
        </a:p>
      </dgm:t>
    </dgm:pt>
    <dgm:pt modelId="{44934D73-1A52-462D-AFC1-7DE906DA6A64}">
      <dgm:prSet phldrT="[Text]"/>
      <dgm:spPr/>
      <dgm:t>
        <a:bodyPr/>
        <a:lstStyle/>
        <a:p>
          <a:r>
            <a:rPr lang="en-US" dirty="0" err="1" smtClean="0"/>
            <a:t>System.Messaging</a:t>
          </a:r>
          <a:endParaRPr lang="en-US" dirty="0"/>
        </a:p>
      </dgm:t>
    </dgm:pt>
    <dgm:pt modelId="{4D751F2A-90F0-421B-9F3E-1F67A39AECED}" type="parTrans" cxnId="{D0066D86-C5AF-4394-89D1-555F61987BE2}">
      <dgm:prSet/>
      <dgm:spPr/>
      <dgm:t>
        <a:bodyPr/>
        <a:lstStyle/>
        <a:p>
          <a:endParaRPr lang="en-US"/>
        </a:p>
      </dgm:t>
    </dgm:pt>
    <dgm:pt modelId="{328DAAD1-98C0-4392-8BA2-4055150B0B0B}" type="sibTrans" cxnId="{D0066D86-C5AF-4394-89D1-555F61987BE2}">
      <dgm:prSet/>
      <dgm:spPr/>
      <dgm:t>
        <a:bodyPr/>
        <a:lstStyle/>
        <a:p>
          <a:endParaRPr lang="en-US"/>
        </a:p>
      </dgm:t>
    </dgm:pt>
    <dgm:pt modelId="{75BFBED2-4D55-440E-8B0B-987E7A3581F7}" type="pres">
      <dgm:prSet presAssocID="{61A11C27-7167-4116-9F21-7BB390E326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6A3949-0A29-4AA7-A105-5EC71C38AC93}" type="pres">
      <dgm:prSet presAssocID="{2096CABF-9C4B-4A8C-B13E-443218D656A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160FB-E3D3-4D84-B3AC-8C303C03A690}" type="pres">
      <dgm:prSet presAssocID="{F8E27E70-E8B4-4B6D-9240-28A8A67CC7A2}" presName="sibTrans" presStyleCnt="0"/>
      <dgm:spPr/>
    </dgm:pt>
    <dgm:pt modelId="{C82C03C9-CB9E-4334-AD2F-BD2B85B1395B}" type="pres">
      <dgm:prSet presAssocID="{68B0B0B2-1AC0-45EC-AD21-FC57E3D9DA7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BAAB4-A987-42BA-BC6B-3B4993230024}" type="pres">
      <dgm:prSet presAssocID="{0FFE27F1-4CB3-4F11-B133-80F2F63A4198}" presName="sibTrans" presStyleCnt="0"/>
      <dgm:spPr/>
    </dgm:pt>
    <dgm:pt modelId="{931F6D78-994A-4FF9-AB39-7E2AC41F43A2}" type="pres">
      <dgm:prSet presAssocID="{37CFA861-20EC-45EF-9956-AAE67EBED2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293CB-8115-48F0-BBB7-37B31ABCB4FB}" type="pres">
      <dgm:prSet presAssocID="{7D49986A-5B97-4147-BF07-A459567A9155}" presName="sibTrans" presStyleCnt="0"/>
      <dgm:spPr/>
    </dgm:pt>
    <dgm:pt modelId="{FE9DB6A2-EC51-4D1E-93DF-3A96C524992E}" type="pres">
      <dgm:prSet presAssocID="{44934D73-1A52-462D-AFC1-7DE906DA6A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A74BE-086D-4B8E-8603-02CF7EED64AA}" srcId="{61A11C27-7167-4116-9F21-7BB390E326DA}" destId="{2096CABF-9C4B-4A8C-B13E-443218D656A5}" srcOrd="0" destOrd="0" parTransId="{38303CB0-40FF-448B-B3F2-0240B4C85749}" sibTransId="{F8E27E70-E8B4-4B6D-9240-28A8A67CC7A2}"/>
    <dgm:cxn modelId="{92C8207A-3E71-4537-B9DA-49F02AE074AA}" type="presOf" srcId="{61A11C27-7167-4116-9F21-7BB390E326DA}" destId="{75BFBED2-4D55-440E-8B0B-987E7A3581F7}" srcOrd="0" destOrd="0" presId="urn:microsoft.com/office/officeart/2005/8/layout/default"/>
    <dgm:cxn modelId="{1088EC7E-AD66-4041-9D13-907E6E94AEB2}" type="presOf" srcId="{68B0B0B2-1AC0-45EC-AD21-FC57E3D9DA75}" destId="{C82C03C9-CB9E-4334-AD2F-BD2B85B1395B}" srcOrd="0" destOrd="0" presId="urn:microsoft.com/office/officeart/2005/8/layout/default"/>
    <dgm:cxn modelId="{3EB9C551-241D-40EC-9ECE-E1FA85EFC5EF}" srcId="{61A11C27-7167-4116-9F21-7BB390E326DA}" destId="{37CFA861-20EC-45EF-9956-AAE67EBED209}" srcOrd="2" destOrd="0" parTransId="{14CC56FD-7FE4-4313-8DB4-90A01DEF3592}" sibTransId="{7D49986A-5B97-4147-BF07-A459567A9155}"/>
    <dgm:cxn modelId="{2827339A-CDDA-4688-AFB6-242568841765}" type="presOf" srcId="{37CFA861-20EC-45EF-9956-AAE67EBED209}" destId="{931F6D78-994A-4FF9-AB39-7E2AC41F43A2}" srcOrd="0" destOrd="0" presId="urn:microsoft.com/office/officeart/2005/8/layout/default"/>
    <dgm:cxn modelId="{D0066D86-C5AF-4394-89D1-555F61987BE2}" srcId="{61A11C27-7167-4116-9F21-7BB390E326DA}" destId="{44934D73-1A52-462D-AFC1-7DE906DA6A64}" srcOrd="3" destOrd="0" parTransId="{4D751F2A-90F0-421B-9F3E-1F67A39AECED}" sibTransId="{328DAAD1-98C0-4392-8BA2-4055150B0B0B}"/>
    <dgm:cxn modelId="{ADCA7A25-61C1-4680-95C9-FE5C8AE87CC5}" type="presOf" srcId="{2096CABF-9C4B-4A8C-B13E-443218D656A5}" destId="{F26A3949-0A29-4AA7-A105-5EC71C38AC93}" srcOrd="0" destOrd="0" presId="urn:microsoft.com/office/officeart/2005/8/layout/default"/>
    <dgm:cxn modelId="{800641C6-C328-4E15-A19C-CE040CCF0CCD}" type="presOf" srcId="{44934D73-1A52-462D-AFC1-7DE906DA6A64}" destId="{FE9DB6A2-EC51-4D1E-93DF-3A96C524992E}" srcOrd="0" destOrd="0" presId="urn:microsoft.com/office/officeart/2005/8/layout/default"/>
    <dgm:cxn modelId="{E0220376-3E12-4668-916B-076D6DC62B5E}" srcId="{61A11C27-7167-4116-9F21-7BB390E326DA}" destId="{68B0B0B2-1AC0-45EC-AD21-FC57E3D9DA75}" srcOrd="1" destOrd="0" parTransId="{0D6D3636-6791-4F4D-A525-8F5764D5EC6C}" sibTransId="{0FFE27F1-4CB3-4F11-B133-80F2F63A4198}"/>
    <dgm:cxn modelId="{6A6A4CCB-63A4-4555-BFF3-B50DB37BE236}" type="presParOf" srcId="{75BFBED2-4D55-440E-8B0B-987E7A3581F7}" destId="{F26A3949-0A29-4AA7-A105-5EC71C38AC93}" srcOrd="0" destOrd="0" presId="urn:microsoft.com/office/officeart/2005/8/layout/default"/>
    <dgm:cxn modelId="{12708CF7-8D37-47D4-8593-6CEE7D4B7E8E}" type="presParOf" srcId="{75BFBED2-4D55-440E-8B0B-987E7A3581F7}" destId="{78B160FB-E3D3-4D84-B3AC-8C303C03A690}" srcOrd="1" destOrd="0" presId="urn:microsoft.com/office/officeart/2005/8/layout/default"/>
    <dgm:cxn modelId="{AE0FCB38-ED51-44A1-94E5-9FC19E952103}" type="presParOf" srcId="{75BFBED2-4D55-440E-8B0B-987E7A3581F7}" destId="{C82C03C9-CB9E-4334-AD2F-BD2B85B1395B}" srcOrd="2" destOrd="0" presId="urn:microsoft.com/office/officeart/2005/8/layout/default"/>
    <dgm:cxn modelId="{C26FE86E-22F5-4E54-8026-EB8407CC6066}" type="presParOf" srcId="{75BFBED2-4D55-440E-8B0B-987E7A3581F7}" destId="{382BAAB4-A987-42BA-BC6B-3B4993230024}" srcOrd="3" destOrd="0" presId="urn:microsoft.com/office/officeart/2005/8/layout/default"/>
    <dgm:cxn modelId="{5132E400-57E7-41A9-8840-9D9C4D96F947}" type="presParOf" srcId="{75BFBED2-4D55-440E-8B0B-987E7A3581F7}" destId="{931F6D78-994A-4FF9-AB39-7E2AC41F43A2}" srcOrd="4" destOrd="0" presId="urn:microsoft.com/office/officeart/2005/8/layout/default"/>
    <dgm:cxn modelId="{216F6BAF-A035-444E-8B1A-52FBA5149231}" type="presParOf" srcId="{75BFBED2-4D55-440E-8B0B-987E7A3581F7}" destId="{B47293CB-8115-48F0-BBB7-37B31ABCB4FB}" srcOrd="5" destOrd="0" presId="urn:microsoft.com/office/officeart/2005/8/layout/default"/>
    <dgm:cxn modelId="{FBF6A0B6-7ADC-40FE-B6AD-DEF3A798BD36}" type="presParOf" srcId="{75BFBED2-4D55-440E-8B0B-987E7A3581F7}" destId="{FE9DB6A2-EC51-4D1E-93DF-3A96C524992E}" srcOrd="6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DD864-2E92-4EF0-8AC3-2A3F0A688FE8}" type="doc">
      <dgm:prSet loTypeId="urn:microsoft.com/office/officeart/2005/8/layout/default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C9BD877-DBB8-4A84-AE84-8F36444CC34E}">
      <dgm:prSet phldrT="[Text]"/>
      <dgm:spPr/>
      <dgm:t>
        <a:bodyPr/>
        <a:lstStyle/>
        <a:p>
          <a:r>
            <a:rPr lang="en-US" smtClean="0"/>
            <a:t>WCF</a:t>
          </a:r>
          <a:endParaRPr lang="en-US" dirty="0"/>
        </a:p>
      </dgm:t>
    </dgm:pt>
    <dgm:pt modelId="{E13EA058-65FC-434A-B457-53C21A3DF0A7}" type="parTrans" cxnId="{43E01768-A6F0-4592-8C26-27BC4D334120}">
      <dgm:prSet/>
      <dgm:spPr/>
      <dgm:t>
        <a:bodyPr/>
        <a:lstStyle/>
        <a:p>
          <a:endParaRPr lang="en-US"/>
        </a:p>
      </dgm:t>
    </dgm:pt>
    <dgm:pt modelId="{37A2BEA5-E054-4B6F-8F01-0BA63DCC96F0}" type="sibTrans" cxnId="{43E01768-A6F0-4592-8C26-27BC4D334120}">
      <dgm:prSet/>
      <dgm:spPr/>
      <dgm:t>
        <a:bodyPr/>
        <a:lstStyle/>
        <a:p>
          <a:endParaRPr lang="en-US"/>
        </a:p>
      </dgm:t>
    </dgm:pt>
    <dgm:pt modelId="{79C6EB47-57BA-4DD1-B6CF-DB475ED77F4D}" type="pres">
      <dgm:prSet presAssocID="{9D0DD864-2E92-4EF0-8AC3-2A3F0A688FE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E1DD82-CD9E-4D69-BE79-125241F3D5D4}" type="pres">
      <dgm:prSet presAssocID="{5C9BD877-DBB8-4A84-AE84-8F36444CC34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65E6EE-CBA0-4E3C-BA16-12F25C72163D}" type="presOf" srcId="{9D0DD864-2E92-4EF0-8AC3-2A3F0A688FE8}" destId="{79C6EB47-57BA-4DD1-B6CF-DB475ED77F4D}" srcOrd="0" destOrd="0" presId="urn:microsoft.com/office/officeart/2005/8/layout/default"/>
    <dgm:cxn modelId="{1B9D792C-AC25-4A6B-970A-76286B6DA686}" type="presOf" srcId="{5C9BD877-DBB8-4A84-AE84-8F36444CC34E}" destId="{39E1DD82-CD9E-4D69-BE79-125241F3D5D4}" srcOrd="0" destOrd="0" presId="urn:microsoft.com/office/officeart/2005/8/layout/default"/>
    <dgm:cxn modelId="{43E01768-A6F0-4592-8C26-27BC4D334120}" srcId="{9D0DD864-2E92-4EF0-8AC3-2A3F0A688FE8}" destId="{5C9BD877-DBB8-4A84-AE84-8F36444CC34E}" srcOrd="0" destOrd="0" parTransId="{E13EA058-65FC-434A-B457-53C21A3DF0A7}" sibTransId="{37A2BEA5-E054-4B6F-8F01-0BA63DCC96F0}"/>
    <dgm:cxn modelId="{136A1F7F-7CE4-421D-B329-87227AB6A406}" type="presParOf" srcId="{79C6EB47-57BA-4DD1-B6CF-DB475ED77F4D}" destId="{39E1DD82-CD9E-4D69-BE79-125241F3D5D4}" srcOrd="0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4146F-3031-40BE-A8B7-8F4B1D96F788}" type="doc">
      <dgm:prSet loTypeId="urn:microsoft.com/office/officeart/2005/8/layout/cycle2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AD3931-2526-429C-BBE0-99E606D73682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Analyze</a:t>
          </a:r>
          <a:endParaRPr lang="en-US" dirty="0">
            <a:solidFill>
              <a:schemeClr val="bg2"/>
            </a:solidFill>
          </a:endParaRPr>
        </a:p>
      </dgm:t>
    </dgm:pt>
    <dgm:pt modelId="{61C69F8E-4B19-4544-9E84-A989E6EFDEFD}" type="parTrans" cxnId="{1C00112B-213F-4B11-A7FB-FFECFB9A4DA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85DA7A5-0825-43C8-9A62-FD42BD688985}" type="sibTrans" cxnId="{1C00112B-213F-4B11-A7FB-FFECFB9A4DA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9ACE828-343E-4C36-92B7-0E46C0DDCA89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Design</a:t>
          </a:r>
          <a:endParaRPr lang="en-US" dirty="0">
            <a:solidFill>
              <a:schemeClr val="bg2"/>
            </a:solidFill>
          </a:endParaRPr>
        </a:p>
      </dgm:t>
    </dgm:pt>
    <dgm:pt modelId="{B3E359E7-D753-4C8A-8C36-B30FE4D763FE}" type="parTrans" cxnId="{A74C13D0-74AB-45CD-B288-15C6DBE1B66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E501DEB-BAAD-4099-B1BD-3B037A315694}" type="sibTrans" cxnId="{A74C13D0-74AB-45CD-B288-15C6DBE1B66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2FB3C5D-A1F1-4A24-AC02-D503C4385757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Develop</a:t>
          </a:r>
          <a:endParaRPr lang="en-US" dirty="0">
            <a:solidFill>
              <a:schemeClr val="bg2"/>
            </a:solidFill>
          </a:endParaRPr>
        </a:p>
      </dgm:t>
    </dgm:pt>
    <dgm:pt modelId="{7A51DD3D-4BB3-43D6-BDB0-D2789ECA162D}" type="parTrans" cxnId="{B4C195E4-AAC4-42C3-86D2-4362EAB0D4B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13BD3A1-5E27-4562-AF7D-153CA65D9751}" type="sibTrans" cxnId="{B4C195E4-AAC4-42C3-86D2-4362EAB0D4B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9B466F6-558F-4340-91BE-EFDD9307F0A7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Implement</a:t>
          </a:r>
          <a:endParaRPr lang="en-US" dirty="0">
            <a:solidFill>
              <a:schemeClr val="bg2"/>
            </a:solidFill>
          </a:endParaRPr>
        </a:p>
      </dgm:t>
    </dgm:pt>
    <dgm:pt modelId="{66050B5F-1D10-4D40-A4A4-75E33CFD460F}" type="parTrans" cxnId="{36E01FA3-C4B9-47BE-B365-33B798D1275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C8708E2-8AE9-4D56-9B3D-8C0489D7E225}" type="sibTrans" cxnId="{36E01FA3-C4B9-47BE-B365-33B798D1275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8B42B82-58D5-45DB-A430-8C7967E58B99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</a:rPr>
            <a:t>Maintain</a:t>
          </a:r>
          <a:endParaRPr lang="en-US" dirty="0">
            <a:solidFill>
              <a:schemeClr val="bg2"/>
            </a:solidFill>
          </a:endParaRPr>
        </a:p>
      </dgm:t>
    </dgm:pt>
    <dgm:pt modelId="{EDD3A5E7-B3DF-4BB1-96C3-8B04CF36EBE7}" type="parTrans" cxnId="{3A786B0C-E2FC-4F5E-ADAF-00F88AEAE24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ED0620B-49FD-46BD-9D87-566DC6897537}" type="sibTrans" cxnId="{3A786B0C-E2FC-4F5E-ADAF-00F88AEAE24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E1837B1-B577-4D5C-959D-D527C96BDE6B}" type="pres">
      <dgm:prSet presAssocID="{E214146F-3031-40BE-A8B7-8F4B1D96F7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6BCECE-9C54-49CF-B923-E75F4EF59CA8}" type="pres">
      <dgm:prSet presAssocID="{2EAD3931-2526-429C-BBE0-99E606D7368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64ED9-D347-4076-9BD9-E114C53FFC94}" type="pres">
      <dgm:prSet presAssocID="{985DA7A5-0825-43C8-9A62-FD42BD68898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ADD2FAB-6C19-40FA-9202-57AAD09A6C86}" type="pres">
      <dgm:prSet presAssocID="{985DA7A5-0825-43C8-9A62-FD42BD68898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2635C94-A005-4394-99A1-E75483B6EB1B}" type="pres">
      <dgm:prSet presAssocID="{A9ACE828-343E-4C36-92B7-0E46C0DDCA8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61359-D186-4167-9BD4-1B11F446E7BE}" type="pres">
      <dgm:prSet presAssocID="{1E501DEB-BAAD-4099-B1BD-3B037A31569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1B6983C-F8F9-4359-9142-CD77C7703E58}" type="pres">
      <dgm:prSet presAssocID="{1E501DEB-BAAD-4099-B1BD-3B037A31569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9A2540B-0E02-487E-8656-3E8A6C255211}" type="pres">
      <dgm:prSet presAssocID="{92FB3C5D-A1F1-4A24-AC02-D503C438575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ADD95-6BDF-4DEF-B409-70CEF811351B}" type="pres">
      <dgm:prSet presAssocID="{913BD3A1-5E27-4562-AF7D-153CA65D975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D7C84CB-8E9E-4268-8C8F-E2BEAB739F8F}" type="pres">
      <dgm:prSet presAssocID="{913BD3A1-5E27-4562-AF7D-153CA65D975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FB6DC24-C9BF-4685-B697-68DC38FEF2D8}" type="pres">
      <dgm:prSet presAssocID="{F9B466F6-558F-4340-91BE-EFDD9307F0A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8379E-8705-4E1C-9F3B-232C07AF9980}" type="pres">
      <dgm:prSet presAssocID="{5C8708E2-8AE9-4D56-9B3D-8C0489D7E22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FA6F903-5532-4D10-940D-5939A09A348E}" type="pres">
      <dgm:prSet presAssocID="{5C8708E2-8AE9-4D56-9B3D-8C0489D7E22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A3983F0-74D0-4CE1-9C2E-AEDE0C1DB2AC}" type="pres">
      <dgm:prSet presAssocID="{98B42B82-58D5-45DB-A430-8C7967E58B9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D2B73-9B65-46A6-B9BD-95FA7D953CC4}" type="pres">
      <dgm:prSet presAssocID="{4ED0620B-49FD-46BD-9D87-566DC689753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B615DB3-7AD3-4928-AEFB-21B69C5BD40F}" type="pres">
      <dgm:prSet presAssocID="{4ED0620B-49FD-46BD-9D87-566DC689753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80DA68A-3DC5-4057-9E39-2E9F3FE34472}" type="presOf" srcId="{2EAD3931-2526-429C-BBE0-99E606D73682}" destId="{9F6BCECE-9C54-49CF-B923-E75F4EF59CA8}" srcOrd="0" destOrd="0" presId="urn:microsoft.com/office/officeart/2005/8/layout/cycle2"/>
    <dgm:cxn modelId="{1C00112B-213F-4B11-A7FB-FFECFB9A4DA1}" srcId="{E214146F-3031-40BE-A8B7-8F4B1D96F788}" destId="{2EAD3931-2526-429C-BBE0-99E606D73682}" srcOrd="0" destOrd="0" parTransId="{61C69F8E-4B19-4544-9E84-A989E6EFDEFD}" sibTransId="{985DA7A5-0825-43C8-9A62-FD42BD688985}"/>
    <dgm:cxn modelId="{5A3DFFD0-8FED-49C8-AF3B-0A1C73B1F0C0}" type="presOf" srcId="{1E501DEB-BAAD-4099-B1BD-3B037A315694}" destId="{51B6983C-F8F9-4359-9142-CD77C7703E58}" srcOrd="1" destOrd="0" presId="urn:microsoft.com/office/officeart/2005/8/layout/cycle2"/>
    <dgm:cxn modelId="{9FF67824-194B-418D-A394-E20077526601}" type="presOf" srcId="{913BD3A1-5E27-4562-AF7D-153CA65D9751}" destId="{2DEADD95-6BDF-4DEF-B409-70CEF811351B}" srcOrd="0" destOrd="0" presId="urn:microsoft.com/office/officeart/2005/8/layout/cycle2"/>
    <dgm:cxn modelId="{5E5B64AC-09E8-4003-9175-DFD57AAFB095}" type="presOf" srcId="{5C8708E2-8AE9-4D56-9B3D-8C0489D7E225}" destId="{5FA6F903-5532-4D10-940D-5939A09A348E}" srcOrd="1" destOrd="0" presId="urn:microsoft.com/office/officeart/2005/8/layout/cycle2"/>
    <dgm:cxn modelId="{31FBA707-A167-4A09-B437-19DE1F490BDD}" type="presOf" srcId="{F9B466F6-558F-4340-91BE-EFDD9307F0A7}" destId="{5FB6DC24-C9BF-4685-B697-68DC38FEF2D8}" srcOrd="0" destOrd="0" presId="urn:microsoft.com/office/officeart/2005/8/layout/cycle2"/>
    <dgm:cxn modelId="{287BBB2A-304A-44B5-BDA9-609DBC43E65A}" type="presOf" srcId="{A9ACE828-343E-4C36-92B7-0E46C0DDCA89}" destId="{D2635C94-A005-4394-99A1-E75483B6EB1B}" srcOrd="0" destOrd="0" presId="urn:microsoft.com/office/officeart/2005/8/layout/cycle2"/>
    <dgm:cxn modelId="{78E45D6C-F391-4FDB-BB50-A078DD35379C}" type="presOf" srcId="{985DA7A5-0825-43C8-9A62-FD42BD688985}" destId="{99764ED9-D347-4076-9BD9-E114C53FFC94}" srcOrd="0" destOrd="0" presId="urn:microsoft.com/office/officeart/2005/8/layout/cycle2"/>
    <dgm:cxn modelId="{A74C13D0-74AB-45CD-B288-15C6DBE1B663}" srcId="{E214146F-3031-40BE-A8B7-8F4B1D96F788}" destId="{A9ACE828-343E-4C36-92B7-0E46C0DDCA89}" srcOrd="1" destOrd="0" parTransId="{B3E359E7-D753-4C8A-8C36-B30FE4D763FE}" sibTransId="{1E501DEB-BAAD-4099-B1BD-3B037A315694}"/>
    <dgm:cxn modelId="{45A034DF-C3E0-47C0-B014-37D3F648AB1D}" type="presOf" srcId="{913BD3A1-5E27-4562-AF7D-153CA65D9751}" destId="{ED7C84CB-8E9E-4268-8C8F-E2BEAB739F8F}" srcOrd="1" destOrd="0" presId="urn:microsoft.com/office/officeart/2005/8/layout/cycle2"/>
    <dgm:cxn modelId="{97A6C18D-8DF5-4072-87B9-678A028A787D}" type="presOf" srcId="{985DA7A5-0825-43C8-9A62-FD42BD688985}" destId="{9ADD2FAB-6C19-40FA-9202-57AAD09A6C86}" srcOrd="1" destOrd="0" presId="urn:microsoft.com/office/officeart/2005/8/layout/cycle2"/>
    <dgm:cxn modelId="{D4859F3E-4BEC-4948-B7B2-5C929FF64CC7}" type="presOf" srcId="{5C8708E2-8AE9-4D56-9B3D-8C0489D7E225}" destId="{D488379E-8705-4E1C-9F3B-232C07AF9980}" srcOrd="0" destOrd="0" presId="urn:microsoft.com/office/officeart/2005/8/layout/cycle2"/>
    <dgm:cxn modelId="{01CAA397-4F0E-4321-8554-E952577D3598}" type="presOf" srcId="{92FB3C5D-A1F1-4A24-AC02-D503C4385757}" destId="{29A2540B-0E02-487E-8656-3E8A6C255211}" srcOrd="0" destOrd="0" presId="urn:microsoft.com/office/officeart/2005/8/layout/cycle2"/>
    <dgm:cxn modelId="{2DEF5AF9-86B8-42CD-AB9F-E0C7560BEEF9}" type="presOf" srcId="{E214146F-3031-40BE-A8B7-8F4B1D96F788}" destId="{8E1837B1-B577-4D5C-959D-D527C96BDE6B}" srcOrd="0" destOrd="0" presId="urn:microsoft.com/office/officeart/2005/8/layout/cycle2"/>
    <dgm:cxn modelId="{0D1311F4-12DF-4FFF-B780-6B1A168B6A21}" type="presOf" srcId="{4ED0620B-49FD-46BD-9D87-566DC6897537}" destId="{59ED2B73-9B65-46A6-B9BD-95FA7D953CC4}" srcOrd="0" destOrd="0" presId="urn:microsoft.com/office/officeart/2005/8/layout/cycle2"/>
    <dgm:cxn modelId="{3A786B0C-E2FC-4F5E-ADAF-00F88AEAE249}" srcId="{E214146F-3031-40BE-A8B7-8F4B1D96F788}" destId="{98B42B82-58D5-45DB-A430-8C7967E58B99}" srcOrd="4" destOrd="0" parTransId="{EDD3A5E7-B3DF-4BB1-96C3-8B04CF36EBE7}" sibTransId="{4ED0620B-49FD-46BD-9D87-566DC6897537}"/>
    <dgm:cxn modelId="{28CE8ED3-B8D1-444D-8241-5C3BA09A0EE5}" type="presOf" srcId="{4ED0620B-49FD-46BD-9D87-566DC6897537}" destId="{5B615DB3-7AD3-4928-AEFB-21B69C5BD40F}" srcOrd="1" destOrd="0" presId="urn:microsoft.com/office/officeart/2005/8/layout/cycle2"/>
    <dgm:cxn modelId="{C04C8C8B-3319-465A-A7E1-459DD0859C21}" type="presOf" srcId="{98B42B82-58D5-45DB-A430-8C7967E58B99}" destId="{FA3983F0-74D0-4CE1-9C2E-AEDE0C1DB2AC}" srcOrd="0" destOrd="0" presId="urn:microsoft.com/office/officeart/2005/8/layout/cycle2"/>
    <dgm:cxn modelId="{71505339-0FA7-4393-AA04-CE09E8B172C6}" type="presOf" srcId="{1E501DEB-BAAD-4099-B1BD-3B037A315694}" destId="{50B61359-D186-4167-9BD4-1B11F446E7BE}" srcOrd="0" destOrd="0" presId="urn:microsoft.com/office/officeart/2005/8/layout/cycle2"/>
    <dgm:cxn modelId="{B4C195E4-AAC4-42C3-86D2-4362EAB0D4B8}" srcId="{E214146F-3031-40BE-A8B7-8F4B1D96F788}" destId="{92FB3C5D-A1F1-4A24-AC02-D503C4385757}" srcOrd="2" destOrd="0" parTransId="{7A51DD3D-4BB3-43D6-BDB0-D2789ECA162D}" sibTransId="{913BD3A1-5E27-4562-AF7D-153CA65D9751}"/>
    <dgm:cxn modelId="{36E01FA3-C4B9-47BE-B365-33B798D1275C}" srcId="{E214146F-3031-40BE-A8B7-8F4B1D96F788}" destId="{F9B466F6-558F-4340-91BE-EFDD9307F0A7}" srcOrd="3" destOrd="0" parTransId="{66050B5F-1D10-4D40-A4A4-75E33CFD460F}" sibTransId="{5C8708E2-8AE9-4D56-9B3D-8C0489D7E225}"/>
    <dgm:cxn modelId="{8C835EDB-1806-4FE3-88B5-1EE0476AD338}" type="presParOf" srcId="{8E1837B1-B577-4D5C-959D-D527C96BDE6B}" destId="{9F6BCECE-9C54-49CF-B923-E75F4EF59CA8}" srcOrd="0" destOrd="0" presId="urn:microsoft.com/office/officeart/2005/8/layout/cycle2"/>
    <dgm:cxn modelId="{E89966E7-B1BF-4DE8-956E-C5253DDA69D1}" type="presParOf" srcId="{8E1837B1-B577-4D5C-959D-D527C96BDE6B}" destId="{99764ED9-D347-4076-9BD9-E114C53FFC94}" srcOrd="1" destOrd="0" presId="urn:microsoft.com/office/officeart/2005/8/layout/cycle2"/>
    <dgm:cxn modelId="{B6A9CA3D-7383-410E-94B5-1E53598C02FC}" type="presParOf" srcId="{99764ED9-D347-4076-9BD9-E114C53FFC94}" destId="{9ADD2FAB-6C19-40FA-9202-57AAD09A6C86}" srcOrd="0" destOrd="0" presId="urn:microsoft.com/office/officeart/2005/8/layout/cycle2"/>
    <dgm:cxn modelId="{82AB820A-1202-43B4-A5C3-1232F3E176F9}" type="presParOf" srcId="{8E1837B1-B577-4D5C-959D-D527C96BDE6B}" destId="{D2635C94-A005-4394-99A1-E75483B6EB1B}" srcOrd="2" destOrd="0" presId="urn:microsoft.com/office/officeart/2005/8/layout/cycle2"/>
    <dgm:cxn modelId="{5E252018-FF57-49EE-B9D9-5FB22D9EA1D4}" type="presParOf" srcId="{8E1837B1-B577-4D5C-959D-D527C96BDE6B}" destId="{50B61359-D186-4167-9BD4-1B11F446E7BE}" srcOrd="3" destOrd="0" presId="urn:microsoft.com/office/officeart/2005/8/layout/cycle2"/>
    <dgm:cxn modelId="{4360099C-6138-4A57-B8B5-8A893FD6EA2D}" type="presParOf" srcId="{50B61359-D186-4167-9BD4-1B11F446E7BE}" destId="{51B6983C-F8F9-4359-9142-CD77C7703E58}" srcOrd="0" destOrd="0" presId="urn:microsoft.com/office/officeart/2005/8/layout/cycle2"/>
    <dgm:cxn modelId="{EC3BA315-E7EC-45C6-AFBF-7026064D3592}" type="presParOf" srcId="{8E1837B1-B577-4D5C-959D-D527C96BDE6B}" destId="{29A2540B-0E02-487E-8656-3E8A6C255211}" srcOrd="4" destOrd="0" presId="urn:microsoft.com/office/officeart/2005/8/layout/cycle2"/>
    <dgm:cxn modelId="{08A6B222-A2D7-441E-A52C-F874B7364BEE}" type="presParOf" srcId="{8E1837B1-B577-4D5C-959D-D527C96BDE6B}" destId="{2DEADD95-6BDF-4DEF-B409-70CEF811351B}" srcOrd="5" destOrd="0" presId="urn:microsoft.com/office/officeart/2005/8/layout/cycle2"/>
    <dgm:cxn modelId="{2D03F39C-CC02-4F86-B619-73BDF548002F}" type="presParOf" srcId="{2DEADD95-6BDF-4DEF-B409-70CEF811351B}" destId="{ED7C84CB-8E9E-4268-8C8F-E2BEAB739F8F}" srcOrd="0" destOrd="0" presId="urn:microsoft.com/office/officeart/2005/8/layout/cycle2"/>
    <dgm:cxn modelId="{6A4767EE-5212-4006-B487-8CEAAEACFBC4}" type="presParOf" srcId="{8E1837B1-B577-4D5C-959D-D527C96BDE6B}" destId="{5FB6DC24-C9BF-4685-B697-68DC38FEF2D8}" srcOrd="6" destOrd="0" presId="urn:microsoft.com/office/officeart/2005/8/layout/cycle2"/>
    <dgm:cxn modelId="{AFF5B4DF-F013-45EA-950A-5E08147E7B07}" type="presParOf" srcId="{8E1837B1-B577-4D5C-959D-D527C96BDE6B}" destId="{D488379E-8705-4E1C-9F3B-232C07AF9980}" srcOrd="7" destOrd="0" presId="urn:microsoft.com/office/officeart/2005/8/layout/cycle2"/>
    <dgm:cxn modelId="{FF97462F-EEAE-4101-B3FE-97CB494CD03E}" type="presParOf" srcId="{D488379E-8705-4E1C-9F3B-232C07AF9980}" destId="{5FA6F903-5532-4D10-940D-5939A09A348E}" srcOrd="0" destOrd="0" presId="urn:microsoft.com/office/officeart/2005/8/layout/cycle2"/>
    <dgm:cxn modelId="{6CC8AF37-61A0-4A38-A020-82C0BB3E052A}" type="presParOf" srcId="{8E1837B1-B577-4D5C-959D-D527C96BDE6B}" destId="{FA3983F0-74D0-4CE1-9C2E-AEDE0C1DB2AC}" srcOrd="8" destOrd="0" presId="urn:microsoft.com/office/officeart/2005/8/layout/cycle2"/>
    <dgm:cxn modelId="{9E9EAA29-CD40-47A2-BC68-CAD4EDF183EF}" type="presParOf" srcId="{8E1837B1-B577-4D5C-959D-D527C96BDE6B}" destId="{59ED2B73-9B65-46A6-B9BD-95FA7D953CC4}" srcOrd="9" destOrd="0" presId="urn:microsoft.com/office/officeart/2005/8/layout/cycle2"/>
    <dgm:cxn modelId="{9ED4851D-7B67-4C17-B9C2-F23F9FA5B3E2}" type="presParOf" srcId="{59ED2B73-9B65-46A6-B9BD-95FA7D953CC4}" destId="{5B615DB3-7AD3-4928-AEFB-21B69C5BD40F}" srcOrd="0" destOrd="0" presId="urn:microsoft.com/office/officeart/2005/8/layout/cycle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0DD864-2E92-4EF0-8AC3-2A3F0A688FE8}" type="doc">
      <dgm:prSet loTypeId="urn:microsoft.com/office/officeart/2005/8/layout/default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C9BD877-DBB8-4A84-AE84-8F36444CC34E}">
      <dgm:prSet phldrT="[Text]"/>
      <dgm:spPr/>
      <dgm:t>
        <a:bodyPr/>
        <a:lstStyle/>
        <a:p>
          <a:r>
            <a:rPr lang="en-US" dirty="0" smtClean="0"/>
            <a:t>CHANGE</a:t>
          </a:r>
          <a:endParaRPr lang="en-US" dirty="0"/>
        </a:p>
      </dgm:t>
    </dgm:pt>
    <dgm:pt modelId="{E13EA058-65FC-434A-B457-53C21A3DF0A7}" type="parTrans" cxnId="{43E01768-A6F0-4592-8C26-27BC4D334120}">
      <dgm:prSet/>
      <dgm:spPr/>
      <dgm:t>
        <a:bodyPr/>
        <a:lstStyle/>
        <a:p>
          <a:endParaRPr lang="en-US"/>
        </a:p>
      </dgm:t>
    </dgm:pt>
    <dgm:pt modelId="{37A2BEA5-E054-4B6F-8F01-0BA63DCC96F0}" type="sibTrans" cxnId="{43E01768-A6F0-4592-8C26-27BC4D334120}">
      <dgm:prSet/>
      <dgm:spPr/>
      <dgm:t>
        <a:bodyPr/>
        <a:lstStyle/>
        <a:p>
          <a:endParaRPr lang="en-US"/>
        </a:p>
      </dgm:t>
    </dgm:pt>
    <dgm:pt modelId="{79C6EB47-57BA-4DD1-B6CF-DB475ED77F4D}" type="pres">
      <dgm:prSet presAssocID="{9D0DD864-2E92-4EF0-8AC3-2A3F0A688FE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E1DD82-CD9E-4D69-BE79-125241F3D5D4}" type="pres">
      <dgm:prSet presAssocID="{5C9BD877-DBB8-4A84-AE84-8F36444CC34E}" presName="node" presStyleLbl="node1" presStyleIdx="0" presStyleCnt="1" custLinFactNeighborX="1613" custLinFactNeighborY="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8B606-5920-4A27-A938-ED81E1E35E05}" type="presOf" srcId="{5C9BD877-DBB8-4A84-AE84-8F36444CC34E}" destId="{39E1DD82-CD9E-4D69-BE79-125241F3D5D4}" srcOrd="0" destOrd="0" presId="urn:microsoft.com/office/officeart/2005/8/layout/default"/>
    <dgm:cxn modelId="{43E01768-A6F0-4592-8C26-27BC4D334120}" srcId="{9D0DD864-2E92-4EF0-8AC3-2A3F0A688FE8}" destId="{5C9BD877-DBB8-4A84-AE84-8F36444CC34E}" srcOrd="0" destOrd="0" parTransId="{E13EA058-65FC-434A-B457-53C21A3DF0A7}" sibTransId="{37A2BEA5-E054-4B6F-8F01-0BA63DCC96F0}"/>
    <dgm:cxn modelId="{8495C2E9-A357-403F-9493-6394B646EDBC}" type="presOf" srcId="{9D0DD864-2E92-4EF0-8AC3-2A3F0A688FE8}" destId="{79C6EB47-57BA-4DD1-B6CF-DB475ED77F4D}" srcOrd="0" destOrd="0" presId="urn:microsoft.com/office/officeart/2005/8/layout/default"/>
    <dgm:cxn modelId="{9F08DCE2-8D0A-4CA0-8388-83C06CA49881}" type="presParOf" srcId="{79C6EB47-57BA-4DD1-B6CF-DB475ED77F4D}" destId="{39E1DD82-CD9E-4D69-BE79-125241F3D5D4}" srcOrd="0" destOrd="0" presId="urn:microsoft.com/office/officeart/2005/8/layout/defaul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7A7740-C4E2-445D-8062-18F4A38B587A}" type="doc">
      <dgm:prSet loTypeId="urn:microsoft.com/office/officeart/2005/8/layout/venn3" loCatId="relationship" qsTypeId="urn:microsoft.com/office/officeart/2005/8/quickstyle/3d2" qsCatId="3D" csTypeId="urn:microsoft.com/office/officeart/2005/8/colors/colorful5" csCatId="colorful" phldr="1"/>
      <dgm:spPr/>
    </dgm:pt>
    <dgm:pt modelId="{C54304AE-E618-453C-A99C-78BF780E4FEF}">
      <dgm:prSet phldrT="[Text]"/>
      <dgm:spPr/>
      <dgm:t>
        <a:bodyPr/>
        <a:lstStyle/>
        <a:p>
          <a:r>
            <a:rPr lang="en-US" b="1" dirty="0" smtClean="0"/>
            <a:t>A</a:t>
          </a:r>
          <a:r>
            <a:rPr lang="en-US" dirty="0" smtClean="0"/>
            <a:t>ddress</a:t>
          </a:r>
          <a:endParaRPr lang="en-US" dirty="0"/>
        </a:p>
      </dgm:t>
    </dgm:pt>
    <dgm:pt modelId="{34A4122D-F374-4CBC-B1DA-38C414DDEADB}" type="parTrans" cxnId="{9553D467-A6F6-4420-ACFC-3BA74CE873A6}">
      <dgm:prSet/>
      <dgm:spPr/>
      <dgm:t>
        <a:bodyPr/>
        <a:lstStyle/>
        <a:p>
          <a:endParaRPr lang="en-US"/>
        </a:p>
      </dgm:t>
    </dgm:pt>
    <dgm:pt modelId="{37409C20-D8B4-4C0E-8EFD-EF568CC7C8D7}" type="sibTrans" cxnId="{9553D467-A6F6-4420-ACFC-3BA74CE873A6}">
      <dgm:prSet/>
      <dgm:spPr/>
      <dgm:t>
        <a:bodyPr/>
        <a:lstStyle/>
        <a:p>
          <a:endParaRPr lang="en-US"/>
        </a:p>
      </dgm:t>
    </dgm:pt>
    <dgm:pt modelId="{CFBACCE0-7992-420C-8B7E-ED3A6112B9AB}">
      <dgm:prSet phldrT="[Text]"/>
      <dgm:spPr/>
      <dgm:t>
        <a:bodyPr/>
        <a:lstStyle/>
        <a:p>
          <a:r>
            <a:rPr lang="en-US" b="1" dirty="0" smtClean="0"/>
            <a:t>B</a:t>
          </a:r>
          <a:r>
            <a:rPr lang="en-US" dirty="0" smtClean="0"/>
            <a:t>inding</a:t>
          </a:r>
          <a:endParaRPr lang="en-US" dirty="0"/>
        </a:p>
      </dgm:t>
    </dgm:pt>
    <dgm:pt modelId="{C8B5DDFB-F9FF-4B3A-BAB0-D6F565522E0F}" type="parTrans" cxnId="{850CBCFB-15DD-4730-B8F8-6B623C29CED3}">
      <dgm:prSet/>
      <dgm:spPr/>
      <dgm:t>
        <a:bodyPr/>
        <a:lstStyle/>
        <a:p>
          <a:endParaRPr lang="en-US"/>
        </a:p>
      </dgm:t>
    </dgm:pt>
    <dgm:pt modelId="{A6488FB9-2B82-49B7-9D54-08EFE2678CEB}" type="sibTrans" cxnId="{850CBCFB-15DD-4730-B8F8-6B623C29CED3}">
      <dgm:prSet/>
      <dgm:spPr/>
      <dgm:t>
        <a:bodyPr/>
        <a:lstStyle/>
        <a:p>
          <a:endParaRPr lang="en-US"/>
        </a:p>
      </dgm:t>
    </dgm:pt>
    <dgm:pt modelId="{32DA80E9-06FC-44EC-BFBF-3ABF248CFC49}">
      <dgm:prSet phldrT="[Text]"/>
      <dgm:spPr/>
      <dgm:t>
        <a:bodyPr/>
        <a:lstStyle/>
        <a:p>
          <a:r>
            <a:rPr lang="en-US" b="1" dirty="0" smtClean="0"/>
            <a:t>C</a:t>
          </a:r>
          <a:r>
            <a:rPr lang="en-US" dirty="0" smtClean="0"/>
            <a:t>ontract</a:t>
          </a:r>
          <a:endParaRPr lang="en-US" dirty="0"/>
        </a:p>
      </dgm:t>
    </dgm:pt>
    <dgm:pt modelId="{2E38F44D-E19E-42F0-B9BA-664FE53E8F3D}" type="parTrans" cxnId="{A5BEE31D-A908-4711-B6CD-7A0FCD36D4B3}">
      <dgm:prSet/>
      <dgm:spPr/>
      <dgm:t>
        <a:bodyPr/>
        <a:lstStyle/>
        <a:p>
          <a:endParaRPr lang="en-US"/>
        </a:p>
      </dgm:t>
    </dgm:pt>
    <dgm:pt modelId="{9E5EB62D-BEEC-402F-AD5A-C7D36A62D838}" type="sibTrans" cxnId="{A5BEE31D-A908-4711-B6CD-7A0FCD36D4B3}">
      <dgm:prSet/>
      <dgm:spPr/>
      <dgm:t>
        <a:bodyPr/>
        <a:lstStyle/>
        <a:p>
          <a:endParaRPr lang="en-US"/>
        </a:p>
      </dgm:t>
    </dgm:pt>
    <dgm:pt modelId="{2448F273-B406-45BE-B698-7DA0AE481FC0}" type="pres">
      <dgm:prSet presAssocID="{547A7740-C4E2-445D-8062-18F4A38B587A}" presName="Name0" presStyleCnt="0">
        <dgm:presLayoutVars>
          <dgm:dir/>
          <dgm:resizeHandles val="exact"/>
        </dgm:presLayoutVars>
      </dgm:prSet>
      <dgm:spPr/>
    </dgm:pt>
    <dgm:pt modelId="{9A9C8357-C539-40D3-8602-FD9B2C3A2797}" type="pres">
      <dgm:prSet presAssocID="{C54304AE-E618-453C-A99C-78BF780E4FEF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F9F5D-F9AB-4E45-A9F6-AAAC616A4C14}" type="pres">
      <dgm:prSet presAssocID="{37409C20-D8B4-4C0E-8EFD-EF568CC7C8D7}" presName="space" presStyleCnt="0"/>
      <dgm:spPr/>
    </dgm:pt>
    <dgm:pt modelId="{652F7A67-2CBE-40F5-B8C7-E7D13AF5FA09}" type="pres">
      <dgm:prSet presAssocID="{CFBACCE0-7992-420C-8B7E-ED3A6112B9AB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F34A7-68F1-4F1A-BC65-2464F2553D80}" type="pres">
      <dgm:prSet presAssocID="{A6488FB9-2B82-49B7-9D54-08EFE2678CEB}" presName="space" presStyleCnt="0"/>
      <dgm:spPr/>
    </dgm:pt>
    <dgm:pt modelId="{3F346DFE-C012-4343-A903-1D179ACB9B1D}" type="pres">
      <dgm:prSet presAssocID="{32DA80E9-06FC-44EC-BFBF-3ABF248CFC49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0A4412-3FFC-4237-8538-2EE60E2471AB}" type="presOf" srcId="{547A7740-C4E2-445D-8062-18F4A38B587A}" destId="{2448F273-B406-45BE-B698-7DA0AE481FC0}" srcOrd="0" destOrd="0" presId="urn:microsoft.com/office/officeart/2005/8/layout/venn3"/>
    <dgm:cxn modelId="{D24CA030-8F12-4C35-877C-C64403AAE15D}" type="presOf" srcId="{32DA80E9-06FC-44EC-BFBF-3ABF248CFC49}" destId="{3F346DFE-C012-4343-A903-1D179ACB9B1D}" srcOrd="0" destOrd="0" presId="urn:microsoft.com/office/officeart/2005/8/layout/venn3"/>
    <dgm:cxn modelId="{850CBCFB-15DD-4730-B8F8-6B623C29CED3}" srcId="{547A7740-C4E2-445D-8062-18F4A38B587A}" destId="{CFBACCE0-7992-420C-8B7E-ED3A6112B9AB}" srcOrd="1" destOrd="0" parTransId="{C8B5DDFB-F9FF-4B3A-BAB0-D6F565522E0F}" sibTransId="{A6488FB9-2B82-49B7-9D54-08EFE2678CEB}"/>
    <dgm:cxn modelId="{16C4DB4F-E7E1-4758-9C99-331A8398979D}" type="presOf" srcId="{CFBACCE0-7992-420C-8B7E-ED3A6112B9AB}" destId="{652F7A67-2CBE-40F5-B8C7-E7D13AF5FA09}" srcOrd="0" destOrd="0" presId="urn:microsoft.com/office/officeart/2005/8/layout/venn3"/>
    <dgm:cxn modelId="{9553D467-A6F6-4420-ACFC-3BA74CE873A6}" srcId="{547A7740-C4E2-445D-8062-18F4A38B587A}" destId="{C54304AE-E618-453C-A99C-78BF780E4FEF}" srcOrd="0" destOrd="0" parTransId="{34A4122D-F374-4CBC-B1DA-38C414DDEADB}" sibTransId="{37409C20-D8B4-4C0E-8EFD-EF568CC7C8D7}"/>
    <dgm:cxn modelId="{A5BEE31D-A908-4711-B6CD-7A0FCD36D4B3}" srcId="{547A7740-C4E2-445D-8062-18F4A38B587A}" destId="{32DA80E9-06FC-44EC-BFBF-3ABF248CFC49}" srcOrd="2" destOrd="0" parTransId="{2E38F44D-E19E-42F0-B9BA-664FE53E8F3D}" sibTransId="{9E5EB62D-BEEC-402F-AD5A-C7D36A62D838}"/>
    <dgm:cxn modelId="{AA7CE4D2-F3F5-4BB3-B437-30F4C56EBE6C}" type="presOf" srcId="{C54304AE-E618-453C-A99C-78BF780E4FEF}" destId="{9A9C8357-C539-40D3-8602-FD9B2C3A2797}" srcOrd="0" destOrd="0" presId="urn:microsoft.com/office/officeart/2005/8/layout/venn3"/>
    <dgm:cxn modelId="{9B48739F-72B4-4EFB-8845-545C9A193E1D}" type="presParOf" srcId="{2448F273-B406-45BE-B698-7DA0AE481FC0}" destId="{9A9C8357-C539-40D3-8602-FD9B2C3A2797}" srcOrd="0" destOrd="0" presId="urn:microsoft.com/office/officeart/2005/8/layout/venn3"/>
    <dgm:cxn modelId="{2F24A1F0-AD0D-403C-9A64-079777337F15}" type="presParOf" srcId="{2448F273-B406-45BE-B698-7DA0AE481FC0}" destId="{12CF9F5D-F9AB-4E45-A9F6-AAAC616A4C14}" srcOrd="1" destOrd="0" presId="urn:microsoft.com/office/officeart/2005/8/layout/venn3"/>
    <dgm:cxn modelId="{799DD5F2-D3DE-4F61-859E-5961CF5A9936}" type="presParOf" srcId="{2448F273-B406-45BE-B698-7DA0AE481FC0}" destId="{652F7A67-2CBE-40F5-B8C7-E7D13AF5FA09}" srcOrd="2" destOrd="0" presId="urn:microsoft.com/office/officeart/2005/8/layout/venn3"/>
    <dgm:cxn modelId="{E0C1BFCE-F1C5-492E-8199-5811D1BBEEC8}" type="presParOf" srcId="{2448F273-B406-45BE-B698-7DA0AE481FC0}" destId="{6E3F34A7-68F1-4F1A-BC65-2464F2553D80}" srcOrd="3" destOrd="0" presId="urn:microsoft.com/office/officeart/2005/8/layout/venn3"/>
    <dgm:cxn modelId="{18D39EA9-F366-4C30-A02B-B98562C845E0}" type="presParOf" srcId="{2448F273-B406-45BE-B698-7DA0AE481FC0}" destId="{3F346DFE-C012-4343-A903-1D179ACB9B1D}" srcOrd="4" destOrd="0" presId="urn:microsoft.com/office/officeart/2005/8/layout/venn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7A7740-C4E2-445D-8062-18F4A38B587A}" type="doc">
      <dgm:prSet loTypeId="urn:microsoft.com/office/officeart/2005/8/layout/venn3" loCatId="relationship" qsTypeId="urn:microsoft.com/office/officeart/2005/8/quickstyle/3d2" qsCatId="3D" csTypeId="urn:microsoft.com/office/officeart/2005/8/colors/colorful5" csCatId="colorful" phldr="1"/>
      <dgm:spPr/>
    </dgm:pt>
    <dgm:pt modelId="{C54304AE-E618-453C-A99C-78BF780E4FEF}">
      <dgm:prSet phldrT="[Text]"/>
      <dgm:spPr/>
      <dgm:t>
        <a:bodyPr/>
        <a:lstStyle/>
        <a:p>
          <a:r>
            <a:rPr lang="en-US" b="1" dirty="0" smtClean="0"/>
            <a:t>W</a:t>
          </a:r>
          <a:r>
            <a:rPr lang="en-US" b="0" dirty="0" smtClean="0"/>
            <a:t>here</a:t>
          </a:r>
          <a:endParaRPr lang="en-US" dirty="0"/>
        </a:p>
      </dgm:t>
    </dgm:pt>
    <dgm:pt modelId="{34A4122D-F374-4CBC-B1DA-38C414DDEADB}" type="parTrans" cxnId="{9553D467-A6F6-4420-ACFC-3BA74CE873A6}">
      <dgm:prSet/>
      <dgm:spPr/>
      <dgm:t>
        <a:bodyPr/>
        <a:lstStyle/>
        <a:p>
          <a:endParaRPr lang="en-US"/>
        </a:p>
      </dgm:t>
    </dgm:pt>
    <dgm:pt modelId="{37409C20-D8B4-4C0E-8EFD-EF568CC7C8D7}" type="sibTrans" cxnId="{9553D467-A6F6-4420-ACFC-3BA74CE873A6}">
      <dgm:prSet/>
      <dgm:spPr/>
      <dgm:t>
        <a:bodyPr/>
        <a:lstStyle/>
        <a:p>
          <a:endParaRPr lang="en-US"/>
        </a:p>
      </dgm:t>
    </dgm:pt>
    <dgm:pt modelId="{CFBACCE0-7992-420C-8B7E-ED3A6112B9AB}">
      <dgm:prSet phldrT="[Text]"/>
      <dgm:spPr/>
      <dgm:t>
        <a:bodyPr/>
        <a:lstStyle/>
        <a:p>
          <a:r>
            <a:rPr lang="en-US" b="1" dirty="0" smtClean="0"/>
            <a:t>H</a:t>
          </a:r>
          <a:r>
            <a:rPr lang="en-US" b="0" dirty="0" smtClean="0"/>
            <a:t>ow</a:t>
          </a:r>
          <a:endParaRPr lang="en-US" dirty="0"/>
        </a:p>
      </dgm:t>
    </dgm:pt>
    <dgm:pt modelId="{C8B5DDFB-F9FF-4B3A-BAB0-D6F565522E0F}" type="parTrans" cxnId="{850CBCFB-15DD-4730-B8F8-6B623C29CED3}">
      <dgm:prSet/>
      <dgm:spPr/>
      <dgm:t>
        <a:bodyPr/>
        <a:lstStyle/>
        <a:p>
          <a:endParaRPr lang="en-US"/>
        </a:p>
      </dgm:t>
    </dgm:pt>
    <dgm:pt modelId="{A6488FB9-2B82-49B7-9D54-08EFE2678CEB}" type="sibTrans" cxnId="{850CBCFB-15DD-4730-B8F8-6B623C29CED3}">
      <dgm:prSet/>
      <dgm:spPr/>
      <dgm:t>
        <a:bodyPr/>
        <a:lstStyle/>
        <a:p>
          <a:endParaRPr lang="en-US"/>
        </a:p>
      </dgm:t>
    </dgm:pt>
    <dgm:pt modelId="{32DA80E9-06FC-44EC-BFBF-3ABF248CFC49}">
      <dgm:prSet phldrT="[Text]"/>
      <dgm:spPr/>
      <dgm:t>
        <a:bodyPr/>
        <a:lstStyle/>
        <a:p>
          <a:r>
            <a:rPr lang="en-US" b="1" dirty="0" smtClean="0"/>
            <a:t>W</a:t>
          </a:r>
          <a:r>
            <a:rPr lang="en-US" b="0" dirty="0" smtClean="0"/>
            <a:t>hat</a:t>
          </a:r>
          <a:endParaRPr lang="en-US" dirty="0"/>
        </a:p>
      </dgm:t>
    </dgm:pt>
    <dgm:pt modelId="{2E38F44D-E19E-42F0-B9BA-664FE53E8F3D}" type="parTrans" cxnId="{A5BEE31D-A908-4711-B6CD-7A0FCD36D4B3}">
      <dgm:prSet/>
      <dgm:spPr/>
      <dgm:t>
        <a:bodyPr/>
        <a:lstStyle/>
        <a:p>
          <a:endParaRPr lang="en-US"/>
        </a:p>
      </dgm:t>
    </dgm:pt>
    <dgm:pt modelId="{9E5EB62D-BEEC-402F-AD5A-C7D36A62D838}" type="sibTrans" cxnId="{A5BEE31D-A908-4711-B6CD-7A0FCD36D4B3}">
      <dgm:prSet/>
      <dgm:spPr/>
      <dgm:t>
        <a:bodyPr/>
        <a:lstStyle/>
        <a:p>
          <a:endParaRPr lang="en-US"/>
        </a:p>
      </dgm:t>
    </dgm:pt>
    <dgm:pt modelId="{DC55509C-FE55-4C7F-B35B-E3DE2C306080}" type="pres">
      <dgm:prSet presAssocID="{547A7740-C4E2-445D-8062-18F4A38B587A}" presName="Name0" presStyleCnt="0">
        <dgm:presLayoutVars>
          <dgm:dir/>
          <dgm:resizeHandles val="exact"/>
        </dgm:presLayoutVars>
      </dgm:prSet>
      <dgm:spPr/>
    </dgm:pt>
    <dgm:pt modelId="{07C37AB9-304E-4F4A-AB0C-3E68563DCB51}" type="pres">
      <dgm:prSet presAssocID="{C54304AE-E618-453C-A99C-78BF780E4FEF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60095-560B-407D-9ED0-9E4F09F1FA3D}" type="pres">
      <dgm:prSet presAssocID="{37409C20-D8B4-4C0E-8EFD-EF568CC7C8D7}" presName="space" presStyleCnt="0"/>
      <dgm:spPr/>
    </dgm:pt>
    <dgm:pt modelId="{5DDC1A20-8858-4109-9E7B-4EC51A7D0303}" type="pres">
      <dgm:prSet presAssocID="{CFBACCE0-7992-420C-8B7E-ED3A6112B9AB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BEBA0-7C58-4340-860B-F3D4EF7B666E}" type="pres">
      <dgm:prSet presAssocID="{A6488FB9-2B82-49B7-9D54-08EFE2678CEB}" presName="space" presStyleCnt="0"/>
      <dgm:spPr/>
    </dgm:pt>
    <dgm:pt modelId="{D7154303-1B10-4A68-A25E-8CA5626F568B}" type="pres">
      <dgm:prSet presAssocID="{32DA80E9-06FC-44EC-BFBF-3ABF248CFC49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7EC022-41AD-4719-97EC-64FB59E51C2F}" type="presOf" srcId="{547A7740-C4E2-445D-8062-18F4A38B587A}" destId="{DC55509C-FE55-4C7F-B35B-E3DE2C306080}" srcOrd="0" destOrd="0" presId="urn:microsoft.com/office/officeart/2005/8/layout/venn3"/>
    <dgm:cxn modelId="{850CBCFB-15DD-4730-B8F8-6B623C29CED3}" srcId="{547A7740-C4E2-445D-8062-18F4A38B587A}" destId="{CFBACCE0-7992-420C-8B7E-ED3A6112B9AB}" srcOrd="1" destOrd="0" parTransId="{C8B5DDFB-F9FF-4B3A-BAB0-D6F565522E0F}" sibTransId="{A6488FB9-2B82-49B7-9D54-08EFE2678CEB}"/>
    <dgm:cxn modelId="{C633853E-73AD-4C5D-B055-7BB394FC76C4}" type="presOf" srcId="{CFBACCE0-7992-420C-8B7E-ED3A6112B9AB}" destId="{5DDC1A20-8858-4109-9E7B-4EC51A7D0303}" srcOrd="0" destOrd="0" presId="urn:microsoft.com/office/officeart/2005/8/layout/venn3"/>
    <dgm:cxn modelId="{A6E0D68C-9DBE-4CAA-96BB-F22A917A9266}" type="presOf" srcId="{32DA80E9-06FC-44EC-BFBF-3ABF248CFC49}" destId="{D7154303-1B10-4A68-A25E-8CA5626F568B}" srcOrd="0" destOrd="0" presId="urn:microsoft.com/office/officeart/2005/8/layout/venn3"/>
    <dgm:cxn modelId="{9553D467-A6F6-4420-ACFC-3BA74CE873A6}" srcId="{547A7740-C4E2-445D-8062-18F4A38B587A}" destId="{C54304AE-E618-453C-A99C-78BF780E4FEF}" srcOrd="0" destOrd="0" parTransId="{34A4122D-F374-4CBC-B1DA-38C414DDEADB}" sibTransId="{37409C20-D8B4-4C0E-8EFD-EF568CC7C8D7}"/>
    <dgm:cxn modelId="{FD9B4574-0793-48E8-9036-A30E011A0E30}" type="presOf" srcId="{C54304AE-E618-453C-A99C-78BF780E4FEF}" destId="{07C37AB9-304E-4F4A-AB0C-3E68563DCB51}" srcOrd="0" destOrd="0" presId="urn:microsoft.com/office/officeart/2005/8/layout/venn3"/>
    <dgm:cxn modelId="{A5BEE31D-A908-4711-B6CD-7A0FCD36D4B3}" srcId="{547A7740-C4E2-445D-8062-18F4A38B587A}" destId="{32DA80E9-06FC-44EC-BFBF-3ABF248CFC49}" srcOrd="2" destOrd="0" parTransId="{2E38F44D-E19E-42F0-B9BA-664FE53E8F3D}" sibTransId="{9E5EB62D-BEEC-402F-AD5A-C7D36A62D838}"/>
    <dgm:cxn modelId="{C9873196-65F3-4425-8752-6999573FFD2E}" type="presParOf" srcId="{DC55509C-FE55-4C7F-B35B-E3DE2C306080}" destId="{07C37AB9-304E-4F4A-AB0C-3E68563DCB51}" srcOrd="0" destOrd="0" presId="urn:microsoft.com/office/officeart/2005/8/layout/venn3"/>
    <dgm:cxn modelId="{6DD746C1-80EA-4580-BCA6-418FCD7BA560}" type="presParOf" srcId="{DC55509C-FE55-4C7F-B35B-E3DE2C306080}" destId="{34E60095-560B-407D-9ED0-9E4F09F1FA3D}" srcOrd="1" destOrd="0" presId="urn:microsoft.com/office/officeart/2005/8/layout/venn3"/>
    <dgm:cxn modelId="{CB909045-84A0-4BE9-977D-51874F81E3AE}" type="presParOf" srcId="{DC55509C-FE55-4C7F-B35B-E3DE2C306080}" destId="{5DDC1A20-8858-4109-9E7B-4EC51A7D0303}" srcOrd="2" destOrd="0" presId="urn:microsoft.com/office/officeart/2005/8/layout/venn3"/>
    <dgm:cxn modelId="{4BC5A7FF-7663-4F9B-B2AA-FD3468920B13}" type="presParOf" srcId="{DC55509C-FE55-4C7F-B35B-E3DE2C306080}" destId="{ADCBEBA0-7C58-4340-860B-F3D4EF7B666E}" srcOrd="3" destOrd="0" presId="urn:microsoft.com/office/officeart/2005/8/layout/venn3"/>
    <dgm:cxn modelId="{D7777E5D-A9B4-4A3F-9A95-F57DF4F89952}" type="presParOf" srcId="{DC55509C-FE55-4C7F-B35B-E3DE2C306080}" destId="{D7154303-1B10-4A68-A25E-8CA5626F568B}" srcOrd="4" destOrd="0" presId="urn:microsoft.com/office/officeart/2005/8/layout/ven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1E629B5-A7BC-4BA5-B37D-89F757A98C77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F6F97D9-600A-4FCF-BB7B-F3A2AAC0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Windows </a:t>
            </a:r>
            <a:r>
              <a:rPr lang="en-US" smtClean="0"/>
              <a:t>Communication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r>
              <a:rPr lang="en-US" dirty="0" smtClean="0"/>
              <a:t>Tim Rayburn, Principal Consultant</a:t>
            </a:r>
          </a:p>
          <a:p>
            <a:r>
              <a:rPr lang="en-US" dirty="0" smtClean="0"/>
              <a:t>Microsoft MVP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ABCs of WCF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ABCs of WCF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Bindings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r>
              <a:rPr lang="en-US" dirty="0" smtClean="0"/>
              <a:t>Basic HTTP</a:t>
            </a:r>
          </a:p>
          <a:p>
            <a:r>
              <a:rPr lang="en-US" dirty="0" smtClean="0"/>
              <a:t>SOAP 1.2</a:t>
            </a:r>
          </a:p>
          <a:p>
            <a:r>
              <a:rPr lang="en-US" dirty="0" smtClean="0"/>
              <a:t>Duplex SOAP 1.2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Named Pipes</a:t>
            </a:r>
          </a:p>
          <a:p>
            <a:r>
              <a:rPr lang="en-US" dirty="0" smtClean="0"/>
              <a:t>MSMQ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POX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1816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Extensibility is the Key!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Binding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9819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– Creating a Service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9819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– Versioning a Service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http://TimRayburn.net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Design Goals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Orientation: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Boundaries are explicit.</a:t>
            </a:r>
          </a:p>
          <a:p>
            <a:r>
              <a:rPr lang="en-US" dirty="0" smtClean="0"/>
              <a:t>Services are autonomous.</a:t>
            </a:r>
          </a:p>
          <a:p>
            <a:r>
              <a:rPr lang="en-US" dirty="0" smtClean="0"/>
              <a:t>Share schema and contract, not implementation or type.</a:t>
            </a:r>
          </a:p>
          <a:p>
            <a:r>
              <a:rPr lang="en-US" dirty="0" smtClean="0"/>
              <a:t>Policy-based compatibility.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one company decides how </a:t>
            </a:r>
            <a:r>
              <a:rPr lang="en-US" b="1" dirty="0" smtClean="0"/>
              <a:t>everyone</a:t>
            </a:r>
            <a:r>
              <a:rPr lang="en-US" dirty="0" smtClean="0"/>
              <a:t> will interact.</a:t>
            </a:r>
          </a:p>
          <a:p>
            <a:r>
              <a:rPr lang="en-US" dirty="0" smtClean="0"/>
              <a:t>Technologies will continue to evolve, and standards will change.</a:t>
            </a:r>
          </a:p>
          <a:p>
            <a:r>
              <a:rPr lang="en-US" dirty="0" smtClean="0"/>
              <a:t>Today we care about: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XSD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SOAP</a:t>
            </a:r>
          </a:p>
          <a:p>
            <a:r>
              <a:rPr lang="en-US" dirty="0" smtClean="0"/>
              <a:t>Increasingly we also care about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133600" y="2133600"/>
          <a:ext cx="47244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752600" y="1828800"/>
          <a:ext cx="5562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is not an SOA…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SOA requires a change in:</a:t>
            </a:r>
          </a:p>
          <a:p>
            <a:pPr lvl="1"/>
            <a:r>
              <a:rPr lang="en-US" b="1" dirty="0" smtClean="0"/>
              <a:t>Analyzing</a:t>
            </a:r>
            <a:r>
              <a:rPr lang="en-US" dirty="0" smtClean="0"/>
              <a:t> the companies competencies so that business and IT can agree on what is core.</a:t>
            </a:r>
          </a:p>
          <a:p>
            <a:pPr lvl="1"/>
            <a:r>
              <a:rPr lang="en-US" b="1" dirty="0" smtClean="0"/>
              <a:t>Designing</a:t>
            </a:r>
            <a:r>
              <a:rPr lang="en-US" dirty="0" smtClean="0"/>
              <a:t> in such a way that they fit into the company processes.</a:t>
            </a:r>
          </a:p>
          <a:p>
            <a:pPr lvl="1"/>
            <a:r>
              <a:rPr lang="en-US" b="1" dirty="0" smtClean="0"/>
              <a:t>Developing</a:t>
            </a:r>
            <a:r>
              <a:rPr lang="en-US" dirty="0" smtClean="0"/>
              <a:t> with tools that enable interoperability.</a:t>
            </a:r>
          </a:p>
          <a:p>
            <a:pPr lvl="1"/>
            <a:r>
              <a:rPr lang="en-US" b="1" dirty="0" smtClean="0"/>
              <a:t>Implementations</a:t>
            </a:r>
            <a:r>
              <a:rPr lang="en-US" dirty="0" smtClean="0"/>
              <a:t> that can be reconfigured easily to accommodate explosive growth.</a:t>
            </a:r>
          </a:p>
          <a:p>
            <a:pPr lvl="1"/>
            <a:r>
              <a:rPr lang="en-US" b="1" dirty="0" smtClean="0"/>
              <a:t>Maintaining</a:t>
            </a:r>
            <a:r>
              <a:rPr lang="en-US" dirty="0" smtClean="0"/>
              <a:t> the agreements made, and breaking them only when absolutely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Departments Interact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53200" y="5105400"/>
            <a:ext cx="2133600" cy="1295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Fufillment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2133600" cy="1295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2209800" y="1828800"/>
            <a:ext cx="1219200" cy="762000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Request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6096000" y="5334000"/>
            <a:ext cx="1219200" cy="762000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Tracking Receipt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0.14601 -0.03123 0.29236 -0.0613 0.38403 0.01457 C 0.4757 0.09068 0.51285 0.27273 0.55 0.4552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" y="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65 0.05552 -0.33299 0.11127 -0.43299 0.03771 C -0.53299 -0.03585 -0.5665 -0.23849 -0.6 -0.44113 " pathEditMode="relative" ptsTypes="a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Systems Interact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53200" y="5105400"/>
            <a:ext cx="2133600" cy="1295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2133600" cy="1295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2209800" y="1828800"/>
            <a:ext cx="1219200" cy="762000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6096000" y="5334000"/>
            <a:ext cx="1219200" cy="762000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0.14601 -0.03123 0.29236 -0.0613 0.38403 0.01457 C 0.4757 0.09068 0.51285 0.27273 0.55 0.4552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" y="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65 0.05552 -0.33299 0.11127 -0.43299 0.03771 C -0.53299 -0.03585 -0.5665 -0.23849 -0.6 -0.44113 " pathEditMode="relative" ptsTypes="a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189</TotalTime>
  <Words>269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Intro to Windows Communication Foundation</vt:lpstr>
      <vt:lpstr>WCF Design Goals</vt:lpstr>
      <vt:lpstr>Service Orientation: Tenets</vt:lpstr>
      <vt:lpstr>Interoperability</vt:lpstr>
      <vt:lpstr>Unification</vt:lpstr>
      <vt:lpstr>Why do we care?</vt:lpstr>
      <vt:lpstr>WCF is not an SOA…</vt:lpstr>
      <vt:lpstr>How Departments Interact</vt:lpstr>
      <vt:lpstr>How Systems Interact</vt:lpstr>
      <vt:lpstr>The ABCs of WCF</vt:lpstr>
      <vt:lpstr>The ABCs of WCF</vt:lpstr>
      <vt:lpstr>Types of Bindings</vt:lpstr>
      <vt:lpstr>Choosing the Right Binding </vt:lpstr>
      <vt:lpstr>DEMO – Creating a Service</vt:lpstr>
      <vt:lpstr>Versioning</vt:lpstr>
      <vt:lpstr>DEMO – Versioning a 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Overview</dc:title>
  <dc:creator>Tim</dc:creator>
  <cp:lastModifiedBy>Tim</cp:lastModifiedBy>
  <cp:revision>13</cp:revision>
  <dcterms:created xsi:type="dcterms:W3CDTF">2008-06-12T21:09:21Z</dcterms:created>
  <dcterms:modified xsi:type="dcterms:W3CDTF">2009-03-11T02:04:44Z</dcterms:modified>
</cp:coreProperties>
</file>