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4633-A288-43E6-B0DF-AA661F6A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A33D6-384D-45A5-AF0E-7E3096474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602C-BE0A-4E5F-90EB-6D2E675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EC20-21E7-43B9-9B7D-37CCA72A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4917-4DF2-439B-A2CE-8F90F341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7272-118F-493D-89A8-A7A39C3D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DFACA-8964-4A63-AC4A-B1B9E605A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EAB8-3F08-4506-9BA3-CA5BB5B4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FBC5-3236-4F2E-86F4-02BDF859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8192-0162-464B-ABED-DF7EBFD9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A5D06-05AC-4774-A50C-9517180A1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E24B9-B538-4F2F-8A7B-E69FFE61B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466E-C64C-4118-8861-FAA44C5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EB6D6-19FF-4DBE-9DCD-E57EDF9E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701A7-040A-4853-B5DD-75996C10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14F-7ACC-4ADE-891A-992DE696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6AEA-936C-4E6C-958E-003CBE6C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E3E8-DF8B-4727-95DF-AED0DCDD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1412-A352-4F48-8FA8-C86DE18A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EA50-295C-44EF-8E28-7E751099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6C0A-D22A-45FD-BD47-8FF0E80C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D43D6-5225-4AC1-A8B5-4456DAE2F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971E-699B-429E-88FE-5D81D40A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741F-0A5C-4A56-9445-357A6A3D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282C-7E28-47FD-B266-0B08AF10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1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0878-1A9A-4DE7-BD4B-87684BB4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C401-4FE7-4389-9CD4-0F557D9DA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1A00C-3681-4E68-B273-1CC369B5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0E85A-6C41-4201-8CC1-63AC178B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A5B22-5271-42A7-BE3A-9C6A5FDD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CB1F8-CE8B-4D7F-86C3-F2E1DFF2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7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FD92-26ED-406C-8E3D-CB8FA5E4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85CD1-51D1-468C-9BCF-87685BD6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F8F98-0ADF-4E37-BF23-6297B027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E14D0-B891-41CE-B7CC-22AD68262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7948D-E177-46DC-A4A3-A42FA17FA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A81AD-8B20-49F4-8475-532050D4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F18FE-0838-456E-90CB-5F9D6A68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911FD-A762-4499-B33B-7483B51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1C0A-F286-4D20-90D3-04BE8FB7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47019-6666-4542-A548-38A52A68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32FDA-C20F-4F57-B74E-42F06518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3FB00-3DB8-41E9-9938-B26D72CB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E0B4B-DCBC-45A9-A85D-00E89CEA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AD658-09D4-44DC-8739-4B796B44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D0DBD-4929-4D1F-84D9-5B8CFD96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6FC6-70D1-414A-9B0F-AD5A2F4B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003D-531E-4EB2-9B8C-041713AA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2328D-6859-4069-AAFE-1AAE136B8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FBB7C-8DA3-4D06-AEB5-096E3D25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5F70-29A7-411A-B7A0-7E7C3D4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C6778-64AE-42AF-B89B-2A49937D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C379-BC90-4DC4-8F35-D0F1E211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89CB0-BBF3-49FC-BC40-0711F9EA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0DAF-D983-479C-A743-0564E6B8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0AB76-50D9-46AB-8C23-F6D32179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FEC76-F5F4-4D86-A9A9-94B9B357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2877-B7AF-45E2-949F-18BA3911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5A8D9-B007-41B0-B601-541AE884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6899-6545-4537-BB16-A6CB0A1A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A9CA-CC19-4416-A3C2-3F8D53000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272A-51DC-4312-8406-2C39F586CD3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FE0A-4689-42A4-ACFC-F2C8EB93E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1E69-187D-4781-8731-FEF81B895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339A-AF2F-4B02-BCF8-9A84B1B5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F7CE-C58D-479E-BB58-2F88A004F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Comparison (A vs 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58E72-A614-43C7-88DC-B686D7F1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5E01-9470-44C3-BA3E-DB6DC696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3266-B42E-4E66-BE93-45B38524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"A01", "A04", "A14", "A16", "A25", "A26", "A30", "A31", "A41", "A50“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of 24048 with nonzero total read count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adjusted p-value &lt; 0.1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LFC &gt; 0 (up)       : 474, 2%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LFC &lt; 0 (down)     : 1653, 6.9%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outliers [1]       : 0, 0%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 counts [2]     : 1386, 5.8%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(mean count &lt; 5)</a:t>
            </a:r>
          </a:p>
        </p:txBody>
      </p:sp>
    </p:spTree>
    <p:extLst>
      <p:ext uri="{BB962C8B-B14F-4D97-AF65-F5344CB8AC3E}">
        <p14:creationId xmlns:p14="http://schemas.microsoft.com/office/powerpoint/2010/main" val="332146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9FD4-D819-45BD-944F-AE57FA82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91DF0-3604-46A4-A841-98781555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73" y="1690688"/>
            <a:ext cx="6127653" cy="51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6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166E-0F46-403D-A45A-7125AC06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7100-2A93-4220-8B4C-635E8058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"A05", "A19", "A20", "A36", "A38", "A43", "A51", "A57“</a:t>
            </a:r>
          </a:p>
          <a:p>
            <a:pPr marL="0" indent="0"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 of 24013 with nonzero total read count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adjusted p-value &lt; 0.1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LFC &gt; 0 (up)       : 154, 0.64%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LFC &lt; 0 (down)     : 472, 2%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outliers [1]       : 0, 0%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 counts [2]     : 13379, 56%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(mean count &lt; 206)</a:t>
            </a:r>
          </a:p>
        </p:txBody>
      </p:sp>
    </p:spTree>
    <p:extLst>
      <p:ext uri="{BB962C8B-B14F-4D97-AF65-F5344CB8AC3E}">
        <p14:creationId xmlns:p14="http://schemas.microsoft.com/office/powerpoint/2010/main" val="429257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B4C6-8A3A-43A3-B9D6-81BB36F2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3DD5C-EF68-462E-BDC0-4CD598E5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73" y="1690688"/>
            <a:ext cx="6127653" cy="51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Subset Comparison (A vs B)</vt:lpstr>
      <vt:lpstr>Subset 1</vt:lpstr>
      <vt:lpstr>Subset 1</vt:lpstr>
      <vt:lpstr>Subset 2</vt:lpstr>
      <vt:lpstr>Subset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Subset Comparison (A vs B)</dc:title>
  <dc:creator>Shane Huang</dc:creator>
  <cp:lastModifiedBy>Shane Huang</cp:lastModifiedBy>
  <cp:revision>1</cp:revision>
  <dcterms:created xsi:type="dcterms:W3CDTF">2021-06-21T18:21:28Z</dcterms:created>
  <dcterms:modified xsi:type="dcterms:W3CDTF">2021-06-21T18:25:01Z</dcterms:modified>
</cp:coreProperties>
</file>