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4" r:id="rId4"/>
    <p:sldMasterId id="214748372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Inter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Didact Gothic"/>
      <p:regular r:id="rId32"/>
    </p:embeddedFont>
    <p:embeddedFont>
      <p:font typeface="PT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Hugo Bernar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ebasNeue-regular.fntdata"/><Relationship Id="rId30" Type="http://schemas.openxmlformats.org/officeDocument/2006/relationships/font" Target="fonts/Inter-boldItalic.fntdata"/><Relationship Id="rId11" Type="http://schemas.openxmlformats.org/officeDocument/2006/relationships/slide" Target="slides/slide5.xml"/><Relationship Id="rId33" Type="http://schemas.openxmlformats.org/officeDocument/2006/relationships/font" Target="fonts/PTSans-regular.fntdata"/><Relationship Id="rId10" Type="http://schemas.openxmlformats.org/officeDocument/2006/relationships/slide" Target="slides/slide4.xml"/><Relationship Id="rId32" Type="http://schemas.openxmlformats.org/officeDocument/2006/relationships/font" Target="fonts/DidactGothic-regular.fntdata"/><Relationship Id="rId13" Type="http://schemas.openxmlformats.org/officeDocument/2006/relationships/slide" Target="slides/slide7.xml"/><Relationship Id="rId35" Type="http://schemas.openxmlformats.org/officeDocument/2006/relationships/font" Target="fonts/PTSans-italic.fntdata"/><Relationship Id="rId12" Type="http://schemas.openxmlformats.org/officeDocument/2006/relationships/slide" Target="slides/slide6.xml"/><Relationship Id="rId34" Type="http://schemas.openxmlformats.org/officeDocument/2006/relationships/font" Target="fonts/PT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7-19T14:09:20.617">
    <p:pos x="6000" y="0"/>
    <p:text>Hugo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cfa37c9e6b_0_22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cfa37c9e6b_0_22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cfa37c9eaa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cfa37c9eaa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ed115e7b7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ed115e7b7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ed115e7b7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ed115e7b7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cfa37c9e6b_0_33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cfa37c9e6b_0_33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cfa37c9e6b_0_33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cfa37c9e6b_0_33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ed115e7b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ed115e7b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cfa37c9e6b_0_33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cfa37c9e6b_0_33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cfa37c9e6b_0_33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cfa37c9e6b_0_33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ed115e7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ed115e7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ed115e7b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ed115e7b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cfa37c9e6b_0_22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cfa37c9e6b_0_22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ed186aad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ed186aad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cfa37c9e6b_0_22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cfa37c9e6b_0_22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cfa37c9ea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cfa37c9ea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cfa37c9e6b_0_33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cfa37c9e6b_0_33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cfa37c9ea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cfa37c9ea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cfa37c9e6b_0_33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cfa37c9e6b_0_33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cfa37c9e6b_0_33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cfa37c9e6b_0_33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cfa37c9e6b_0_33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cfa37c9e6b_0_33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7390212" y="-574487"/>
            <a:ext cx="2082900" cy="20829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 et description 1">
  <p:cSld name="SECTION_TITLE_AND_DESCRIPTION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615600" y="1612525"/>
            <a:ext cx="4808400" cy="12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615600" y="2892625"/>
            <a:ext cx="4808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4190999" y="-2743638"/>
            <a:ext cx="3657600" cy="36576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4190999" y="4231420"/>
            <a:ext cx="3657600" cy="36576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720000" y="1477875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5"/>
          <p:cNvSpPr txBox="1"/>
          <p:nvPr>
            <p:ph hasCustomPrompt="1" idx="2" type="title"/>
          </p:nvPr>
        </p:nvSpPr>
        <p:spPr>
          <a:xfrm>
            <a:off x="491400" y="114593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rgbClr val="6A6A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720000" y="2109837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title"/>
          </p:nvPr>
        </p:nvSpPr>
        <p:spPr>
          <a:xfrm>
            <a:off x="3520500" y="1477875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15"/>
          <p:cNvSpPr txBox="1"/>
          <p:nvPr>
            <p:ph hasCustomPrompt="1" idx="4" type="title"/>
          </p:nvPr>
        </p:nvSpPr>
        <p:spPr>
          <a:xfrm>
            <a:off x="3291900" y="114593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rgbClr val="6A6A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3520500" y="2109837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6" type="title"/>
          </p:nvPr>
        </p:nvSpPr>
        <p:spPr>
          <a:xfrm>
            <a:off x="6321000" y="1477875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7" type="title"/>
          </p:nvPr>
        </p:nvSpPr>
        <p:spPr>
          <a:xfrm>
            <a:off x="6092400" y="114593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rgbClr val="6A6A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8" type="subTitle"/>
          </p:nvPr>
        </p:nvSpPr>
        <p:spPr>
          <a:xfrm>
            <a:off x="6321000" y="2109837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9" type="title"/>
          </p:nvPr>
        </p:nvSpPr>
        <p:spPr>
          <a:xfrm>
            <a:off x="720000" y="3323800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5"/>
          <p:cNvSpPr txBox="1"/>
          <p:nvPr>
            <p:ph hasCustomPrompt="1" idx="13" type="title"/>
          </p:nvPr>
        </p:nvSpPr>
        <p:spPr>
          <a:xfrm>
            <a:off x="491400" y="299208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rgbClr val="6A6A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/>
          <p:nvPr>
            <p:ph idx="14" type="subTitle"/>
          </p:nvPr>
        </p:nvSpPr>
        <p:spPr>
          <a:xfrm>
            <a:off x="720000" y="3955762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5" type="title"/>
          </p:nvPr>
        </p:nvSpPr>
        <p:spPr>
          <a:xfrm>
            <a:off x="3520500" y="3323800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5"/>
          <p:cNvSpPr txBox="1"/>
          <p:nvPr>
            <p:ph hasCustomPrompt="1" idx="16" type="title"/>
          </p:nvPr>
        </p:nvSpPr>
        <p:spPr>
          <a:xfrm>
            <a:off x="3291900" y="299208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rgbClr val="6A6A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/>
          <p:nvPr>
            <p:ph idx="17" type="subTitle"/>
          </p:nvPr>
        </p:nvSpPr>
        <p:spPr>
          <a:xfrm>
            <a:off x="3520500" y="3955762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8" type="title"/>
          </p:nvPr>
        </p:nvSpPr>
        <p:spPr>
          <a:xfrm>
            <a:off x="6321000" y="3323800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5"/>
          <p:cNvSpPr txBox="1"/>
          <p:nvPr>
            <p:ph hasCustomPrompt="1" idx="19" type="title"/>
          </p:nvPr>
        </p:nvSpPr>
        <p:spPr>
          <a:xfrm>
            <a:off x="6092400" y="299208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rgbClr val="6A6A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/>
          <p:nvPr>
            <p:ph idx="20" type="subTitle"/>
          </p:nvPr>
        </p:nvSpPr>
        <p:spPr>
          <a:xfrm>
            <a:off x="6321000" y="3955762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21" type="title"/>
          </p:nvPr>
        </p:nvSpPr>
        <p:spPr>
          <a:xfrm>
            <a:off x="720000" y="356616"/>
            <a:ext cx="7704000" cy="54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5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 flipH="1">
            <a:off x="7367709" y="35472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flipH="1">
            <a:off x="-793491" y="-9735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646000" y="3521323"/>
            <a:ext cx="3852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719950" y="1448623"/>
            <a:ext cx="7704000" cy="19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970825" y="1894650"/>
            <a:ext cx="30174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613975" y="1894645"/>
            <a:ext cx="30618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7"/>
          <p:cNvSpPr/>
          <p:nvPr/>
        </p:nvSpPr>
        <p:spPr>
          <a:xfrm>
            <a:off x="7083674" y="540000"/>
            <a:ext cx="4063500" cy="40635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850800" y="2565575"/>
            <a:ext cx="45732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850800" y="1925375"/>
            <a:ext cx="402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 1">
  <p:cSld name="SECTION_HEADER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398950" y="2442475"/>
            <a:ext cx="6369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9"/>
          <p:cNvSpPr txBox="1"/>
          <p:nvPr>
            <p:ph hasCustomPrompt="1" idx="2" type="title"/>
          </p:nvPr>
        </p:nvSpPr>
        <p:spPr>
          <a:xfrm>
            <a:off x="3063300" y="1281839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2285988" y="3305652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/>
          <p:nvPr/>
        </p:nvSpPr>
        <p:spPr>
          <a:xfrm>
            <a:off x="-793491" y="35472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7367709" y="-9735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sur deux colonnes 1">
  <p:cSld name="TITLE_AND_TWO_COLUMNS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839568" y="2351795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2" type="subTitle"/>
          </p:nvPr>
        </p:nvSpPr>
        <p:spPr>
          <a:xfrm>
            <a:off x="5561243" y="2351795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3" type="subTitle"/>
          </p:nvPr>
        </p:nvSpPr>
        <p:spPr>
          <a:xfrm>
            <a:off x="839568" y="2808995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4" type="subTitle"/>
          </p:nvPr>
        </p:nvSpPr>
        <p:spPr>
          <a:xfrm>
            <a:off x="5561243" y="2808995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3" name="Google Shape;103;p20"/>
          <p:cNvCxnSpPr>
            <a:stCxn id="104" idx="4"/>
            <a:endCxn id="105" idx="10"/>
          </p:cNvCxnSpPr>
          <p:nvPr/>
        </p:nvCxnSpPr>
        <p:spPr>
          <a:xfrm>
            <a:off x="4572000" y="1263188"/>
            <a:ext cx="0" cy="261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0"/>
          <p:cNvSpPr/>
          <p:nvPr/>
        </p:nvSpPr>
        <p:spPr>
          <a:xfrm>
            <a:off x="3255150" y="3880313"/>
            <a:ext cx="2633700" cy="26337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3255150" y="-1370512"/>
            <a:ext cx="2633700" cy="26337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720000" y="2435813"/>
            <a:ext cx="2336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720000" y="2816813"/>
            <a:ext cx="2336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title"/>
          </p:nvPr>
        </p:nvSpPr>
        <p:spPr>
          <a:xfrm>
            <a:off x="3403800" y="2435813"/>
            <a:ext cx="2336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21"/>
          <p:cNvSpPr txBox="1"/>
          <p:nvPr>
            <p:ph idx="3" type="subTitle"/>
          </p:nvPr>
        </p:nvSpPr>
        <p:spPr>
          <a:xfrm>
            <a:off x="3403800" y="2816813"/>
            <a:ext cx="2336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4" type="title"/>
          </p:nvPr>
        </p:nvSpPr>
        <p:spPr>
          <a:xfrm>
            <a:off x="6087600" y="2435813"/>
            <a:ext cx="2336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" name="Google Shape;112;p21"/>
          <p:cNvSpPr txBox="1"/>
          <p:nvPr>
            <p:ph idx="5" type="subTitle"/>
          </p:nvPr>
        </p:nvSpPr>
        <p:spPr>
          <a:xfrm>
            <a:off x="6087600" y="2816813"/>
            <a:ext cx="2336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6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21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2231121" y="1570708"/>
            <a:ext cx="3474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2" type="subTitle"/>
          </p:nvPr>
        </p:nvSpPr>
        <p:spPr>
          <a:xfrm>
            <a:off x="3436271" y="2961983"/>
            <a:ext cx="3474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3" type="subTitle"/>
          </p:nvPr>
        </p:nvSpPr>
        <p:spPr>
          <a:xfrm>
            <a:off x="2231106" y="1951708"/>
            <a:ext cx="3474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4" type="subTitle"/>
          </p:nvPr>
        </p:nvSpPr>
        <p:spPr>
          <a:xfrm>
            <a:off x="3436256" y="3342983"/>
            <a:ext cx="3474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22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754600" y="1885950"/>
            <a:ext cx="5669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23"/>
          <p:cNvSpPr txBox="1"/>
          <p:nvPr>
            <p:ph hasCustomPrompt="1" idx="2" type="title"/>
          </p:nvPr>
        </p:nvSpPr>
        <p:spPr>
          <a:xfrm>
            <a:off x="415200" y="1559852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730825" y="3501202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/>
          <p:nvPr/>
        </p:nvSpPr>
        <p:spPr>
          <a:xfrm>
            <a:off x="-793491" y="35472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7367709" y="-9735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hasCustomPrompt="1" type="title"/>
          </p:nvPr>
        </p:nvSpPr>
        <p:spPr>
          <a:xfrm>
            <a:off x="720000" y="1613489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720000" y="3564435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hasCustomPrompt="1" idx="2" type="title"/>
          </p:nvPr>
        </p:nvSpPr>
        <p:spPr>
          <a:xfrm>
            <a:off x="3429000" y="1613481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/>
          <p:nvPr>
            <p:ph idx="3" type="subTitle"/>
          </p:nvPr>
        </p:nvSpPr>
        <p:spPr>
          <a:xfrm>
            <a:off x="3429000" y="3564406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hasCustomPrompt="1" idx="4" type="title"/>
          </p:nvPr>
        </p:nvSpPr>
        <p:spPr>
          <a:xfrm>
            <a:off x="6138000" y="1613481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4"/>
          <p:cNvSpPr txBox="1"/>
          <p:nvPr>
            <p:ph idx="5" type="subTitle"/>
          </p:nvPr>
        </p:nvSpPr>
        <p:spPr>
          <a:xfrm>
            <a:off x="6138000" y="3564406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6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4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-793491" y="35472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7367709" y="-9735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743775" y="1885950"/>
            <a:ext cx="5669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5"/>
          <p:cNvSpPr txBox="1"/>
          <p:nvPr>
            <p:ph hasCustomPrompt="1" idx="2" type="title"/>
          </p:nvPr>
        </p:nvSpPr>
        <p:spPr>
          <a:xfrm>
            <a:off x="5651676" y="1559852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1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1841175" y="3501202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720000" y="190575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720000" y="2210550"/>
            <a:ext cx="18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2" type="title"/>
          </p:nvPr>
        </p:nvSpPr>
        <p:spPr>
          <a:xfrm>
            <a:off x="3657600" y="190575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26"/>
          <p:cNvSpPr txBox="1"/>
          <p:nvPr>
            <p:ph idx="3" type="subTitle"/>
          </p:nvPr>
        </p:nvSpPr>
        <p:spPr>
          <a:xfrm>
            <a:off x="3657600" y="2210550"/>
            <a:ext cx="18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4" type="title"/>
          </p:nvPr>
        </p:nvSpPr>
        <p:spPr>
          <a:xfrm>
            <a:off x="720000" y="373770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26"/>
          <p:cNvSpPr txBox="1"/>
          <p:nvPr>
            <p:ph idx="5" type="subTitle"/>
          </p:nvPr>
        </p:nvSpPr>
        <p:spPr>
          <a:xfrm>
            <a:off x="720000" y="4042500"/>
            <a:ext cx="18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6" type="title"/>
          </p:nvPr>
        </p:nvSpPr>
        <p:spPr>
          <a:xfrm>
            <a:off x="3657600" y="373770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6"/>
          <p:cNvSpPr txBox="1"/>
          <p:nvPr>
            <p:ph idx="7" type="subTitle"/>
          </p:nvPr>
        </p:nvSpPr>
        <p:spPr>
          <a:xfrm>
            <a:off x="3657600" y="4042500"/>
            <a:ext cx="18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8" type="title"/>
          </p:nvPr>
        </p:nvSpPr>
        <p:spPr>
          <a:xfrm>
            <a:off x="6595195" y="190575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26"/>
          <p:cNvSpPr txBox="1"/>
          <p:nvPr>
            <p:ph idx="9" type="subTitle"/>
          </p:nvPr>
        </p:nvSpPr>
        <p:spPr>
          <a:xfrm>
            <a:off x="6595195" y="2210550"/>
            <a:ext cx="18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3" type="title"/>
          </p:nvPr>
        </p:nvSpPr>
        <p:spPr>
          <a:xfrm>
            <a:off x="6595195" y="373770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26"/>
          <p:cNvSpPr txBox="1"/>
          <p:nvPr>
            <p:ph idx="14" type="subTitle"/>
          </p:nvPr>
        </p:nvSpPr>
        <p:spPr>
          <a:xfrm>
            <a:off x="6595195" y="4042500"/>
            <a:ext cx="18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5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6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1077875" y="1939198"/>
            <a:ext cx="1463100" cy="4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803525" y="2400997"/>
            <a:ext cx="20118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2" type="title"/>
          </p:nvPr>
        </p:nvSpPr>
        <p:spPr>
          <a:xfrm>
            <a:off x="3836538" y="1939198"/>
            <a:ext cx="1463100" cy="4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27"/>
          <p:cNvSpPr txBox="1"/>
          <p:nvPr>
            <p:ph idx="3" type="subTitle"/>
          </p:nvPr>
        </p:nvSpPr>
        <p:spPr>
          <a:xfrm>
            <a:off x="3562188" y="2400997"/>
            <a:ext cx="20118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4" type="title"/>
          </p:nvPr>
        </p:nvSpPr>
        <p:spPr>
          <a:xfrm>
            <a:off x="6595200" y="1939198"/>
            <a:ext cx="1463100" cy="4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27"/>
          <p:cNvSpPr txBox="1"/>
          <p:nvPr>
            <p:ph idx="5" type="subTitle"/>
          </p:nvPr>
        </p:nvSpPr>
        <p:spPr>
          <a:xfrm>
            <a:off x="6320850" y="2400997"/>
            <a:ext cx="20118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6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7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780959" y="1809750"/>
            <a:ext cx="2412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780959" y="2266950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2" type="title"/>
          </p:nvPr>
        </p:nvSpPr>
        <p:spPr>
          <a:xfrm>
            <a:off x="5950661" y="1809750"/>
            <a:ext cx="2412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8"/>
          <p:cNvSpPr txBox="1"/>
          <p:nvPr>
            <p:ph idx="3" type="subTitle"/>
          </p:nvPr>
        </p:nvSpPr>
        <p:spPr>
          <a:xfrm>
            <a:off x="5950654" y="2266950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4" type="title"/>
          </p:nvPr>
        </p:nvSpPr>
        <p:spPr>
          <a:xfrm>
            <a:off x="780961" y="3226200"/>
            <a:ext cx="2412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8"/>
          <p:cNvSpPr txBox="1"/>
          <p:nvPr>
            <p:ph idx="5" type="subTitle"/>
          </p:nvPr>
        </p:nvSpPr>
        <p:spPr>
          <a:xfrm>
            <a:off x="780958" y="3683400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6" type="title"/>
          </p:nvPr>
        </p:nvSpPr>
        <p:spPr>
          <a:xfrm>
            <a:off x="5950663" y="3226200"/>
            <a:ext cx="2412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28"/>
          <p:cNvSpPr txBox="1"/>
          <p:nvPr>
            <p:ph idx="7" type="subTitle"/>
          </p:nvPr>
        </p:nvSpPr>
        <p:spPr>
          <a:xfrm>
            <a:off x="5950652" y="3683400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8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8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subTitle"/>
          </p:nvPr>
        </p:nvSpPr>
        <p:spPr>
          <a:xfrm>
            <a:off x="720021" y="2571758"/>
            <a:ext cx="3474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2" type="subTitle"/>
          </p:nvPr>
        </p:nvSpPr>
        <p:spPr>
          <a:xfrm>
            <a:off x="4949396" y="2571758"/>
            <a:ext cx="3474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3" type="subTitle"/>
          </p:nvPr>
        </p:nvSpPr>
        <p:spPr>
          <a:xfrm>
            <a:off x="720006" y="3028958"/>
            <a:ext cx="3474600" cy="1280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4" type="subTitle"/>
          </p:nvPr>
        </p:nvSpPr>
        <p:spPr>
          <a:xfrm>
            <a:off x="4949381" y="3028958"/>
            <a:ext cx="3474600" cy="1280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9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720000" y="3282888"/>
            <a:ext cx="2194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" name="Google Shape;187;p30"/>
          <p:cNvSpPr txBox="1"/>
          <p:nvPr>
            <p:ph idx="1" type="subTitle"/>
          </p:nvPr>
        </p:nvSpPr>
        <p:spPr>
          <a:xfrm>
            <a:off x="720000" y="3663888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2" type="title"/>
          </p:nvPr>
        </p:nvSpPr>
        <p:spPr>
          <a:xfrm>
            <a:off x="3474750" y="3282888"/>
            <a:ext cx="2194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30"/>
          <p:cNvSpPr txBox="1"/>
          <p:nvPr>
            <p:ph idx="3" type="subTitle"/>
          </p:nvPr>
        </p:nvSpPr>
        <p:spPr>
          <a:xfrm>
            <a:off x="3474750" y="3663888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4" type="title"/>
          </p:nvPr>
        </p:nvSpPr>
        <p:spPr>
          <a:xfrm>
            <a:off x="6229500" y="3282888"/>
            <a:ext cx="2194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30"/>
          <p:cNvSpPr txBox="1"/>
          <p:nvPr>
            <p:ph idx="5" type="subTitle"/>
          </p:nvPr>
        </p:nvSpPr>
        <p:spPr>
          <a:xfrm>
            <a:off x="6229500" y="3663888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6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30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3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20009" y="2444064"/>
            <a:ext cx="1645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31"/>
          <p:cNvSpPr txBox="1"/>
          <p:nvPr>
            <p:ph idx="1" type="subTitle"/>
          </p:nvPr>
        </p:nvSpPr>
        <p:spPr>
          <a:xfrm>
            <a:off x="720009" y="2901264"/>
            <a:ext cx="1645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2" type="title"/>
          </p:nvPr>
        </p:nvSpPr>
        <p:spPr>
          <a:xfrm>
            <a:off x="4758811" y="2444064"/>
            <a:ext cx="1645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31"/>
          <p:cNvSpPr txBox="1"/>
          <p:nvPr>
            <p:ph idx="3" type="subTitle"/>
          </p:nvPr>
        </p:nvSpPr>
        <p:spPr>
          <a:xfrm>
            <a:off x="4758806" y="2901264"/>
            <a:ext cx="1645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4" type="title"/>
          </p:nvPr>
        </p:nvSpPr>
        <p:spPr>
          <a:xfrm>
            <a:off x="2739410" y="2444064"/>
            <a:ext cx="1645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" name="Google Shape;200;p31"/>
          <p:cNvSpPr txBox="1"/>
          <p:nvPr>
            <p:ph idx="5" type="subTitle"/>
          </p:nvPr>
        </p:nvSpPr>
        <p:spPr>
          <a:xfrm>
            <a:off x="2739408" y="2901264"/>
            <a:ext cx="1645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6" type="title"/>
          </p:nvPr>
        </p:nvSpPr>
        <p:spPr>
          <a:xfrm>
            <a:off x="6778212" y="2444064"/>
            <a:ext cx="1645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31"/>
          <p:cNvSpPr txBox="1"/>
          <p:nvPr>
            <p:ph idx="7" type="subTitle"/>
          </p:nvPr>
        </p:nvSpPr>
        <p:spPr>
          <a:xfrm>
            <a:off x="6778205" y="2901264"/>
            <a:ext cx="1645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8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31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2754600" y="2250474"/>
            <a:ext cx="5669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32"/>
          <p:cNvSpPr txBox="1"/>
          <p:nvPr>
            <p:ph hasCustomPrompt="1" idx="2" type="title"/>
          </p:nvPr>
        </p:nvSpPr>
        <p:spPr>
          <a:xfrm>
            <a:off x="415200" y="1559852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2754600" y="3159332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2"/>
          <p:cNvSpPr/>
          <p:nvPr/>
        </p:nvSpPr>
        <p:spPr>
          <a:xfrm>
            <a:off x="-793491" y="35472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7367709" y="-9735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égende 1">
  <p:cSld name="CAPTION_ONLY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371600" y="2285400"/>
            <a:ext cx="6400800" cy="640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>
            <a:off x="-793491" y="35472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7367709" y="-9735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743775" y="2258828"/>
            <a:ext cx="5669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7" name="Google Shape;217;p34"/>
          <p:cNvSpPr txBox="1"/>
          <p:nvPr>
            <p:ph hasCustomPrompt="1" idx="2" type="title"/>
          </p:nvPr>
        </p:nvSpPr>
        <p:spPr>
          <a:xfrm>
            <a:off x="5651676" y="1559852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1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8" name="Google Shape;218;p34"/>
          <p:cNvSpPr txBox="1"/>
          <p:nvPr>
            <p:ph idx="1" type="subTitle"/>
          </p:nvPr>
        </p:nvSpPr>
        <p:spPr>
          <a:xfrm>
            <a:off x="1841175" y="3161515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s chiffre 1">
  <p:cSld name="BIG_NUMBER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1" name="Google Shape;221;p35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35"/>
          <p:cNvSpPr/>
          <p:nvPr/>
        </p:nvSpPr>
        <p:spPr>
          <a:xfrm>
            <a:off x="2743199" y="3668320"/>
            <a:ext cx="3657600" cy="36576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3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hasCustomPrompt="1" type="title"/>
          </p:nvPr>
        </p:nvSpPr>
        <p:spPr>
          <a:xfrm>
            <a:off x="994350" y="2487881"/>
            <a:ext cx="137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5" name="Google Shape;225;p36"/>
          <p:cNvSpPr txBox="1"/>
          <p:nvPr>
            <p:ph idx="1" type="subTitle"/>
          </p:nvPr>
        </p:nvSpPr>
        <p:spPr>
          <a:xfrm>
            <a:off x="720000" y="3872089"/>
            <a:ext cx="1920300" cy="731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6"/>
          <p:cNvSpPr txBox="1"/>
          <p:nvPr>
            <p:ph hasCustomPrompt="1" idx="2" type="title"/>
          </p:nvPr>
        </p:nvSpPr>
        <p:spPr>
          <a:xfrm>
            <a:off x="3886195" y="2487868"/>
            <a:ext cx="137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7" name="Google Shape;227;p36"/>
          <p:cNvSpPr txBox="1"/>
          <p:nvPr>
            <p:ph idx="3" type="subTitle"/>
          </p:nvPr>
        </p:nvSpPr>
        <p:spPr>
          <a:xfrm>
            <a:off x="3611845" y="3872056"/>
            <a:ext cx="1920300" cy="731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6"/>
          <p:cNvSpPr txBox="1"/>
          <p:nvPr>
            <p:ph hasCustomPrompt="1" idx="4" type="title"/>
          </p:nvPr>
        </p:nvSpPr>
        <p:spPr>
          <a:xfrm>
            <a:off x="6778053" y="2487868"/>
            <a:ext cx="137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9" name="Google Shape;229;p36"/>
          <p:cNvSpPr txBox="1"/>
          <p:nvPr>
            <p:ph idx="5" type="subTitle"/>
          </p:nvPr>
        </p:nvSpPr>
        <p:spPr>
          <a:xfrm>
            <a:off x="6503703" y="3872056"/>
            <a:ext cx="1920300" cy="731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6" type="title"/>
          </p:nvPr>
        </p:nvSpPr>
        <p:spPr>
          <a:xfrm>
            <a:off x="720000" y="1474738"/>
            <a:ext cx="19203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36"/>
          <p:cNvSpPr txBox="1"/>
          <p:nvPr>
            <p:ph idx="7" type="title"/>
          </p:nvPr>
        </p:nvSpPr>
        <p:spPr>
          <a:xfrm>
            <a:off x="3611845" y="1474738"/>
            <a:ext cx="19203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36"/>
          <p:cNvSpPr txBox="1"/>
          <p:nvPr>
            <p:ph idx="8" type="title"/>
          </p:nvPr>
        </p:nvSpPr>
        <p:spPr>
          <a:xfrm>
            <a:off x="6503703" y="1474738"/>
            <a:ext cx="19203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36"/>
          <p:cNvSpPr txBox="1"/>
          <p:nvPr>
            <p:ph idx="9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36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2143050" y="4125705"/>
            <a:ext cx="4857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7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37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ctrTitle"/>
          </p:nvPr>
        </p:nvSpPr>
        <p:spPr>
          <a:xfrm>
            <a:off x="2382471" y="540000"/>
            <a:ext cx="43791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1" name="Google Shape;241;p38"/>
          <p:cNvSpPr txBox="1"/>
          <p:nvPr>
            <p:ph idx="1" type="subTitle"/>
          </p:nvPr>
        </p:nvSpPr>
        <p:spPr>
          <a:xfrm>
            <a:off x="2377488" y="1537788"/>
            <a:ext cx="4389000" cy="12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2" name="Google Shape;242;p38"/>
          <p:cNvSpPr txBox="1"/>
          <p:nvPr/>
        </p:nvSpPr>
        <p:spPr>
          <a:xfrm>
            <a:off x="2382475" y="3764400"/>
            <a:ext cx="435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fr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b="1" lang="fr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1" lang="fr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7489387" y="540000"/>
            <a:ext cx="4063500" cy="40635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/>
          <p:nvPr/>
        </p:nvSpPr>
        <p:spPr>
          <a:xfrm>
            <a:off x="-2408890" y="540000"/>
            <a:ext cx="4063500" cy="40635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 sz="12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48" name="Google Shape;248;p39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ctrTitle"/>
          </p:nvPr>
        </p:nvSpPr>
        <p:spPr>
          <a:xfrm>
            <a:off x="720000" y="1481550"/>
            <a:ext cx="52560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720000" y="3616600"/>
            <a:ext cx="4284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1398950" y="2442475"/>
            <a:ext cx="6369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9" name="Google Shape;259;p43"/>
          <p:cNvSpPr txBox="1"/>
          <p:nvPr>
            <p:ph hasCustomPrompt="1" idx="2" type="title"/>
          </p:nvPr>
        </p:nvSpPr>
        <p:spPr>
          <a:xfrm>
            <a:off x="3063300" y="1281839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43"/>
          <p:cNvSpPr txBox="1"/>
          <p:nvPr>
            <p:ph idx="1" type="subTitle"/>
          </p:nvPr>
        </p:nvSpPr>
        <p:spPr>
          <a:xfrm>
            <a:off x="2285988" y="3305652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3"/>
          <p:cNvSpPr/>
          <p:nvPr/>
        </p:nvSpPr>
        <p:spPr>
          <a:xfrm>
            <a:off x="-793491" y="35472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3"/>
          <p:cNvSpPr/>
          <p:nvPr/>
        </p:nvSpPr>
        <p:spPr>
          <a:xfrm>
            <a:off x="7367709" y="-9735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66" name="Google Shape;266;p44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idx="1" type="subTitle"/>
          </p:nvPr>
        </p:nvSpPr>
        <p:spPr>
          <a:xfrm>
            <a:off x="839568" y="2351795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9" name="Google Shape;269;p45"/>
          <p:cNvSpPr txBox="1"/>
          <p:nvPr>
            <p:ph idx="2" type="subTitle"/>
          </p:nvPr>
        </p:nvSpPr>
        <p:spPr>
          <a:xfrm>
            <a:off x="5561243" y="2351795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45"/>
          <p:cNvSpPr txBox="1"/>
          <p:nvPr>
            <p:ph idx="3" type="subTitle"/>
          </p:nvPr>
        </p:nvSpPr>
        <p:spPr>
          <a:xfrm>
            <a:off x="839568" y="2808995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5"/>
          <p:cNvSpPr txBox="1"/>
          <p:nvPr>
            <p:ph idx="4" type="subTitle"/>
          </p:nvPr>
        </p:nvSpPr>
        <p:spPr>
          <a:xfrm>
            <a:off x="5561243" y="2808995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2" name="Google Shape;272;p45"/>
          <p:cNvCxnSpPr>
            <a:stCxn id="273" idx="4"/>
            <a:endCxn id="274" idx="10"/>
          </p:cNvCxnSpPr>
          <p:nvPr/>
        </p:nvCxnSpPr>
        <p:spPr>
          <a:xfrm>
            <a:off x="4572000" y="1263188"/>
            <a:ext cx="0" cy="261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45"/>
          <p:cNvSpPr/>
          <p:nvPr/>
        </p:nvSpPr>
        <p:spPr>
          <a:xfrm>
            <a:off x="3255150" y="3880313"/>
            <a:ext cx="2633700" cy="26337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5"/>
          <p:cNvSpPr/>
          <p:nvPr/>
        </p:nvSpPr>
        <p:spPr>
          <a:xfrm>
            <a:off x="3255150" y="-1370512"/>
            <a:ext cx="2633700" cy="26337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7" name="Google Shape;277;p46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1" name="Google Shape;281;p47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708300" y="540000"/>
            <a:ext cx="7715700" cy="14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type="title"/>
          </p:nvPr>
        </p:nvSpPr>
        <p:spPr>
          <a:xfrm>
            <a:off x="3615600" y="1612525"/>
            <a:ext cx="4808400" cy="12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49"/>
          <p:cNvSpPr txBox="1"/>
          <p:nvPr>
            <p:ph idx="1" type="subTitle"/>
          </p:nvPr>
        </p:nvSpPr>
        <p:spPr>
          <a:xfrm>
            <a:off x="3615600" y="2892625"/>
            <a:ext cx="4808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9"/>
          <p:cNvSpPr/>
          <p:nvPr/>
        </p:nvSpPr>
        <p:spPr>
          <a:xfrm>
            <a:off x="4190999" y="-2743638"/>
            <a:ext cx="3657600" cy="36576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9"/>
          <p:cNvSpPr/>
          <p:nvPr/>
        </p:nvSpPr>
        <p:spPr>
          <a:xfrm>
            <a:off x="4190999" y="4231420"/>
            <a:ext cx="3657600" cy="36576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1371600" y="2285400"/>
            <a:ext cx="6400800" cy="640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3" name="Google Shape;293;p5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4" name="Google Shape;294;p51"/>
          <p:cNvSpPr/>
          <p:nvPr/>
        </p:nvSpPr>
        <p:spPr>
          <a:xfrm>
            <a:off x="2743199" y="3668320"/>
            <a:ext cx="3657600" cy="36576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3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8" name="Google Shape;298;p53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3"/>
          <p:cNvSpPr/>
          <p:nvPr/>
        </p:nvSpPr>
        <p:spPr>
          <a:xfrm>
            <a:off x="7390212" y="-574487"/>
            <a:ext cx="2082900" cy="20829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4"/>
          <p:cNvSpPr txBox="1"/>
          <p:nvPr>
            <p:ph type="title"/>
          </p:nvPr>
        </p:nvSpPr>
        <p:spPr>
          <a:xfrm>
            <a:off x="2754600" y="1885950"/>
            <a:ext cx="5669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2" name="Google Shape;302;p54"/>
          <p:cNvSpPr txBox="1"/>
          <p:nvPr>
            <p:ph hasCustomPrompt="1" idx="2" type="title"/>
          </p:nvPr>
        </p:nvSpPr>
        <p:spPr>
          <a:xfrm>
            <a:off x="415200" y="1559852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3" name="Google Shape;303;p54"/>
          <p:cNvSpPr txBox="1"/>
          <p:nvPr>
            <p:ph idx="1" type="subTitle"/>
          </p:nvPr>
        </p:nvSpPr>
        <p:spPr>
          <a:xfrm>
            <a:off x="2730825" y="3501202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54"/>
          <p:cNvSpPr/>
          <p:nvPr/>
        </p:nvSpPr>
        <p:spPr>
          <a:xfrm>
            <a:off x="-793491" y="35472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4"/>
          <p:cNvSpPr/>
          <p:nvPr/>
        </p:nvSpPr>
        <p:spPr>
          <a:xfrm>
            <a:off x="7367709" y="-9735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"/>
          <p:cNvSpPr/>
          <p:nvPr/>
        </p:nvSpPr>
        <p:spPr>
          <a:xfrm>
            <a:off x="-793491" y="35472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5"/>
          <p:cNvSpPr/>
          <p:nvPr/>
        </p:nvSpPr>
        <p:spPr>
          <a:xfrm>
            <a:off x="7367709" y="-9735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5"/>
          <p:cNvSpPr txBox="1"/>
          <p:nvPr>
            <p:ph type="title"/>
          </p:nvPr>
        </p:nvSpPr>
        <p:spPr>
          <a:xfrm>
            <a:off x="743775" y="1885950"/>
            <a:ext cx="5669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55"/>
          <p:cNvSpPr txBox="1"/>
          <p:nvPr>
            <p:ph hasCustomPrompt="1" idx="2" type="title"/>
          </p:nvPr>
        </p:nvSpPr>
        <p:spPr>
          <a:xfrm>
            <a:off x="5651676" y="1559852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1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55"/>
          <p:cNvSpPr txBox="1"/>
          <p:nvPr>
            <p:ph idx="1" type="subTitle"/>
          </p:nvPr>
        </p:nvSpPr>
        <p:spPr>
          <a:xfrm>
            <a:off x="1841175" y="3501202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6"/>
          <p:cNvSpPr txBox="1"/>
          <p:nvPr>
            <p:ph type="title"/>
          </p:nvPr>
        </p:nvSpPr>
        <p:spPr>
          <a:xfrm>
            <a:off x="2754600" y="2250474"/>
            <a:ext cx="5669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4" name="Google Shape;314;p56"/>
          <p:cNvSpPr txBox="1"/>
          <p:nvPr>
            <p:ph hasCustomPrompt="1" idx="2" type="title"/>
          </p:nvPr>
        </p:nvSpPr>
        <p:spPr>
          <a:xfrm>
            <a:off x="415200" y="1559852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5" name="Google Shape;315;p56"/>
          <p:cNvSpPr txBox="1"/>
          <p:nvPr>
            <p:ph idx="1" type="subTitle"/>
          </p:nvPr>
        </p:nvSpPr>
        <p:spPr>
          <a:xfrm>
            <a:off x="2754600" y="3159332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56"/>
          <p:cNvSpPr/>
          <p:nvPr/>
        </p:nvSpPr>
        <p:spPr>
          <a:xfrm>
            <a:off x="-793491" y="35472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6"/>
          <p:cNvSpPr/>
          <p:nvPr/>
        </p:nvSpPr>
        <p:spPr>
          <a:xfrm>
            <a:off x="7367709" y="-9735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/>
          <p:nvPr/>
        </p:nvSpPr>
        <p:spPr>
          <a:xfrm>
            <a:off x="-793491" y="35472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7"/>
          <p:cNvSpPr/>
          <p:nvPr/>
        </p:nvSpPr>
        <p:spPr>
          <a:xfrm>
            <a:off x="7367709" y="-9735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7"/>
          <p:cNvSpPr txBox="1"/>
          <p:nvPr>
            <p:ph type="title"/>
          </p:nvPr>
        </p:nvSpPr>
        <p:spPr>
          <a:xfrm>
            <a:off x="743775" y="2258828"/>
            <a:ext cx="5669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2" name="Google Shape;322;p57"/>
          <p:cNvSpPr txBox="1"/>
          <p:nvPr>
            <p:ph hasCustomPrompt="1" idx="2" type="title"/>
          </p:nvPr>
        </p:nvSpPr>
        <p:spPr>
          <a:xfrm>
            <a:off x="5651676" y="1559852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1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57"/>
          <p:cNvSpPr txBox="1"/>
          <p:nvPr>
            <p:ph idx="1" type="subTitle"/>
          </p:nvPr>
        </p:nvSpPr>
        <p:spPr>
          <a:xfrm>
            <a:off x="1841175" y="3161515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8"/>
          <p:cNvSpPr txBox="1"/>
          <p:nvPr>
            <p:ph idx="1" type="subTitle"/>
          </p:nvPr>
        </p:nvSpPr>
        <p:spPr>
          <a:xfrm>
            <a:off x="2231121" y="1570708"/>
            <a:ext cx="3474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" name="Google Shape;326;p58"/>
          <p:cNvSpPr txBox="1"/>
          <p:nvPr>
            <p:ph idx="2" type="subTitle"/>
          </p:nvPr>
        </p:nvSpPr>
        <p:spPr>
          <a:xfrm>
            <a:off x="3436271" y="2961983"/>
            <a:ext cx="3474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7" name="Google Shape;327;p58"/>
          <p:cNvSpPr txBox="1"/>
          <p:nvPr>
            <p:ph idx="3" type="subTitle"/>
          </p:nvPr>
        </p:nvSpPr>
        <p:spPr>
          <a:xfrm>
            <a:off x="2231106" y="1951708"/>
            <a:ext cx="3474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8"/>
          <p:cNvSpPr txBox="1"/>
          <p:nvPr>
            <p:ph idx="4" type="subTitle"/>
          </p:nvPr>
        </p:nvSpPr>
        <p:spPr>
          <a:xfrm>
            <a:off x="3436256" y="3342983"/>
            <a:ext cx="3474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58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0" name="Google Shape;330;p58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/>
          <p:nvPr>
            <p:ph idx="1" type="subTitle"/>
          </p:nvPr>
        </p:nvSpPr>
        <p:spPr>
          <a:xfrm>
            <a:off x="720021" y="2571758"/>
            <a:ext cx="3474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" name="Google Shape;333;p59"/>
          <p:cNvSpPr txBox="1"/>
          <p:nvPr>
            <p:ph idx="2" type="subTitle"/>
          </p:nvPr>
        </p:nvSpPr>
        <p:spPr>
          <a:xfrm>
            <a:off x="4949396" y="2571758"/>
            <a:ext cx="3474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4" name="Google Shape;334;p59"/>
          <p:cNvSpPr txBox="1"/>
          <p:nvPr>
            <p:ph idx="3" type="subTitle"/>
          </p:nvPr>
        </p:nvSpPr>
        <p:spPr>
          <a:xfrm>
            <a:off x="720006" y="3028958"/>
            <a:ext cx="3474600" cy="1280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59"/>
          <p:cNvSpPr txBox="1"/>
          <p:nvPr>
            <p:ph idx="4" type="subTitle"/>
          </p:nvPr>
        </p:nvSpPr>
        <p:spPr>
          <a:xfrm>
            <a:off x="4949381" y="3028958"/>
            <a:ext cx="3474600" cy="1280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59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7" name="Google Shape;337;p59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0"/>
          <p:cNvSpPr txBox="1"/>
          <p:nvPr>
            <p:ph type="title"/>
          </p:nvPr>
        </p:nvSpPr>
        <p:spPr>
          <a:xfrm>
            <a:off x="720000" y="1477875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0" name="Google Shape;340;p60"/>
          <p:cNvSpPr txBox="1"/>
          <p:nvPr>
            <p:ph hasCustomPrompt="1" idx="2" type="title"/>
          </p:nvPr>
        </p:nvSpPr>
        <p:spPr>
          <a:xfrm>
            <a:off x="491400" y="114593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rgbClr val="6A6A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1" name="Google Shape;341;p60"/>
          <p:cNvSpPr txBox="1"/>
          <p:nvPr>
            <p:ph idx="1" type="subTitle"/>
          </p:nvPr>
        </p:nvSpPr>
        <p:spPr>
          <a:xfrm>
            <a:off x="720000" y="2109837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60"/>
          <p:cNvSpPr txBox="1"/>
          <p:nvPr>
            <p:ph idx="3" type="title"/>
          </p:nvPr>
        </p:nvSpPr>
        <p:spPr>
          <a:xfrm>
            <a:off x="3520500" y="1477875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3" name="Google Shape;343;p60"/>
          <p:cNvSpPr txBox="1"/>
          <p:nvPr>
            <p:ph hasCustomPrompt="1" idx="4" type="title"/>
          </p:nvPr>
        </p:nvSpPr>
        <p:spPr>
          <a:xfrm>
            <a:off x="3291900" y="114593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rgbClr val="6A6A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60"/>
          <p:cNvSpPr txBox="1"/>
          <p:nvPr>
            <p:ph idx="5" type="subTitle"/>
          </p:nvPr>
        </p:nvSpPr>
        <p:spPr>
          <a:xfrm>
            <a:off x="3520500" y="2109837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60"/>
          <p:cNvSpPr txBox="1"/>
          <p:nvPr>
            <p:ph idx="6" type="title"/>
          </p:nvPr>
        </p:nvSpPr>
        <p:spPr>
          <a:xfrm>
            <a:off x="6321000" y="1477875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6" name="Google Shape;346;p60"/>
          <p:cNvSpPr txBox="1"/>
          <p:nvPr>
            <p:ph hasCustomPrompt="1" idx="7" type="title"/>
          </p:nvPr>
        </p:nvSpPr>
        <p:spPr>
          <a:xfrm>
            <a:off x="6092400" y="114593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rgbClr val="6A6A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7" name="Google Shape;347;p60"/>
          <p:cNvSpPr txBox="1"/>
          <p:nvPr>
            <p:ph idx="8" type="subTitle"/>
          </p:nvPr>
        </p:nvSpPr>
        <p:spPr>
          <a:xfrm>
            <a:off x="6321000" y="2109837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60"/>
          <p:cNvSpPr txBox="1"/>
          <p:nvPr>
            <p:ph idx="9" type="title"/>
          </p:nvPr>
        </p:nvSpPr>
        <p:spPr>
          <a:xfrm>
            <a:off x="720000" y="3323800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60"/>
          <p:cNvSpPr txBox="1"/>
          <p:nvPr>
            <p:ph hasCustomPrompt="1" idx="13" type="title"/>
          </p:nvPr>
        </p:nvSpPr>
        <p:spPr>
          <a:xfrm>
            <a:off x="491400" y="299208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rgbClr val="6A6A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60"/>
          <p:cNvSpPr txBox="1"/>
          <p:nvPr>
            <p:ph idx="14" type="subTitle"/>
          </p:nvPr>
        </p:nvSpPr>
        <p:spPr>
          <a:xfrm>
            <a:off x="720000" y="3955762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60"/>
          <p:cNvSpPr txBox="1"/>
          <p:nvPr>
            <p:ph idx="15" type="title"/>
          </p:nvPr>
        </p:nvSpPr>
        <p:spPr>
          <a:xfrm>
            <a:off x="3520500" y="3323800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2" name="Google Shape;352;p60"/>
          <p:cNvSpPr txBox="1"/>
          <p:nvPr>
            <p:ph hasCustomPrompt="1" idx="16" type="title"/>
          </p:nvPr>
        </p:nvSpPr>
        <p:spPr>
          <a:xfrm>
            <a:off x="3291900" y="299208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rgbClr val="6A6A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60"/>
          <p:cNvSpPr txBox="1"/>
          <p:nvPr>
            <p:ph idx="17" type="subTitle"/>
          </p:nvPr>
        </p:nvSpPr>
        <p:spPr>
          <a:xfrm>
            <a:off x="3520500" y="3955762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60"/>
          <p:cNvSpPr txBox="1"/>
          <p:nvPr>
            <p:ph idx="18" type="title"/>
          </p:nvPr>
        </p:nvSpPr>
        <p:spPr>
          <a:xfrm>
            <a:off x="6321000" y="3323800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5" name="Google Shape;355;p60"/>
          <p:cNvSpPr txBox="1"/>
          <p:nvPr>
            <p:ph hasCustomPrompt="1" idx="19" type="title"/>
          </p:nvPr>
        </p:nvSpPr>
        <p:spPr>
          <a:xfrm>
            <a:off x="6092400" y="299208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rgbClr val="6A6A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6" name="Google Shape;356;p60"/>
          <p:cNvSpPr txBox="1"/>
          <p:nvPr>
            <p:ph idx="20" type="subTitle"/>
          </p:nvPr>
        </p:nvSpPr>
        <p:spPr>
          <a:xfrm>
            <a:off x="6321000" y="3955762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60"/>
          <p:cNvSpPr txBox="1"/>
          <p:nvPr>
            <p:ph idx="21" type="title"/>
          </p:nvPr>
        </p:nvSpPr>
        <p:spPr>
          <a:xfrm>
            <a:off x="720000" y="356616"/>
            <a:ext cx="7704000" cy="54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60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1"/>
          <p:cNvSpPr/>
          <p:nvPr/>
        </p:nvSpPr>
        <p:spPr>
          <a:xfrm flipH="1">
            <a:off x="7367709" y="35472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61"/>
          <p:cNvSpPr/>
          <p:nvPr/>
        </p:nvSpPr>
        <p:spPr>
          <a:xfrm flipH="1">
            <a:off x="-793491" y="-9735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61"/>
          <p:cNvSpPr txBox="1"/>
          <p:nvPr>
            <p:ph type="title"/>
          </p:nvPr>
        </p:nvSpPr>
        <p:spPr>
          <a:xfrm>
            <a:off x="2646000" y="3521323"/>
            <a:ext cx="3852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3" name="Google Shape;363;p61"/>
          <p:cNvSpPr txBox="1"/>
          <p:nvPr>
            <p:ph idx="1" type="subTitle"/>
          </p:nvPr>
        </p:nvSpPr>
        <p:spPr>
          <a:xfrm>
            <a:off x="719950" y="1448623"/>
            <a:ext cx="7704000" cy="19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/>
          <p:nvPr>
            <p:ph idx="1" type="subTitle"/>
          </p:nvPr>
        </p:nvSpPr>
        <p:spPr>
          <a:xfrm>
            <a:off x="3970825" y="1894650"/>
            <a:ext cx="30174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62"/>
          <p:cNvSpPr txBox="1"/>
          <p:nvPr>
            <p:ph type="title"/>
          </p:nvPr>
        </p:nvSpPr>
        <p:spPr>
          <a:xfrm>
            <a:off x="613975" y="1894645"/>
            <a:ext cx="30618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" name="Google Shape;367;p62"/>
          <p:cNvSpPr/>
          <p:nvPr/>
        </p:nvSpPr>
        <p:spPr>
          <a:xfrm>
            <a:off x="7083674" y="540000"/>
            <a:ext cx="4063500" cy="40635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3"/>
          <p:cNvSpPr txBox="1"/>
          <p:nvPr>
            <p:ph idx="1" type="subTitle"/>
          </p:nvPr>
        </p:nvSpPr>
        <p:spPr>
          <a:xfrm>
            <a:off x="2143050" y="4125705"/>
            <a:ext cx="4857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63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1" name="Google Shape;371;p63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4"/>
          <p:cNvSpPr txBox="1"/>
          <p:nvPr>
            <p:ph idx="1" type="subTitle"/>
          </p:nvPr>
        </p:nvSpPr>
        <p:spPr>
          <a:xfrm>
            <a:off x="3850800" y="2565575"/>
            <a:ext cx="45732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64"/>
          <p:cNvSpPr txBox="1"/>
          <p:nvPr>
            <p:ph type="title"/>
          </p:nvPr>
        </p:nvSpPr>
        <p:spPr>
          <a:xfrm>
            <a:off x="3850800" y="1925375"/>
            <a:ext cx="402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5"/>
          <p:cNvSpPr txBox="1"/>
          <p:nvPr>
            <p:ph idx="1" type="subTitle"/>
          </p:nvPr>
        </p:nvSpPr>
        <p:spPr>
          <a:xfrm>
            <a:off x="5223600" y="2114550"/>
            <a:ext cx="3200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65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8" name="Google Shape;378;p65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type="title"/>
          </p:nvPr>
        </p:nvSpPr>
        <p:spPr>
          <a:xfrm>
            <a:off x="720000" y="2435813"/>
            <a:ext cx="2336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1" name="Google Shape;381;p66"/>
          <p:cNvSpPr txBox="1"/>
          <p:nvPr>
            <p:ph idx="1" type="subTitle"/>
          </p:nvPr>
        </p:nvSpPr>
        <p:spPr>
          <a:xfrm>
            <a:off x="720000" y="2816813"/>
            <a:ext cx="2336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66"/>
          <p:cNvSpPr txBox="1"/>
          <p:nvPr>
            <p:ph idx="2" type="title"/>
          </p:nvPr>
        </p:nvSpPr>
        <p:spPr>
          <a:xfrm>
            <a:off x="3403800" y="2435813"/>
            <a:ext cx="2336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3" name="Google Shape;383;p66"/>
          <p:cNvSpPr txBox="1"/>
          <p:nvPr>
            <p:ph idx="3" type="subTitle"/>
          </p:nvPr>
        </p:nvSpPr>
        <p:spPr>
          <a:xfrm>
            <a:off x="3403800" y="2816813"/>
            <a:ext cx="2336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66"/>
          <p:cNvSpPr txBox="1"/>
          <p:nvPr>
            <p:ph idx="4" type="title"/>
          </p:nvPr>
        </p:nvSpPr>
        <p:spPr>
          <a:xfrm>
            <a:off x="6087600" y="2435813"/>
            <a:ext cx="2336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5" name="Google Shape;385;p66"/>
          <p:cNvSpPr txBox="1"/>
          <p:nvPr>
            <p:ph idx="5" type="subTitle"/>
          </p:nvPr>
        </p:nvSpPr>
        <p:spPr>
          <a:xfrm>
            <a:off x="6087600" y="2816813"/>
            <a:ext cx="2336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66"/>
          <p:cNvSpPr txBox="1"/>
          <p:nvPr>
            <p:ph idx="6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7" name="Google Shape;387;p66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7"/>
          <p:cNvSpPr txBox="1"/>
          <p:nvPr>
            <p:ph type="title"/>
          </p:nvPr>
        </p:nvSpPr>
        <p:spPr>
          <a:xfrm>
            <a:off x="1077875" y="1939198"/>
            <a:ext cx="1463100" cy="4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0" name="Google Shape;390;p67"/>
          <p:cNvSpPr txBox="1"/>
          <p:nvPr>
            <p:ph idx="1" type="subTitle"/>
          </p:nvPr>
        </p:nvSpPr>
        <p:spPr>
          <a:xfrm>
            <a:off x="803525" y="2400997"/>
            <a:ext cx="20118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67"/>
          <p:cNvSpPr txBox="1"/>
          <p:nvPr>
            <p:ph idx="2" type="title"/>
          </p:nvPr>
        </p:nvSpPr>
        <p:spPr>
          <a:xfrm>
            <a:off x="3836538" y="1939198"/>
            <a:ext cx="1463100" cy="4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2" name="Google Shape;392;p67"/>
          <p:cNvSpPr txBox="1"/>
          <p:nvPr>
            <p:ph idx="3" type="subTitle"/>
          </p:nvPr>
        </p:nvSpPr>
        <p:spPr>
          <a:xfrm>
            <a:off x="3562188" y="2400997"/>
            <a:ext cx="20118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67"/>
          <p:cNvSpPr txBox="1"/>
          <p:nvPr>
            <p:ph idx="4" type="title"/>
          </p:nvPr>
        </p:nvSpPr>
        <p:spPr>
          <a:xfrm>
            <a:off x="6595200" y="1939198"/>
            <a:ext cx="1463100" cy="4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4" name="Google Shape;394;p67"/>
          <p:cNvSpPr txBox="1"/>
          <p:nvPr>
            <p:ph idx="5" type="subTitle"/>
          </p:nvPr>
        </p:nvSpPr>
        <p:spPr>
          <a:xfrm>
            <a:off x="6320850" y="2400997"/>
            <a:ext cx="20118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67"/>
          <p:cNvSpPr txBox="1"/>
          <p:nvPr>
            <p:ph idx="6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6" name="Google Shape;396;p67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2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720000" y="3282888"/>
            <a:ext cx="2194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9" name="Google Shape;399;p68"/>
          <p:cNvSpPr txBox="1"/>
          <p:nvPr>
            <p:ph idx="1" type="subTitle"/>
          </p:nvPr>
        </p:nvSpPr>
        <p:spPr>
          <a:xfrm>
            <a:off x="720000" y="3663888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68"/>
          <p:cNvSpPr txBox="1"/>
          <p:nvPr>
            <p:ph idx="2" type="title"/>
          </p:nvPr>
        </p:nvSpPr>
        <p:spPr>
          <a:xfrm>
            <a:off x="3474750" y="3282888"/>
            <a:ext cx="2194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1" name="Google Shape;401;p68"/>
          <p:cNvSpPr txBox="1"/>
          <p:nvPr>
            <p:ph idx="3" type="subTitle"/>
          </p:nvPr>
        </p:nvSpPr>
        <p:spPr>
          <a:xfrm>
            <a:off x="3474750" y="3663888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68"/>
          <p:cNvSpPr txBox="1"/>
          <p:nvPr>
            <p:ph idx="4" type="title"/>
          </p:nvPr>
        </p:nvSpPr>
        <p:spPr>
          <a:xfrm>
            <a:off x="6229500" y="3282888"/>
            <a:ext cx="2194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3" name="Google Shape;403;p68"/>
          <p:cNvSpPr txBox="1"/>
          <p:nvPr>
            <p:ph idx="5" type="subTitle"/>
          </p:nvPr>
        </p:nvSpPr>
        <p:spPr>
          <a:xfrm>
            <a:off x="6229500" y="3663888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68"/>
          <p:cNvSpPr txBox="1"/>
          <p:nvPr>
            <p:ph idx="6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5" name="Google Shape;405;p68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9"/>
          <p:cNvSpPr txBox="1"/>
          <p:nvPr>
            <p:ph type="title"/>
          </p:nvPr>
        </p:nvSpPr>
        <p:spPr>
          <a:xfrm>
            <a:off x="720009" y="2444064"/>
            <a:ext cx="1645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8" name="Google Shape;408;p69"/>
          <p:cNvSpPr txBox="1"/>
          <p:nvPr>
            <p:ph idx="1" type="subTitle"/>
          </p:nvPr>
        </p:nvSpPr>
        <p:spPr>
          <a:xfrm>
            <a:off x="720009" y="2901264"/>
            <a:ext cx="1645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69"/>
          <p:cNvSpPr txBox="1"/>
          <p:nvPr>
            <p:ph idx="2" type="title"/>
          </p:nvPr>
        </p:nvSpPr>
        <p:spPr>
          <a:xfrm>
            <a:off x="4758811" y="2444064"/>
            <a:ext cx="1645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0" name="Google Shape;410;p69"/>
          <p:cNvSpPr txBox="1"/>
          <p:nvPr>
            <p:ph idx="3" type="subTitle"/>
          </p:nvPr>
        </p:nvSpPr>
        <p:spPr>
          <a:xfrm>
            <a:off x="4758806" y="2901264"/>
            <a:ext cx="1645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69"/>
          <p:cNvSpPr txBox="1"/>
          <p:nvPr>
            <p:ph idx="4" type="title"/>
          </p:nvPr>
        </p:nvSpPr>
        <p:spPr>
          <a:xfrm>
            <a:off x="2739410" y="2444064"/>
            <a:ext cx="1645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2" name="Google Shape;412;p69"/>
          <p:cNvSpPr txBox="1"/>
          <p:nvPr>
            <p:ph idx="5" type="subTitle"/>
          </p:nvPr>
        </p:nvSpPr>
        <p:spPr>
          <a:xfrm>
            <a:off x="2739408" y="2901264"/>
            <a:ext cx="1645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69"/>
          <p:cNvSpPr txBox="1"/>
          <p:nvPr>
            <p:ph idx="6" type="title"/>
          </p:nvPr>
        </p:nvSpPr>
        <p:spPr>
          <a:xfrm>
            <a:off x="6778212" y="2444064"/>
            <a:ext cx="1645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4" name="Google Shape;414;p69"/>
          <p:cNvSpPr txBox="1"/>
          <p:nvPr>
            <p:ph idx="7" type="subTitle"/>
          </p:nvPr>
        </p:nvSpPr>
        <p:spPr>
          <a:xfrm>
            <a:off x="6778205" y="2901264"/>
            <a:ext cx="1645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69"/>
          <p:cNvSpPr txBox="1"/>
          <p:nvPr>
            <p:ph idx="8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6" name="Google Shape;416;p69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/>
          <p:nvPr>
            <p:ph type="title"/>
          </p:nvPr>
        </p:nvSpPr>
        <p:spPr>
          <a:xfrm>
            <a:off x="780959" y="1809750"/>
            <a:ext cx="2412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9" name="Google Shape;419;p70"/>
          <p:cNvSpPr txBox="1"/>
          <p:nvPr>
            <p:ph idx="1" type="subTitle"/>
          </p:nvPr>
        </p:nvSpPr>
        <p:spPr>
          <a:xfrm>
            <a:off x="780959" y="2266950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70"/>
          <p:cNvSpPr txBox="1"/>
          <p:nvPr>
            <p:ph idx="2" type="title"/>
          </p:nvPr>
        </p:nvSpPr>
        <p:spPr>
          <a:xfrm>
            <a:off x="5950661" y="1809750"/>
            <a:ext cx="2412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1" name="Google Shape;421;p70"/>
          <p:cNvSpPr txBox="1"/>
          <p:nvPr>
            <p:ph idx="3" type="subTitle"/>
          </p:nvPr>
        </p:nvSpPr>
        <p:spPr>
          <a:xfrm>
            <a:off x="5950654" y="2266950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70"/>
          <p:cNvSpPr txBox="1"/>
          <p:nvPr>
            <p:ph idx="4" type="title"/>
          </p:nvPr>
        </p:nvSpPr>
        <p:spPr>
          <a:xfrm>
            <a:off x="780961" y="3226200"/>
            <a:ext cx="2412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3" name="Google Shape;423;p70"/>
          <p:cNvSpPr txBox="1"/>
          <p:nvPr>
            <p:ph idx="5" type="subTitle"/>
          </p:nvPr>
        </p:nvSpPr>
        <p:spPr>
          <a:xfrm>
            <a:off x="780958" y="3683400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70"/>
          <p:cNvSpPr txBox="1"/>
          <p:nvPr>
            <p:ph idx="6" type="title"/>
          </p:nvPr>
        </p:nvSpPr>
        <p:spPr>
          <a:xfrm>
            <a:off x="5950663" y="3226200"/>
            <a:ext cx="2412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" name="Google Shape;425;p70"/>
          <p:cNvSpPr txBox="1"/>
          <p:nvPr>
            <p:ph idx="7" type="subTitle"/>
          </p:nvPr>
        </p:nvSpPr>
        <p:spPr>
          <a:xfrm>
            <a:off x="5950652" y="3683400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0"/>
          <p:cNvSpPr txBox="1"/>
          <p:nvPr>
            <p:ph idx="8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7" name="Google Shape;427;p70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/>
          <p:nvPr>
            <p:ph type="title"/>
          </p:nvPr>
        </p:nvSpPr>
        <p:spPr>
          <a:xfrm>
            <a:off x="720000" y="190575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71"/>
          <p:cNvSpPr txBox="1"/>
          <p:nvPr>
            <p:ph idx="1" type="subTitle"/>
          </p:nvPr>
        </p:nvSpPr>
        <p:spPr>
          <a:xfrm>
            <a:off x="720000" y="2210550"/>
            <a:ext cx="18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1"/>
          <p:cNvSpPr txBox="1"/>
          <p:nvPr>
            <p:ph idx="2" type="title"/>
          </p:nvPr>
        </p:nvSpPr>
        <p:spPr>
          <a:xfrm>
            <a:off x="3657600" y="190575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71"/>
          <p:cNvSpPr txBox="1"/>
          <p:nvPr>
            <p:ph idx="3" type="subTitle"/>
          </p:nvPr>
        </p:nvSpPr>
        <p:spPr>
          <a:xfrm>
            <a:off x="3657600" y="2210550"/>
            <a:ext cx="18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71"/>
          <p:cNvSpPr txBox="1"/>
          <p:nvPr>
            <p:ph idx="4" type="title"/>
          </p:nvPr>
        </p:nvSpPr>
        <p:spPr>
          <a:xfrm>
            <a:off x="720000" y="373770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71"/>
          <p:cNvSpPr txBox="1"/>
          <p:nvPr>
            <p:ph idx="5" type="subTitle"/>
          </p:nvPr>
        </p:nvSpPr>
        <p:spPr>
          <a:xfrm>
            <a:off x="720000" y="4042500"/>
            <a:ext cx="18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71"/>
          <p:cNvSpPr txBox="1"/>
          <p:nvPr>
            <p:ph idx="6" type="title"/>
          </p:nvPr>
        </p:nvSpPr>
        <p:spPr>
          <a:xfrm>
            <a:off x="3657600" y="373770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71"/>
          <p:cNvSpPr txBox="1"/>
          <p:nvPr>
            <p:ph idx="7" type="subTitle"/>
          </p:nvPr>
        </p:nvSpPr>
        <p:spPr>
          <a:xfrm>
            <a:off x="3657600" y="4042500"/>
            <a:ext cx="18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71"/>
          <p:cNvSpPr txBox="1"/>
          <p:nvPr>
            <p:ph idx="8" type="title"/>
          </p:nvPr>
        </p:nvSpPr>
        <p:spPr>
          <a:xfrm>
            <a:off x="6595195" y="190575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71"/>
          <p:cNvSpPr txBox="1"/>
          <p:nvPr>
            <p:ph idx="9" type="subTitle"/>
          </p:nvPr>
        </p:nvSpPr>
        <p:spPr>
          <a:xfrm>
            <a:off x="6595195" y="2210550"/>
            <a:ext cx="18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71"/>
          <p:cNvSpPr txBox="1"/>
          <p:nvPr>
            <p:ph idx="13" type="title"/>
          </p:nvPr>
        </p:nvSpPr>
        <p:spPr>
          <a:xfrm>
            <a:off x="6595195" y="373770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0" name="Google Shape;440;p71"/>
          <p:cNvSpPr txBox="1"/>
          <p:nvPr>
            <p:ph idx="14" type="subTitle"/>
          </p:nvPr>
        </p:nvSpPr>
        <p:spPr>
          <a:xfrm>
            <a:off x="6595195" y="4042500"/>
            <a:ext cx="18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71"/>
          <p:cNvSpPr txBox="1"/>
          <p:nvPr>
            <p:ph idx="15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2" name="Google Shape;442;p71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/>
          <p:nvPr>
            <p:ph hasCustomPrompt="1" type="title"/>
          </p:nvPr>
        </p:nvSpPr>
        <p:spPr>
          <a:xfrm>
            <a:off x="2514600" y="540000"/>
            <a:ext cx="4114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5" name="Google Shape;445;p72"/>
          <p:cNvSpPr txBox="1"/>
          <p:nvPr>
            <p:ph idx="1" type="subTitle"/>
          </p:nvPr>
        </p:nvSpPr>
        <p:spPr>
          <a:xfrm>
            <a:off x="2514600" y="1368300"/>
            <a:ext cx="41148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72"/>
          <p:cNvSpPr txBox="1"/>
          <p:nvPr>
            <p:ph hasCustomPrompt="1" idx="2" type="title"/>
          </p:nvPr>
        </p:nvSpPr>
        <p:spPr>
          <a:xfrm>
            <a:off x="2514600" y="2020488"/>
            <a:ext cx="4114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" name="Google Shape;447;p72"/>
          <p:cNvSpPr txBox="1"/>
          <p:nvPr>
            <p:ph idx="3" type="subTitle"/>
          </p:nvPr>
        </p:nvSpPr>
        <p:spPr>
          <a:xfrm>
            <a:off x="2514600" y="2848788"/>
            <a:ext cx="41148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72"/>
          <p:cNvSpPr txBox="1"/>
          <p:nvPr>
            <p:ph hasCustomPrompt="1" idx="4" type="title"/>
          </p:nvPr>
        </p:nvSpPr>
        <p:spPr>
          <a:xfrm>
            <a:off x="2514600" y="3500988"/>
            <a:ext cx="4114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9" name="Google Shape;449;p72"/>
          <p:cNvSpPr txBox="1"/>
          <p:nvPr>
            <p:ph idx="5" type="subTitle"/>
          </p:nvPr>
        </p:nvSpPr>
        <p:spPr>
          <a:xfrm>
            <a:off x="2514600" y="4329288"/>
            <a:ext cx="41148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3"/>
          <p:cNvSpPr txBox="1"/>
          <p:nvPr>
            <p:ph hasCustomPrompt="1" type="title"/>
          </p:nvPr>
        </p:nvSpPr>
        <p:spPr>
          <a:xfrm>
            <a:off x="720000" y="1613489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2" name="Google Shape;452;p73"/>
          <p:cNvSpPr txBox="1"/>
          <p:nvPr>
            <p:ph idx="1" type="subTitle"/>
          </p:nvPr>
        </p:nvSpPr>
        <p:spPr>
          <a:xfrm>
            <a:off x="720000" y="3564435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73"/>
          <p:cNvSpPr txBox="1"/>
          <p:nvPr>
            <p:ph hasCustomPrompt="1" idx="2" type="title"/>
          </p:nvPr>
        </p:nvSpPr>
        <p:spPr>
          <a:xfrm>
            <a:off x="3429000" y="1613481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4" name="Google Shape;454;p73"/>
          <p:cNvSpPr txBox="1"/>
          <p:nvPr>
            <p:ph idx="3" type="subTitle"/>
          </p:nvPr>
        </p:nvSpPr>
        <p:spPr>
          <a:xfrm>
            <a:off x="3429000" y="3564406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73"/>
          <p:cNvSpPr txBox="1"/>
          <p:nvPr>
            <p:ph hasCustomPrompt="1" idx="4" type="title"/>
          </p:nvPr>
        </p:nvSpPr>
        <p:spPr>
          <a:xfrm>
            <a:off x="6138000" y="1613481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6" name="Google Shape;456;p73"/>
          <p:cNvSpPr txBox="1"/>
          <p:nvPr>
            <p:ph idx="5" type="subTitle"/>
          </p:nvPr>
        </p:nvSpPr>
        <p:spPr>
          <a:xfrm>
            <a:off x="6138000" y="3564406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73"/>
          <p:cNvSpPr txBox="1"/>
          <p:nvPr>
            <p:ph idx="6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8" name="Google Shape;458;p73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3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4"/>
          <p:cNvSpPr txBox="1"/>
          <p:nvPr>
            <p:ph hasCustomPrompt="1" type="title"/>
          </p:nvPr>
        </p:nvSpPr>
        <p:spPr>
          <a:xfrm>
            <a:off x="994350" y="2487881"/>
            <a:ext cx="137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1" name="Google Shape;461;p74"/>
          <p:cNvSpPr txBox="1"/>
          <p:nvPr>
            <p:ph idx="1" type="subTitle"/>
          </p:nvPr>
        </p:nvSpPr>
        <p:spPr>
          <a:xfrm>
            <a:off x="720000" y="3872089"/>
            <a:ext cx="1920300" cy="731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74"/>
          <p:cNvSpPr txBox="1"/>
          <p:nvPr>
            <p:ph hasCustomPrompt="1" idx="2" type="title"/>
          </p:nvPr>
        </p:nvSpPr>
        <p:spPr>
          <a:xfrm>
            <a:off x="3886195" y="2487868"/>
            <a:ext cx="137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3" name="Google Shape;463;p74"/>
          <p:cNvSpPr txBox="1"/>
          <p:nvPr>
            <p:ph idx="3" type="subTitle"/>
          </p:nvPr>
        </p:nvSpPr>
        <p:spPr>
          <a:xfrm>
            <a:off x="3611845" y="3872056"/>
            <a:ext cx="1920300" cy="731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74"/>
          <p:cNvSpPr txBox="1"/>
          <p:nvPr>
            <p:ph hasCustomPrompt="1" idx="4" type="title"/>
          </p:nvPr>
        </p:nvSpPr>
        <p:spPr>
          <a:xfrm>
            <a:off x="6778053" y="2487868"/>
            <a:ext cx="137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5" name="Google Shape;465;p74"/>
          <p:cNvSpPr txBox="1"/>
          <p:nvPr>
            <p:ph idx="5" type="subTitle"/>
          </p:nvPr>
        </p:nvSpPr>
        <p:spPr>
          <a:xfrm>
            <a:off x="6503703" y="3872056"/>
            <a:ext cx="1920300" cy="731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74"/>
          <p:cNvSpPr txBox="1"/>
          <p:nvPr>
            <p:ph idx="6" type="title"/>
          </p:nvPr>
        </p:nvSpPr>
        <p:spPr>
          <a:xfrm>
            <a:off x="720000" y="1474738"/>
            <a:ext cx="19203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7" name="Google Shape;467;p74"/>
          <p:cNvSpPr txBox="1"/>
          <p:nvPr>
            <p:ph idx="7" type="title"/>
          </p:nvPr>
        </p:nvSpPr>
        <p:spPr>
          <a:xfrm>
            <a:off x="3611845" y="1474738"/>
            <a:ext cx="19203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8" name="Google Shape;468;p74"/>
          <p:cNvSpPr txBox="1"/>
          <p:nvPr>
            <p:ph idx="8" type="title"/>
          </p:nvPr>
        </p:nvSpPr>
        <p:spPr>
          <a:xfrm>
            <a:off x="6503703" y="1474738"/>
            <a:ext cx="19203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9" name="Google Shape;469;p74"/>
          <p:cNvSpPr txBox="1"/>
          <p:nvPr>
            <p:ph idx="9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0" name="Google Shape;470;p74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5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3" name="Google Shape;473;p7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74" name="Google Shape;474;p75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6"/>
          <p:cNvSpPr txBox="1"/>
          <p:nvPr>
            <p:ph type="ctrTitle"/>
          </p:nvPr>
        </p:nvSpPr>
        <p:spPr>
          <a:xfrm>
            <a:off x="2382471" y="540000"/>
            <a:ext cx="43791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7" name="Google Shape;477;p76"/>
          <p:cNvSpPr txBox="1"/>
          <p:nvPr>
            <p:ph idx="1" type="subTitle"/>
          </p:nvPr>
        </p:nvSpPr>
        <p:spPr>
          <a:xfrm>
            <a:off x="2377488" y="1537788"/>
            <a:ext cx="4389000" cy="12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8" name="Google Shape;478;p76"/>
          <p:cNvSpPr txBox="1"/>
          <p:nvPr/>
        </p:nvSpPr>
        <p:spPr>
          <a:xfrm>
            <a:off x="2382475" y="3764400"/>
            <a:ext cx="435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fr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b="1" lang="fr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1" lang="fr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79" name="Google Shape;479;p76"/>
          <p:cNvSpPr/>
          <p:nvPr/>
        </p:nvSpPr>
        <p:spPr>
          <a:xfrm>
            <a:off x="7489387" y="540000"/>
            <a:ext cx="4063500" cy="40635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76"/>
          <p:cNvSpPr/>
          <p:nvPr/>
        </p:nvSpPr>
        <p:spPr>
          <a:xfrm>
            <a:off x="-2408890" y="540000"/>
            <a:ext cx="4063500" cy="40635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LANK_1_1_1_1_1_1_1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7"/>
          <p:cNvSpPr/>
          <p:nvPr/>
        </p:nvSpPr>
        <p:spPr>
          <a:xfrm>
            <a:off x="416862" y="538350"/>
            <a:ext cx="279900" cy="2799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BLANK_1_1_1_1_1_1_1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8"/>
          <p:cNvSpPr/>
          <p:nvPr/>
        </p:nvSpPr>
        <p:spPr>
          <a:xfrm>
            <a:off x="-793491" y="35472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8"/>
          <p:cNvSpPr/>
          <p:nvPr/>
        </p:nvSpPr>
        <p:spPr>
          <a:xfrm>
            <a:off x="7367709" y="-973500"/>
            <a:ext cx="2569800" cy="2569800"/>
          </a:xfrm>
          <a:prstGeom prst="star12">
            <a:avLst>
              <a:gd fmla="val 375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Relationship Id="rId4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9"/>
          <p:cNvSpPr txBox="1"/>
          <p:nvPr>
            <p:ph type="ctrTitle"/>
          </p:nvPr>
        </p:nvSpPr>
        <p:spPr>
          <a:xfrm>
            <a:off x="720000" y="1481550"/>
            <a:ext cx="58461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600"/>
              <a:t>HOMEPEDIA</a:t>
            </a:r>
            <a:r>
              <a:rPr lang="fr"/>
              <a:t> </a:t>
            </a:r>
            <a:r>
              <a:rPr lang="fr" sz="3700"/>
              <a:t>DATA - 902</a:t>
            </a:r>
            <a:endParaRPr sz="3700"/>
          </a:p>
        </p:txBody>
      </p:sp>
      <p:sp>
        <p:nvSpPr>
          <p:cNvPr id="491" name="Google Shape;491;p79"/>
          <p:cNvSpPr txBox="1"/>
          <p:nvPr>
            <p:ph idx="1" type="subTitle"/>
          </p:nvPr>
        </p:nvSpPr>
        <p:spPr>
          <a:xfrm>
            <a:off x="720000" y="3616600"/>
            <a:ext cx="4284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Keynote</a:t>
            </a:r>
            <a:endParaRPr/>
          </a:p>
        </p:txBody>
      </p:sp>
      <p:sp>
        <p:nvSpPr>
          <p:cNvPr id="492" name="Google Shape;492;p79"/>
          <p:cNvSpPr txBox="1"/>
          <p:nvPr>
            <p:ph idx="1" type="subTitle"/>
          </p:nvPr>
        </p:nvSpPr>
        <p:spPr>
          <a:xfrm>
            <a:off x="720000" y="357150"/>
            <a:ext cx="914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Samuel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Hanein</a:t>
            </a:r>
            <a:endParaRPr sz="1000"/>
          </a:p>
        </p:txBody>
      </p:sp>
      <p:cxnSp>
        <p:nvCxnSpPr>
          <p:cNvPr id="493" name="Google Shape;493;p79"/>
          <p:cNvCxnSpPr/>
          <p:nvPr/>
        </p:nvCxnSpPr>
        <p:spPr>
          <a:xfrm>
            <a:off x="720000" y="334050"/>
            <a:ext cx="0" cy="41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79"/>
          <p:cNvSpPr txBox="1"/>
          <p:nvPr>
            <p:ph idx="1" type="subTitle"/>
          </p:nvPr>
        </p:nvSpPr>
        <p:spPr>
          <a:xfrm>
            <a:off x="2025700" y="357150"/>
            <a:ext cx="914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Avi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Uzan</a:t>
            </a:r>
            <a:endParaRPr sz="1000"/>
          </a:p>
        </p:txBody>
      </p:sp>
      <p:cxnSp>
        <p:nvCxnSpPr>
          <p:cNvPr id="495" name="Google Shape;495;p79"/>
          <p:cNvCxnSpPr/>
          <p:nvPr/>
        </p:nvCxnSpPr>
        <p:spPr>
          <a:xfrm>
            <a:off x="2025700" y="334050"/>
            <a:ext cx="0" cy="41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79"/>
          <p:cNvSpPr txBox="1"/>
          <p:nvPr>
            <p:ph idx="1" type="subTitle"/>
          </p:nvPr>
        </p:nvSpPr>
        <p:spPr>
          <a:xfrm>
            <a:off x="3331400" y="357150"/>
            <a:ext cx="914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Hugo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Bernard</a:t>
            </a:r>
            <a:endParaRPr sz="1000"/>
          </a:p>
        </p:txBody>
      </p:sp>
      <p:cxnSp>
        <p:nvCxnSpPr>
          <p:cNvPr id="497" name="Google Shape;497;p79"/>
          <p:cNvCxnSpPr/>
          <p:nvPr/>
        </p:nvCxnSpPr>
        <p:spPr>
          <a:xfrm>
            <a:off x="3331400" y="334050"/>
            <a:ext cx="0" cy="41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8" name="Google Shape;498;p79"/>
          <p:cNvPicPr preferRelativeResize="0"/>
          <p:nvPr/>
        </p:nvPicPr>
        <p:blipFill rotWithShape="1">
          <a:blip r:embed="rId3">
            <a:alphaModFix/>
          </a:blip>
          <a:srcRect b="0" l="43178" r="8168" t="0"/>
          <a:stretch/>
        </p:blipFill>
        <p:spPr>
          <a:xfrm>
            <a:off x="6173875" y="540000"/>
            <a:ext cx="2970125" cy="40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79"/>
          <p:cNvSpPr/>
          <p:nvPr/>
        </p:nvSpPr>
        <p:spPr>
          <a:xfrm>
            <a:off x="4656091" y="2898251"/>
            <a:ext cx="343800" cy="3438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9"/>
          <p:cNvSpPr txBox="1"/>
          <p:nvPr>
            <p:ph idx="1" type="subTitle"/>
          </p:nvPr>
        </p:nvSpPr>
        <p:spPr>
          <a:xfrm>
            <a:off x="4637100" y="357150"/>
            <a:ext cx="914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Zaim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Hassani Adili</a:t>
            </a:r>
            <a:endParaRPr sz="1000"/>
          </a:p>
        </p:txBody>
      </p:sp>
      <p:cxnSp>
        <p:nvCxnSpPr>
          <p:cNvPr id="501" name="Google Shape;501;p79"/>
          <p:cNvCxnSpPr/>
          <p:nvPr/>
        </p:nvCxnSpPr>
        <p:spPr>
          <a:xfrm>
            <a:off x="4637100" y="334050"/>
            <a:ext cx="0" cy="41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600" y="1213757"/>
            <a:ext cx="905000" cy="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88"/>
          <p:cNvPicPr preferRelativeResize="0"/>
          <p:nvPr/>
        </p:nvPicPr>
        <p:blipFill rotWithShape="1">
          <a:blip r:embed="rId4">
            <a:alphaModFix/>
          </a:blip>
          <a:srcRect b="-5580" l="-5050" r="5050" t="5580"/>
          <a:stretch/>
        </p:blipFill>
        <p:spPr>
          <a:xfrm>
            <a:off x="5166539" y="3494907"/>
            <a:ext cx="598211" cy="61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2951" y="1251957"/>
            <a:ext cx="1821000" cy="828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99" name="Google Shape;599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3925" y="3463157"/>
            <a:ext cx="618325" cy="61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0" name="Google Shape;600;p88"/>
          <p:cNvCxnSpPr>
            <a:stCxn id="596" idx="2"/>
            <a:endCxn id="599" idx="0"/>
          </p:cNvCxnSpPr>
          <p:nvPr/>
        </p:nvCxnSpPr>
        <p:spPr>
          <a:xfrm flipH="1" rot="-5400000">
            <a:off x="2321250" y="2790607"/>
            <a:ext cx="1344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01" name="Google Shape;601;p88"/>
          <p:cNvCxnSpPr/>
          <p:nvPr/>
        </p:nvCxnSpPr>
        <p:spPr>
          <a:xfrm rot="5400000">
            <a:off x="5199000" y="2444078"/>
            <a:ext cx="1214700" cy="687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02" name="Google Shape;602;p88"/>
          <p:cNvCxnSpPr/>
          <p:nvPr/>
        </p:nvCxnSpPr>
        <p:spPr>
          <a:xfrm flipH="1" rot="-5400000">
            <a:off x="5889150" y="2441228"/>
            <a:ext cx="1215900" cy="694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03" name="Google Shape;603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7325" y="3462870"/>
            <a:ext cx="543325" cy="5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100" y="4260182"/>
            <a:ext cx="1316890" cy="6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88"/>
          <p:cNvSpPr txBox="1"/>
          <p:nvPr/>
        </p:nvSpPr>
        <p:spPr>
          <a:xfrm>
            <a:off x="720000" y="358149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Back/Front/Devops</a:t>
            </a:r>
            <a:endParaRPr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6" name="Google Shape;606;p88"/>
          <p:cNvSpPr/>
          <p:nvPr/>
        </p:nvSpPr>
        <p:spPr>
          <a:xfrm>
            <a:off x="411486" y="545652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89"/>
          <p:cNvPicPr preferRelativeResize="0"/>
          <p:nvPr/>
        </p:nvPicPr>
        <p:blipFill rotWithShape="1">
          <a:blip r:embed="rId3">
            <a:alphaModFix/>
          </a:blip>
          <a:srcRect b="-5580" l="-5050" r="5050" t="5580"/>
          <a:stretch/>
        </p:blipFill>
        <p:spPr>
          <a:xfrm>
            <a:off x="2413585" y="1511951"/>
            <a:ext cx="1108050" cy="114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625" y="1530580"/>
            <a:ext cx="1108050" cy="11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89"/>
          <p:cNvSpPr txBox="1"/>
          <p:nvPr/>
        </p:nvSpPr>
        <p:spPr>
          <a:xfrm>
            <a:off x="720000" y="358149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Bases de données</a:t>
            </a:r>
            <a:endParaRPr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4" name="Google Shape;614;p89"/>
          <p:cNvSpPr/>
          <p:nvPr/>
        </p:nvSpPr>
        <p:spPr>
          <a:xfrm>
            <a:off x="411486" y="545652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89"/>
          <p:cNvSpPr txBox="1"/>
          <p:nvPr/>
        </p:nvSpPr>
        <p:spPr>
          <a:xfrm>
            <a:off x="1517850" y="2737550"/>
            <a:ext cx="2899500" cy="21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PostgresSQL</a:t>
            </a:r>
            <a:endParaRPr b="1"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Utilisé pour le fonctionnement du site en Django</a:t>
            </a:r>
            <a:endParaRPr u="sng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Sécurité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Tokens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Comptes utilisateurs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16" name="Google Shape;616;p89"/>
          <p:cNvSpPr txBox="1"/>
          <p:nvPr/>
        </p:nvSpPr>
        <p:spPr>
          <a:xfrm>
            <a:off x="4604900" y="2737550"/>
            <a:ext cx="2899500" cy="21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FireBase (NoSQL)</a:t>
            </a:r>
            <a:endParaRPr b="1"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Utilisé pour stocker la donnée </a:t>
            </a:r>
            <a:r>
              <a:rPr lang="fr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indépendante du site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Données immobilières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Données énergétiques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Utilisés via un script Python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500" y="1574751"/>
            <a:ext cx="633702" cy="633702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90"/>
          <p:cNvSpPr txBox="1"/>
          <p:nvPr>
            <p:ph idx="8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</a:t>
            </a:r>
            <a:endParaRPr/>
          </a:p>
        </p:txBody>
      </p:sp>
      <p:sp>
        <p:nvSpPr>
          <p:cNvPr id="623" name="Google Shape;623;p90"/>
          <p:cNvSpPr txBox="1"/>
          <p:nvPr/>
        </p:nvSpPr>
        <p:spPr>
          <a:xfrm>
            <a:off x="376225" y="2571750"/>
            <a:ext cx="3298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Token JWT</a:t>
            </a:r>
            <a:endParaRPr sz="2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4" name="Google Shape;624;p90"/>
          <p:cNvSpPr txBox="1"/>
          <p:nvPr/>
        </p:nvSpPr>
        <p:spPr>
          <a:xfrm>
            <a:off x="890425" y="3266575"/>
            <a:ext cx="2269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Authentification de l’utilisateur dans le LocalStorage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5" name="Google Shape;625;p90"/>
          <p:cNvSpPr txBox="1"/>
          <p:nvPr/>
        </p:nvSpPr>
        <p:spPr>
          <a:xfrm>
            <a:off x="3437163" y="2571750"/>
            <a:ext cx="2269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Backend HTTPS</a:t>
            </a:r>
            <a:endParaRPr sz="2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6" name="Google Shape;626;p90"/>
          <p:cNvSpPr txBox="1"/>
          <p:nvPr/>
        </p:nvSpPr>
        <p:spPr>
          <a:xfrm>
            <a:off x="3437175" y="3266575"/>
            <a:ext cx="2269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Chiffrage communication Back/Front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7" name="Google Shape;627;p90"/>
          <p:cNvSpPr txBox="1"/>
          <p:nvPr/>
        </p:nvSpPr>
        <p:spPr>
          <a:xfrm>
            <a:off x="5750875" y="2553550"/>
            <a:ext cx="2735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Requêtes dynamiques</a:t>
            </a:r>
            <a:endParaRPr sz="2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" name="Google Shape;628;p90"/>
          <p:cNvSpPr txBox="1"/>
          <p:nvPr/>
        </p:nvSpPr>
        <p:spPr>
          <a:xfrm>
            <a:off x="5983900" y="3266575"/>
            <a:ext cx="2269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Gestion des données, ajout de positions géographiques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29" name="Google Shape;629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225" y="1574737"/>
            <a:ext cx="633700" cy="6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1950" y="1574738"/>
            <a:ext cx="633700" cy="6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1"/>
          <p:cNvSpPr txBox="1"/>
          <p:nvPr>
            <p:ph idx="2" type="title"/>
          </p:nvPr>
        </p:nvSpPr>
        <p:spPr>
          <a:xfrm>
            <a:off x="3063300" y="1281839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636" name="Google Shape;636;p91"/>
          <p:cNvSpPr txBox="1"/>
          <p:nvPr>
            <p:ph type="title"/>
          </p:nvPr>
        </p:nvSpPr>
        <p:spPr>
          <a:xfrm>
            <a:off x="1398950" y="2442475"/>
            <a:ext cx="6369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DATAVIZ</a:t>
            </a:r>
            <a:endParaRPr/>
          </a:p>
        </p:txBody>
      </p:sp>
      <p:sp>
        <p:nvSpPr>
          <p:cNvPr id="637" name="Google Shape;637;p91"/>
          <p:cNvSpPr txBox="1"/>
          <p:nvPr>
            <p:ph idx="1" type="subTitle"/>
          </p:nvPr>
        </p:nvSpPr>
        <p:spPr>
          <a:xfrm>
            <a:off x="2285988" y="3305652"/>
            <a:ext cx="457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Librairies</a:t>
            </a:r>
            <a:endParaRPr/>
          </a:p>
        </p:txBody>
      </p:sp>
      <p:sp>
        <p:nvSpPr>
          <p:cNvPr id="638" name="Google Shape;638;p91"/>
          <p:cNvSpPr/>
          <p:nvPr/>
        </p:nvSpPr>
        <p:spPr>
          <a:xfrm>
            <a:off x="6244801" y="2648277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91"/>
          <p:cNvSpPr/>
          <p:nvPr/>
        </p:nvSpPr>
        <p:spPr>
          <a:xfrm>
            <a:off x="2624951" y="2648277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92"/>
          <p:cNvSpPr txBox="1"/>
          <p:nvPr/>
        </p:nvSpPr>
        <p:spPr>
          <a:xfrm>
            <a:off x="720000" y="358149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Librairies</a:t>
            </a:r>
            <a:endParaRPr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5" name="Google Shape;645;p92"/>
          <p:cNvSpPr/>
          <p:nvPr/>
        </p:nvSpPr>
        <p:spPr>
          <a:xfrm>
            <a:off x="411486" y="545652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6" name="Google Shape;64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838" y="1697195"/>
            <a:ext cx="618325" cy="6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92"/>
          <p:cNvSpPr txBox="1"/>
          <p:nvPr>
            <p:ph idx="1" type="subTitle"/>
          </p:nvPr>
        </p:nvSpPr>
        <p:spPr>
          <a:xfrm>
            <a:off x="3063300" y="2315500"/>
            <a:ext cx="30174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Open-source</a:t>
            </a:r>
            <a:br>
              <a:rPr lang="fr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</a:t>
            </a:r>
            <a:r>
              <a:rPr lang="fr"/>
              <a:t>iberté</a:t>
            </a:r>
            <a:r>
              <a:rPr lang="fr"/>
              <a:t> d’utilisation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3"/>
          <p:cNvSpPr txBox="1"/>
          <p:nvPr/>
        </p:nvSpPr>
        <p:spPr>
          <a:xfrm>
            <a:off x="720000" y="358149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Graphiques</a:t>
            </a:r>
            <a:endParaRPr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3" name="Google Shape;653;p93"/>
          <p:cNvSpPr/>
          <p:nvPr/>
        </p:nvSpPr>
        <p:spPr>
          <a:xfrm>
            <a:off x="411486" y="545652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4" name="Google Shape;654;p93"/>
          <p:cNvPicPr preferRelativeResize="0"/>
          <p:nvPr/>
        </p:nvPicPr>
        <p:blipFill rotWithShape="1">
          <a:blip r:embed="rId3">
            <a:alphaModFix/>
          </a:blip>
          <a:srcRect b="22409" l="8004" r="42428" t="13656"/>
          <a:stretch/>
        </p:blipFill>
        <p:spPr>
          <a:xfrm>
            <a:off x="720000" y="1314775"/>
            <a:ext cx="3513549" cy="25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93"/>
          <p:cNvPicPr preferRelativeResize="0"/>
          <p:nvPr/>
        </p:nvPicPr>
        <p:blipFill rotWithShape="1">
          <a:blip r:embed="rId4">
            <a:alphaModFix/>
          </a:blip>
          <a:srcRect b="21733" l="7712" r="43812" t="14271"/>
          <a:stretch/>
        </p:blipFill>
        <p:spPr>
          <a:xfrm>
            <a:off x="4910450" y="1284196"/>
            <a:ext cx="3513549" cy="257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4"/>
          <p:cNvSpPr txBox="1"/>
          <p:nvPr>
            <p:ph idx="2" type="title"/>
          </p:nvPr>
        </p:nvSpPr>
        <p:spPr>
          <a:xfrm>
            <a:off x="3063300" y="1281839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05</a:t>
            </a:r>
            <a:endParaRPr/>
          </a:p>
        </p:txBody>
      </p:sp>
      <p:sp>
        <p:nvSpPr>
          <p:cNvPr id="661" name="Google Shape;661;p94"/>
          <p:cNvSpPr txBox="1"/>
          <p:nvPr>
            <p:ph type="title"/>
          </p:nvPr>
        </p:nvSpPr>
        <p:spPr>
          <a:xfrm>
            <a:off x="1398950" y="2442475"/>
            <a:ext cx="6369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</a:t>
            </a:r>
            <a:endParaRPr/>
          </a:p>
        </p:txBody>
      </p:sp>
      <p:sp>
        <p:nvSpPr>
          <p:cNvPr id="662" name="Google Shape;662;p94"/>
          <p:cNvSpPr txBox="1"/>
          <p:nvPr>
            <p:ph idx="1" type="subTitle"/>
          </p:nvPr>
        </p:nvSpPr>
        <p:spPr>
          <a:xfrm>
            <a:off x="2285988" y="3305652"/>
            <a:ext cx="457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API et utilisations</a:t>
            </a:r>
            <a:endParaRPr/>
          </a:p>
        </p:txBody>
      </p:sp>
      <p:sp>
        <p:nvSpPr>
          <p:cNvPr id="663" name="Google Shape;663;p94"/>
          <p:cNvSpPr/>
          <p:nvPr/>
        </p:nvSpPr>
        <p:spPr>
          <a:xfrm>
            <a:off x="5863801" y="2648277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94"/>
          <p:cNvSpPr/>
          <p:nvPr/>
        </p:nvSpPr>
        <p:spPr>
          <a:xfrm>
            <a:off x="3005951" y="2648277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5"/>
          <p:cNvSpPr txBox="1"/>
          <p:nvPr>
            <p:ph type="title"/>
          </p:nvPr>
        </p:nvSpPr>
        <p:spPr>
          <a:xfrm>
            <a:off x="613975" y="1894645"/>
            <a:ext cx="30618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ETALAB</a:t>
            </a:r>
            <a:br>
              <a:rPr lang="fr"/>
            </a:br>
            <a:r>
              <a:rPr i="1" lang="fr" sz="2300"/>
              <a:t>explore.data.gouv.fr</a:t>
            </a:r>
            <a:endParaRPr i="1"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300"/>
              <a:t>api.gouv.fr</a:t>
            </a:r>
            <a:endParaRPr i="1" sz="2300"/>
          </a:p>
        </p:txBody>
      </p:sp>
      <p:sp>
        <p:nvSpPr>
          <p:cNvPr id="670" name="Google Shape;670;p95"/>
          <p:cNvSpPr txBox="1"/>
          <p:nvPr>
            <p:ph idx="1" type="subTitle"/>
          </p:nvPr>
        </p:nvSpPr>
        <p:spPr>
          <a:xfrm>
            <a:off x="3970825" y="1894650"/>
            <a:ext cx="30174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 mis à disposition par le gouvernement pour avoir un accès libre aux données foncières </a:t>
            </a:r>
            <a:r>
              <a:rPr lang="fr"/>
              <a:t>françaises.</a:t>
            </a:r>
            <a:r>
              <a:rPr lang="fr"/>
              <a:t> </a:t>
            </a:r>
            <a:endParaRPr/>
          </a:p>
        </p:txBody>
      </p:sp>
      <p:cxnSp>
        <p:nvCxnSpPr>
          <p:cNvPr id="671" name="Google Shape;671;p95"/>
          <p:cNvCxnSpPr/>
          <p:nvPr/>
        </p:nvCxnSpPr>
        <p:spPr>
          <a:xfrm>
            <a:off x="3829250" y="1772689"/>
            <a:ext cx="0" cy="159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95"/>
          <p:cNvSpPr/>
          <p:nvPr/>
        </p:nvSpPr>
        <p:spPr>
          <a:xfrm>
            <a:off x="965697" y="2151325"/>
            <a:ext cx="343800" cy="3438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6"/>
          <p:cNvSpPr txBox="1"/>
          <p:nvPr>
            <p:ph type="title"/>
          </p:nvPr>
        </p:nvSpPr>
        <p:spPr>
          <a:xfrm>
            <a:off x="613975" y="1894645"/>
            <a:ext cx="30618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Notaires</a:t>
            </a:r>
            <a:br>
              <a:rPr lang="fr"/>
            </a:br>
            <a:r>
              <a:rPr i="1" lang="fr" sz="2300"/>
              <a:t>notaires.fr</a:t>
            </a:r>
            <a:endParaRPr i="1" sz="2300"/>
          </a:p>
        </p:txBody>
      </p:sp>
      <p:sp>
        <p:nvSpPr>
          <p:cNvPr id="678" name="Google Shape;678;p96"/>
          <p:cNvSpPr txBox="1"/>
          <p:nvPr>
            <p:ph idx="1" type="subTitle"/>
          </p:nvPr>
        </p:nvSpPr>
        <p:spPr>
          <a:xfrm>
            <a:off x="3970825" y="1894650"/>
            <a:ext cx="30174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Flux RSS sur différentes </a:t>
            </a:r>
            <a:r>
              <a:rPr lang="fr"/>
              <a:t>thématiques</a:t>
            </a:r>
            <a:r>
              <a:rPr lang="fr"/>
              <a:t> et notamment autour de l’immobilier</a:t>
            </a:r>
            <a:endParaRPr/>
          </a:p>
        </p:txBody>
      </p:sp>
      <p:cxnSp>
        <p:nvCxnSpPr>
          <p:cNvPr id="679" name="Google Shape;679;p96"/>
          <p:cNvCxnSpPr/>
          <p:nvPr/>
        </p:nvCxnSpPr>
        <p:spPr>
          <a:xfrm>
            <a:off x="3829250" y="1772689"/>
            <a:ext cx="0" cy="159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Google Shape;680;p96"/>
          <p:cNvSpPr/>
          <p:nvPr/>
        </p:nvSpPr>
        <p:spPr>
          <a:xfrm>
            <a:off x="965697" y="2151325"/>
            <a:ext cx="343800" cy="3438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7"/>
          <p:cNvSpPr txBox="1"/>
          <p:nvPr>
            <p:ph type="title"/>
          </p:nvPr>
        </p:nvSpPr>
        <p:spPr>
          <a:xfrm>
            <a:off x="613975" y="1894645"/>
            <a:ext cx="30618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ODRE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OpenData Soft</a:t>
            </a:r>
            <a:endParaRPr/>
          </a:p>
        </p:txBody>
      </p:sp>
      <p:sp>
        <p:nvSpPr>
          <p:cNvPr id="686" name="Google Shape;686;p97"/>
          <p:cNvSpPr txBox="1"/>
          <p:nvPr>
            <p:ph idx="1" type="subTitle"/>
          </p:nvPr>
        </p:nvSpPr>
        <p:spPr>
          <a:xfrm>
            <a:off x="3970825" y="1894650"/>
            <a:ext cx="30174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 autour des consommations/Production d’énergie utilisée pour la </a:t>
            </a:r>
            <a:r>
              <a:rPr lang="fr"/>
              <a:t>consommation</a:t>
            </a:r>
            <a:r>
              <a:rPr lang="fr"/>
              <a:t> </a:t>
            </a:r>
            <a:r>
              <a:rPr lang="fr"/>
              <a:t>moyenne</a:t>
            </a:r>
            <a:r>
              <a:rPr lang="fr"/>
              <a:t> des logements</a:t>
            </a:r>
            <a:endParaRPr/>
          </a:p>
        </p:txBody>
      </p:sp>
      <p:cxnSp>
        <p:nvCxnSpPr>
          <p:cNvPr id="687" name="Google Shape;687;p97"/>
          <p:cNvCxnSpPr/>
          <p:nvPr/>
        </p:nvCxnSpPr>
        <p:spPr>
          <a:xfrm>
            <a:off x="3829250" y="1772689"/>
            <a:ext cx="0" cy="159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97"/>
          <p:cNvSpPr/>
          <p:nvPr/>
        </p:nvSpPr>
        <p:spPr>
          <a:xfrm>
            <a:off x="965697" y="2151325"/>
            <a:ext cx="343800" cy="3438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0"/>
          <p:cNvSpPr txBox="1"/>
          <p:nvPr>
            <p:ph idx="2" type="title"/>
          </p:nvPr>
        </p:nvSpPr>
        <p:spPr>
          <a:xfrm>
            <a:off x="720000" y="137453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507" name="Google Shape;507;p80"/>
          <p:cNvSpPr txBox="1"/>
          <p:nvPr>
            <p:ph idx="4" type="title"/>
          </p:nvPr>
        </p:nvSpPr>
        <p:spPr>
          <a:xfrm>
            <a:off x="3520500" y="137453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508" name="Google Shape;508;p80"/>
          <p:cNvSpPr txBox="1"/>
          <p:nvPr>
            <p:ph idx="7" type="title"/>
          </p:nvPr>
        </p:nvSpPr>
        <p:spPr>
          <a:xfrm>
            <a:off x="6321000" y="1374534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509" name="Google Shape;509;p80"/>
          <p:cNvSpPr txBox="1"/>
          <p:nvPr>
            <p:ph idx="13" type="title"/>
          </p:nvPr>
        </p:nvSpPr>
        <p:spPr>
          <a:xfrm>
            <a:off x="2298150" y="3181309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510" name="Google Shape;510;p80"/>
          <p:cNvSpPr txBox="1"/>
          <p:nvPr>
            <p:ph idx="16" type="title"/>
          </p:nvPr>
        </p:nvSpPr>
        <p:spPr>
          <a:xfrm>
            <a:off x="5098650" y="3181309"/>
            <a:ext cx="1098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05</a:t>
            </a:r>
            <a:endParaRPr/>
          </a:p>
        </p:txBody>
      </p:sp>
      <p:sp>
        <p:nvSpPr>
          <p:cNvPr id="511" name="Google Shape;511;p80"/>
          <p:cNvSpPr txBox="1"/>
          <p:nvPr>
            <p:ph type="title"/>
          </p:nvPr>
        </p:nvSpPr>
        <p:spPr>
          <a:xfrm>
            <a:off x="948600" y="1706475"/>
            <a:ext cx="223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PROJET</a:t>
            </a:r>
            <a:endParaRPr/>
          </a:p>
        </p:txBody>
      </p:sp>
      <p:sp>
        <p:nvSpPr>
          <p:cNvPr id="512" name="Google Shape;512;p80"/>
          <p:cNvSpPr txBox="1"/>
          <p:nvPr>
            <p:ph idx="1" type="subTitle"/>
          </p:nvPr>
        </p:nvSpPr>
        <p:spPr>
          <a:xfrm>
            <a:off x="948600" y="2338425"/>
            <a:ext cx="223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projet</a:t>
            </a:r>
            <a:endParaRPr/>
          </a:p>
        </p:txBody>
      </p:sp>
      <p:sp>
        <p:nvSpPr>
          <p:cNvPr id="513" name="Google Shape;513;p80"/>
          <p:cNvSpPr txBox="1"/>
          <p:nvPr>
            <p:ph idx="3" type="title"/>
          </p:nvPr>
        </p:nvSpPr>
        <p:spPr>
          <a:xfrm>
            <a:off x="3749100" y="1706475"/>
            <a:ext cx="223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sp>
        <p:nvSpPr>
          <p:cNvPr id="514" name="Google Shape;514;p80"/>
          <p:cNvSpPr txBox="1"/>
          <p:nvPr>
            <p:ph idx="5" type="subTitle"/>
          </p:nvPr>
        </p:nvSpPr>
        <p:spPr>
          <a:xfrm>
            <a:off x="3749100" y="2338437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et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80"/>
          <p:cNvSpPr txBox="1"/>
          <p:nvPr>
            <p:ph idx="6" type="title"/>
          </p:nvPr>
        </p:nvSpPr>
        <p:spPr>
          <a:xfrm>
            <a:off x="6549600" y="1706475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</a:t>
            </a:r>
            <a:endParaRPr/>
          </a:p>
        </p:txBody>
      </p:sp>
      <p:sp>
        <p:nvSpPr>
          <p:cNvPr id="516" name="Google Shape;516;p80"/>
          <p:cNvSpPr txBox="1"/>
          <p:nvPr>
            <p:ph idx="8" type="subTitle"/>
          </p:nvPr>
        </p:nvSpPr>
        <p:spPr>
          <a:xfrm>
            <a:off x="6549600" y="2338437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Backend, Frontend, devops, BDD</a:t>
            </a:r>
            <a:endParaRPr/>
          </a:p>
        </p:txBody>
      </p:sp>
      <p:sp>
        <p:nvSpPr>
          <p:cNvPr id="517" name="Google Shape;517;p80"/>
          <p:cNvSpPr txBox="1"/>
          <p:nvPr>
            <p:ph idx="9" type="title"/>
          </p:nvPr>
        </p:nvSpPr>
        <p:spPr>
          <a:xfrm>
            <a:off x="2526750" y="3513025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DATAVIZ</a:t>
            </a:r>
            <a:endParaRPr/>
          </a:p>
        </p:txBody>
      </p:sp>
      <p:sp>
        <p:nvSpPr>
          <p:cNvPr id="518" name="Google Shape;518;p80"/>
          <p:cNvSpPr txBox="1"/>
          <p:nvPr>
            <p:ph idx="14" type="subTitle"/>
          </p:nvPr>
        </p:nvSpPr>
        <p:spPr>
          <a:xfrm>
            <a:off x="2526750" y="4144987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Librairies</a:t>
            </a:r>
            <a:endParaRPr/>
          </a:p>
        </p:txBody>
      </p:sp>
      <p:sp>
        <p:nvSpPr>
          <p:cNvPr id="519" name="Google Shape;519;p80"/>
          <p:cNvSpPr txBox="1"/>
          <p:nvPr>
            <p:ph idx="15" type="title"/>
          </p:nvPr>
        </p:nvSpPr>
        <p:spPr>
          <a:xfrm>
            <a:off x="5327250" y="3513025"/>
            <a:ext cx="2103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APIS</a:t>
            </a:r>
            <a:endParaRPr/>
          </a:p>
        </p:txBody>
      </p:sp>
      <p:sp>
        <p:nvSpPr>
          <p:cNvPr id="520" name="Google Shape;520;p80"/>
          <p:cNvSpPr txBox="1"/>
          <p:nvPr>
            <p:ph idx="17" type="subTitle"/>
          </p:nvPr>
        </p:nvSpPr>
        <p:spPr>
          <a:xfrm>
            <a:off x="5327250" y="4144987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API et utilisations</a:t>
            </a:r>
            <a:endParaRPr/>
          </a:p>
        </p:txBody>
      </p:sp>
      <p:sp>
        <p:nvSpPr>
          <p:cNvPr id="521" name="Google Shape;521;p80"/>
          <p:cNvSpPr txBox="1"/>
          <p:nvPr>
            <p:ph idx="21" type="title"/>
          </p:nvPr>
        </p:nvSpPr>
        <p:spPr>
          <a:xfrm>
            <a:off x="720000" y="356616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8"/>
          <p:cNvSpPr txBox="1"/>
          <p:nvPr>
            <p:ph idx="1" type="subTitle"/>
          </p:nvPr>
        </p:nvSpPr>
        <p:spPr>
          <a:xfrm>
            <a:off x="719950" y="1448623"/>
            <a:ext cx="7704000" cy="19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 technique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1"/>
          <p:cNvSpPr txBox="1"/>
          <p:nvPr>
            <p:ph idx="2" type="title"/>
          </p:nvPr>
        </p:nvSpPr>
        <p:spPr>
          <a:xfrm>
            <a:off x="3063300" y="1281839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527" name="Google Shape;527;p81"/>
          <p:cNvSpPr txBox="1"/>
          <p:nvPr>
            <p:ph type="title"/>
          </p:nvPr>
        </p:nvSpPr>
        <p:spPr>
          <a:xfrm>
            <a:off x="1398950" y="2442475"/>
            <a:ext cx="6369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PROJET</a:t>
            </a:r>
            <a:endParaRPr/>
          </a:p>
        </p:txBody>
      </p:sp>
      <p:sp>
        <p:nvSpPr>
          <p:cNvPr id="528" name="Google Shape;528;p81"/>
          <p:cNvSpPr txBox="1"/>
          <p:nvPr>
            <p:ph idx="1" type="subTitle"/>
          </p:nvPr>
        </p:nvSpPr>
        <p:spPr>
          <a:xfrm>
            <a:off x="2285988" y="3305652"/>
            <a:ext cx="457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projet</a:t>
            </a:r>
            <a:endParaRPr/>
          </a:p>
        </p:txBody>
      </p:sp>
      <p:sp>
        <p:nvSpPr>
          <p:cNvPr id="529" name="Google Shape;529;p81"/>
          <p:cNvSpPr/>
          <p:nvPr/>
        </p:nvSpPr>
        <p:spPr>
          <a:xfrm>
            <a:off x="7768801" y="2648277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81"/>
          <p:cNvSpPr/>
          <p:nvPr/>
        </p:nvSpPr>
        <p:spPr>
          <a:xfrm>
            <a:off x="1100951" y="2648277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222" y="3051049"/>
            <a:ext cx="772275" cy="77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82"/>
          <p:cNvGrpSpPr/>
          <p:nvPr/>
        </p:nvGrpSpPr>
        <p:grpSpPr>
          <a:xfrm>
            <a:off x="3497217" y="2942973"/>
            <a:ext cx="2149558" cy="988458"/>
            <a:chOff x="3962700" y="998900"/>
            <a:chExt cx="2547775" cy="1171575"/>
          </a:xfrm>
        </p:grpSpPr>
        <p:pic>
          <p:nvPicPr>
            <p:cNvPr id="537" name="Google Shape;537;p82"/>
            <p:cNvPicPr preferRelativeResize="0"/>
            <p:nvPr/>
          </p:nvPicPr>
          <p:blipFill rotWithShape="1">
            <a:blip r:embed="rId4">
              <a:alphaModFix/>
            </a:blip>
            <a:srcRect b="0" l="23844" r="0" t="0"/>
            <a:stretch/>
          </p:blipFill>
          <p:spPr>
            <a:xfrm>
              <a:off x="4479425" y="998900"/>
              <a:ext cx="2031050" cy="1171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82"/>
            <p:cNvPicPr preferRelativeResize="0"/>
            <p:nvPr/>
          </p:nvPicPr>
          <p:blipFill rotWithShape="1">
            <a:blip r:embed="rId5">
              <a:alphaModFix/>
            </a:blip>
            <a:srcRect b="0" l="0" r="77895" t="0"/>
            <a:stretch/>
          </p:blipFill>
          <p:spPr>
            <a:xfrm>
              <a:off x="3962700" y="1206875"/>
              <a:ext cx="516726" cy="667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9" name="Google Shape;539;p82"/>
          <p:cNvSpPr txBox="1"/>
          <p:nvPr/>
        </p:nvSpPr>
        <p:spPr>
          <a:xfrm>
            <a:off x="2910600" y="2045825"/>
            <a:ext cx="3322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Google Drive</a:t>
            </a:r>
            <a:br>
              <a:rPr lang="fr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fr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Dépôt de documents de travail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Référentiel des documents validés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40" name="Google Shape;540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8377" y="1165273"/>
            <a:ext cx="1387150" cy="8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82"/>
          <p:cNvSpPr txBox="1"/>
          <p:nvPr/>
        </p:nvSpPr>
        <p:spPr>
          <a:xfrm>
            <a:off x="720000" y="358149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OUTILS</a:t>
            </a:r>
            <a:endParaRPr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2" name="Google Shape;542;p82"/>
          <p:cNvSpPr/>
          <p:nvPr/>
        </p:nvSpPr>
        <p:spPr>
          <a:xfrm>
            <a:off x="411486" y="545652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7175" y="3051047"/>
            <a:ext cx="902598" cy="7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3"/>
          <p:cNvSpPr txBox="1"/>
          <p:nvPr>
            <p:ph idx="2" type="title"/>
          </p:nvPr>
        </p:nvSpPr>
        <p:spPr>
          <a:xfrm>
            <a:off x="3063300" y="1281839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549" name="Google Shape;549;p83"/>
          <p:cNvSpPr txBox="1"/>
          <p:nvPr>
            <p:ph type="title"/>
          </p:nvPr>
        </p:nvSpPr>
        <p:spPr>
          <a:xfrm>
            <a:off x="1398950" y="2442475"/>
            <a:ext cx="6369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sp>
        <p:nvSpPr>
          <p:cNvPr id="550" name="Google Shape;550;p83"/>
          <p:cNvSpPr txBox="1"/>
          <p:nvPr>
            <p:ph idx="1" type="subTitle"/>
          </p:nvPr>
        </p:nvSpPr>
        <p:spPr>
          <a:xfrm>
            <a:off x="2285988" y="3305652"/>
            <a:ext cx="457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et design</a:t>
            </a:r>
            <a:endParaRPr/>
          </a:p>
        </p:txBody>
      </p:sp>
      <p:sp>
        <p:nvSpPr>
          <p:cNvPr id="551" name="Google Shape;551;p83"/>
          <p:cNvSpPr/>
          <p:nvPr/>
        </p:nvSpPr>
        <p:spPr>
          <a:xfrm>
            <a:off x="7006801" y="2648277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83"/>
          <p:cNvSpPr/>
          <p:nvPr/>
        </p:nvSpPr>
        <p:spPr>
          <a:xfrm>
            <a:off x="1862951" y="2648277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4"/>
          <p:cNvSpPr txBox="1"/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pic>
        <p:nvPicPr>
          <p:cNvPr id="558" name="Google Shape;55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88" y="997549"/>
            <a:ext cx="5575435" cy="39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5"/>
          <p:cNvSpPr txBox="1"/>
          <p:nvPr>
            <p:ph idx="8"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COMPTES</a:t>
            </a:r>
            <a:endParaRPr/>
          </a:p>
        </p:txBody>
      </p:sp>
      <p:sp>
        <p:nvSpPr>
          <p:cNvPr id="564" name="Google Shape;564;p85"/>
          <p:cNvSpPr txBox="1"/>
          <p:nvPr/>
        </p:nvSpPr>
        <p:spPr>
          <a:xfrm>
            <a:off x="376225" y="2571750"/>
            <a:ext cx="3298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ACCÈS</a:t>
            </a:r>
            <a:endParaRPr sz="2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ANONYME</a:t>
            </a:r>
            <a:endParaRPr sz="2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5" name="Google Shape;565;p85"/>
          <p:cNvSpPr txBox="1"/>
          <p:nvPr/>
        </p:nvSpPr>
        <p:spPr>
          <a:xfrm>
            <a:off x="890425" y="3266575"/>
            <a:ext cx="2269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Accès aux </a:t>
            </a:r>
            <a:r>
              <a:rPr lang="fr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graphiques générales du site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66" name="Google Shape;566;p85"/>
          <p:cNvSpPr txBox="1"/>
          <p:nvPr/>
        </p:nvSpPr>
        <p:spPr>
          <a:xfrm>
            <a:off x="3437163" y="2571750"/>
            <a:ext cx="2269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ACCÈS</a:t>
            </a:r>
            <a:endParaRPr sz="2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USER</a:t>
            </a:r>
            <a:endParaRPr sz="2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7" name="Google Shape;567;p85"/>
          <p:cNvSpPr txBox="1"/>
          <p:nvPr/>
        </p:nvSpPr>
        <p:spPr>
          <a:xfrm>
            <a:off x="3437175" y="3266575"/>
            <a:ext cx="2269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Ajout de favoris, compte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68" name="Google Shape;568;p85"/>
          <p:cNvSpPr txBox="1"/>
          <p:nvPr/>
        </p:nvSpPr>
        <p:spPr>
          <a:xfrm>
            <a:off x="5750875" y="2553550"/>
            <a:ext cx="2735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ACCÈS</a:t>
            </a:r>
            <a:endParaRPr sz="2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ADMINISTRATEUR</a:t>
            </a:r>
            <a:endParaRPr sz="2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9" name="Google Shape;569;p85"/>
          <p:cNvSpPr txBox="1"/>
          <p:nvPr/>
        </p:nvSpPr>
        <p:spPr>
          <a:xfrm>
            <a:off x="5983900" y="3266575"/>
            <a:ext cx="2269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Gestion des données, ajout de positions géographiques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70" name="Google Shape;57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213" y="1555188"/>
            <a:ext cx="633725" cy="6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962" y="1574760"/>
            <a:ext cx="633700" cy="6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88" y="1574725"/>
            <a:ext cx="633725" cy="6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687" y="1616032"/>
            <a:ext cx="273325" cy="2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6"/>
          <p:cNvSpPr txBox="1"/>
          <p:nvPr>
            <p:ph idx="1" type="subTitle"/>
          </p:nvPr>
        </p:nvSpPr>
        <p:spPr>
          <a:xfrm>
            <a:off x="3970825" y="1894650"/>
            <a:ext cx="30174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Figma dans le cadre du design des pages du site</a:t>
            </a:r>
            <a:endParaRPr/>
          </a:p>
        </p:txBody>
      </p:sp>
      <p:cxnSp>
        <p:nvCxnSpPr>
          <p:cNvPr id="579" name="Google Shape;579;p86"/>
          <p:cNvCxnSpPr/>
          <p:nvPr/>
        </p:nvCxnSpPr>
        <p:spPr>
          <a:xfrm>
            <a:off x="3829250" y="1772689"/>
            <a:ext cx="0" cy="159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0" name="Google Shape;58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325" y="1940925"/>
            <a:ext cx="841100" cy="12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86"/>
          <p:cNvSpPr txBox="1"/>
          <p:nvPr/>
        </p:nvSpPr>
        <p:spPr>
          <a:xfrm>
            <a:off x="720000" y="358149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DESIGN</a:t>
            </a:r>
            <a:endParaRPr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2" name="Google Shape;582;p86"/>
          <p:cNvSpPr/>
          <p:nvPr/>
        </p:nvSpPr>
        <p:spPr>
          <a:xfrm>
            <a:off x="411486" y="545652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7"/>
          <p:cNvSpPr txBox="1"/>
          <p:nvPr>
            <p:ph idx="2" type="title"/>
          </p:nvPr>
        </p:nvSpPr>
        <p:spPr>
          <a:xfrm>
            <a:off x="3063300" y="1281839"/>
            <a:ext cx="3017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588" name="Google Shape;588;p87"/>
          <p:cNvSpPr txBox="1"/>
          <p:nvPr>
            <p:ph type="title"/>
          </p:nvPr>
        </p:nvSpPr>
        <p:spPr>
          <a:xfrm>
            <a:off x="1398950" y="2442475"/>
            <a:ext cx="6369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</a:t>
            </a:r>
            <a:endParaRPr/>
          </a:p>
        </p:txBody>
      </p:sp>
      <p:sp>
        <p:nvSpPr>
          <p:cNvPr id="589" name="Google Shape;589;p87"/>
          <p:cNvSpPr txBox="1"/>
          <p:nvPr>
            <p:ph idx="1" type="subTitle"/>
          </p:nvPr>
        </p:nvSpPr>
        <p:spPr>
          <a:xfrm>
            <a:off x="2285988" y="3305652"/>
            <a:ext cx="457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Backend, Frontend, devops, BDD</a:t>
            </a:r>
            <a:endParaRPr/>
          </a:p>
        </p:txBody>
      </p:sp>
      <p:sp>
        <p:nvSpPr>
          <p:cNvPr id="590" name="Google Shape;590;p87"/>
          <p:cNvSpPr/>
          <p:nvPr/>
        </p:nvSpPr>
        <p:spPr>
          <a:xfrm>
            <a:off x="6092401" y="2648277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87"/>
          <p:cNvSpPr/>
          <p:nvPr/>
        </p:nvSpPr>
        <p:spPr>
          <a:xfrm>
            <a:off x="2777351" y="2648277"/>
            <a:ext cx="274200" cy="274200"/>
          </a:xfrm>
          <a:prstGeom prst="star12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perty Business Plan by Slidesgo">
  <a:themeElements>
    <a:clrScheme name="Simple Light">
      <a:dk1>
        <a:srgbClr val="1E1E1E"/>
      </a:dk1>
      <a:lt1>
        <a:srgbClr val="FFFFFF"/>
      </a:lt1>
      <a:dk2>
        <a:srgbClr val="6A6A6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