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15972174-18BC-4531-ADD9-B71DD5159786}">
          <p14:sldIdLst/>
        </p14:section>
        <p14:section name="Agenda and Intros" id="{8C1112E3-D9D9-4093-A373-7973CFFB7FFB}">
          <p14:sldIdLst/>
        </p14:section>
        <p14:section name="Visual Layouts" id="{759FB6D3-2F1A-4372-9A3C-D496647C758A}">
          <p14:sldIdLst/>
        </p14:section>
        <p14:section name="Text Layouts" id="{F39731DF-78E4-421C-A766-C454A49446B3}">
          <p14:sldIdLst/>
        </p14:section>
        <p14:section name="Charts &amp; Maps" id="{7C4653CE-122B-4FCA-AA11-E8F5F394F1FD}">
          <p14:sldIdLst/>
        </p14:section>
        <p14:section name="Closing Slides" id="{37BAFD03-8924-4DA3-BAAC-D80A690D7987}">
          <p14:sldIdLst>
            <p14:sldId id="471"/>
          </p14:sldIdLst>
        </p14:section>
        <p14:section name="PPT How-Tos" id="{E29CD5CC-F0FB-44AA-9E1D-8C4195EA634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01D2B5-94D3-3250-0B88-154A6B42D718}" name="Lynn Overmyer" initials="LO" userId="S::lynn.overmyer@tntp.org::cc7fc513-0e95-407f-bd42-1a2aeed941d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EB"/>
    <a:srgbClr val="FFE47A"/>
    <a:srgbClr val="FFDCC9"/>
    <a:srgbClr val="317D5C"/>
    <a:srgbClr val="F2CF13"/>
    <a:srgbClr val="000000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5A1D7-475B-499A-AF0C-07252549D30E}" v="25" dt="2023-11-17T21:16:52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32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D18E61-16E7-1D38-15E5-B4381C7133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5E383-F1CF-87A0-D2A9-AB021EFE2C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2DE10-2D8B-4366-8EED-C6305C66272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81DB-3AEB-7F9C-1E06-2DA047FCEA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F8A-9B83-B73A-6645-DA7F9B7721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914AB-8002-4509-B706-FD973733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5719-7536-48F2-BFF1-FC9B169A3FF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E7A17-EB19-413F-8D87-C6AE7DF9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314C-54B6-6F6E-2166-B52E00357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92D47-9182-BAED-574C-2BB29CF9A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33D6-2C47-BEF6-618D-8E7361BE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900E-A805-F5D2-4D3D-A2CB1571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TNTP  |  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A8CE-BECE-E61B-7B69-000C942C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7F9F53-6EF6-48FC-AC4F-2B5AECC70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lu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8AA7EFE8-3F0A-40E2-D098-C8BB3F2423FF}"/>
              </a:ext>
            </a:extLst>
          </p:cNvPr>
          <p:cNvSpPr/>
          <p:nvPr userDrawn="1"/>
        </p:nvSpPr>
        <p:spPr>
          <a:xfrm>
            <a:off x="637714" y="637042"/>
            <a:ext cx="10916572" cy="55839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AACFD425-A430-36A7-6DD2-DEE922BCA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79A86D4-89A3-8447-381D-B35528982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53FDDB8D-63B6-B111-ABE4-62F258BD40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2800" y="3078134"/>
            <a:ext cx="5486400" cy="7017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break text</a:t>
            </a:r>
          </a:p>
        </p:txBody>
      </p:sp>
    </p:spTree>
    <p:extLst>
      <p:ext uri="{BB962C8B-B14F-4D97-AF65-F5344CB8AC3E}">
        <p14:creationId xmlns:p14="http://schemas.microsoft.com/office/powerpoint/2010/main" val="204597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8AA7EFE8-3F0A-40E2-D098-C8BB3F2423FF}"/>
              </a:ext>
            </a:extLst>
          </p:cNvPr>
          <p:cNvSpPr/>
          <p:nvPr userDrawn="1"/>
        </p:nvSpPr>
        <p:spPr>
          <a:xfrm>
            <a:off x="637714" y="637042"/>
            <a:ext cx="10916572" cy="5583917"/>
          </a:xfrm>
          <a:prstGeom prst="rect">
            <a:avLst/>
          </a:prstGeom>
          <a:solidFill>
            <a:srgbClr val="E2EDD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A4760AEE-857D-7C38-1C45-436330B20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BBC6CE7-B48D-9EF0-76D2-E93FEA49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B3D414DB-1EEE-1EDD-7E6C-E581FB4D49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2800" y="3078134"/>
            <a:ext cx="5486400" cy="7017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break text</a:t>
            </a:r>
          </a:p>
        </p:txBody>
      </p:sp>
    </p:spTree>
    <p:extLst>
      <p:ext uri="{BB962C8B-B14F-4D97-AF65-F5344CB8AC3E}">
        <p14:creationId xmlns:p14="http://schemas.microsoft.com/office/powerpoint/2010/main" val="329076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a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8AA7EFE8-3F0A-40E2-D098-C8BB3F2423FF}"/>
              </a:ext>
            </a:extLst>
          </p:cNvPr>
          <p:cNvSpPr/>
          <p:nvPr userDrawn="1"/>
        </p:nvSpPr>
        <p:spPr>
          <a:xfrm>
            <a:off x="637714" y="637042"/>
            <a:ext cx="10916572" cy="5583917"/>
          </a:xfrm>
          <a:prstGeom prst="rect">
            <a:avLst/>
          </a:prstGeom>
          <a:solidFill>
            <a:srgbClr val="F0EFE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A4760AEE-857D-7C38-1C45-436330B20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BBC6CE7-B48D-9EF0-76D2-E93FEA49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291EAF9-2027-7C1E-4B9C-7586F19EAC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2800" y="3078134"/>
            <a:ext cx="5486400" cy="7017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break text</a:t>
            </a:r>
          </a:p>
        </p:txBody>
      </p:sp>
    </p:spTree>
    <p:extLst>
      <p:ext uri="{BB962C8B-B14F-4D97-AF65-F5344CB8AC3E}">
        <p14:creationId xmlns:p14="http://schemas.microsoft.com/office/powerpoint/2010/main" val="337583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t Header and 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1F194415-E72E-64FA-C2FF-948301F11E8D}"/>
              </a:ext>
            </a:extLst>
          </p:cNvPr>
          <p:cNvSpPr/>
          <p:nvPr userDrawn="1"/>
        </p:nvSpPr>
        <p:spPr>
          <a:xfrm>
            <a:off x="637714" y="637042"/>
            <a:ext cx="10916572" cy="5583917"/>
          </a:xfrm>
          <a:prstGeom prst="rect">
            <a:avLst/>
          </a:prstGeom>
          <a:solidFill>
            <a:srgbClr val="E2EDD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3C2D01-B29E-6BC3-71EB-9DCA193D22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80744" y="1348740"/>
            <a:ext cx="9423091" cy="6008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D688DD-FCAD-A0F4-5910-DC570DBD04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744" y="2377440"/>
            <a:ext cx="9423091" cy="3131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E18D9281-722C-F1BA-A6E8-9CBBCE811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0C2E1A4-08C1-FDD2-12E9-0601FFD44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Header and 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57B4DC74-4250-328C-FD00-87215F193CF2}"/>
              </a:ext>
            </a:extLst>
          </p:cNvPr>
          <p:cNvSpPr/>
          <p:nvPr userDrawn="1"/>
        </p:nvSpPr>
        <p:spPr>
          <a:xfrm>
            <a:off x="634003" y="637042"/>
            <a:ext cx="10916572" cy="5583917"/>
          </a:xfrm>
          <a:prstGeom prst="rect">
            <a:avLst/>
          </a:prstGeom>
          <a:solidFill>
            <a:srgbClr val="F0EFE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496AB6D-3195-BDC7-9842-5698A0A265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80744" y="1348740"/>
            <a:ext cx="9423091" cy="6008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FD39FF-2F60-9BDE-0B1F-288C502080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744" y="2377440"/>
            <a:ext cx="9423091" cy="3131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545BA0DC-8CB4-2A91-2F16-F4F97B839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7D40325-EC5F-ED46-9691-5549A899B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2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Solid Yell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C88D8E51-C80F-B53B-B15D-337E9D948D9E}"/>
              </a:ext>
            </a:extLst>
          </p:cNvPr>
          <p:cNvSpPr/>
          <p:nvPr userDrawn="1"/>
        </p:nvSpPr>
        <p:spPr>
          <a:xfrm>
            <a:off x="-45638" y="-7384"/>
            <a:ext cx="4302179" cy="6908487"/>
          </a:xfrm>
          <a:prstGeom prst="rect">
            <a:avLst/>
          </a:prstGeom>
          <a:solidFill>
            <a:srgbClr val="FFE4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60AF7F-D9D9-354C-E040-D81EF51FC8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934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783DE40-A66A-7B6A-658A-E672CB5ABF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954" y="2091532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56F9C85-8157-9A3B-C930-453855661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8EA3833-3BC3-6AE8-51DF-E5691BC4E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7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Solid Color Re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3131BDF7-5AF4-DFB7-F9BD-668FDBA5219B}"/>
              </a:ext>
            </a:extLst>
          </p:cNvPr>
          <p:cNvSpPr/>
          <p:nvPr userDrawn="1"/>
        </p:nvSpPr>
        <p:spPr>
          <a:xfrm>
            <a:off x="-45638" y="-7383"/>
            <a:ext cx="4302179" cy="6865384"/>
          </a:xfrm>
          <a:prstGeom prst="rect">
            <a:avLst/>
          </a:prstGeom>
          <a:solidFill>
            <a:srgbClr val="317D5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D84F904-26F2-2093-BBCB-2BDE676863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954" y="2091532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A8C965F-C1DC-C466-01CE-D3546B107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4816E27-92EB-B8BD-45E9-E141AB7D3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D482606-464F-E315-451D-D6019EBD8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934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</p:spTree>
    <p:extLst>
      <p:ext uri="{BB962C8B-B14F-4D97-AF65-F5344CB8AC3E}">
        <p14:creationId xmlns:p14="http://schemas.microsoft.com/office/powerpoint/2010/main" val="222612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/3 Solid Color Re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3131BDF7-5AF4-DFB7-F9BD-668FDBA5219B}"/>
              </a:ext>
            </a:extLst>
          </p:cNvPr>
          <p:cNvSpPr/>
          <p:nvPr userDrawn="1"/>
        </p:nvSpPr>
        <p:spPr>
          <a:xfrm>
            <a:off x="-45638" y="-7383"/>
            <a:ext cx="4302179" cy="68653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D84F904-26F2-2093-BBCB-2BDE676863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954" y="2091532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D482606-464F-E315-451D-D6019EBD8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934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D028E44D-D3F2-8BC0-61B1-AA8E79319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18B5B93-2A59-985A-C5A7-DF80851C5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/3 Solid Color Re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3131BDF7-5AF4-DFB7-F9BD-668FDBA5219B}"/>
              </a:ext>
            </a:extLst>
          </p:cNvPr>
          <p:cNvSpPr/>
          <p:nvPr userDrawn="1"/>
        </p:nvSpPr>
        <p:spPr>
          <a:xfrm>
            <a:off x="-45638" y="-7383"/>
            <a:ext cx="4302179" cy="686538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D84F904-26F2-2093-BBCB-2BDE676863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954" y="2091532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D482606-464F-E315-451D-D6019EBD8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934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9DD0A7F-A650-E3A6-7DE1-D027E729F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1B6A947-1BB3-96FE-5B7B-0CD40986A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2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Solid Color Re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3131BDF7-5AF4-DFB7-F9BD-668FDBA5219B}"/>
              </a:ext>
            </a:extLst>
          </p:cNvPr>
          <p:cNvSpPr/>
          <p:nvPr userDrawn="1"/>
        </p:nvSpPr>
        <p:spPr>
          <a:xfrm>
            <a:off x="-45638" y="-7383"/>
            <a:ext cx="4302179" cy="6865384"/>
          </a:xfrm>
          <a:prstGeom prst="rect">
            <a:avLst/>
          </a:prstGeom>
          <a:solidFill>
            <a:srgbClr val="C21943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D84F904-26F2-2093-BBCB-2BDE676863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954" y="2091532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D482606-464F-E315-451D-D6019EBD8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934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463C808-9252-4A7D-525B-C059C70DB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09BFA3-AFAA-208B-46DF-917D91EFE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BD3B79E-6A03-55EB-A710-901A98FEF1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5145" y="0"/>
            <a:ext cx="6146855" cy="6858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Solid Color M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6DA2FCF-CAE1-0910-29F2-4338906E61ED}"/>
              </a:ext>
            </a:extLst>
          </p:cNvPr>
          <p:cNvSpPr/>
          <p:nvPr userDrawn="1"/>
        </p:nvSpPr>
        <p:spPr>
          <a:xfrm>
            <a:off x="-45638" y="-7383"/>
            <a:ext cx="4302179" cy="6865384"/>
          </a:xfrm>
          <a:prstGeom prst="rect">
            <a:avLst/>
          </a:prstGeom>
          <a:solidFill>
            <a:srgbClr val="E2EDD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4D68873-7E10-DB7E-93EF-D22B9254BB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954" y="2091532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95415DC-0FA5-9518-2E64-5D6FF81379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934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7276D76-C354-CED2-DEA2-9C975FAF4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C3A2C41-9EF2-4757-227F-EAC128769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Solid Color Pi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0D477589-CD21-7FFF-E6D3-AAF562C4A690}"/>
              </a:ext>
            </a:extLst>
          </p:cNvPr>
          <p:cNvSpPr/>
          <p:nvPr userDrawn="1"/>
        </p:nvSpPr>
        <p:spPr>
          <a:xfrm>
            <a:off x="-45638" y="-7384"/>
            <a:ext cx="4302179" cy="6899503"/>
          </a:xfrm>
          <a:prstGeom prst="rect">
            <a:avLst/>
          </a:prstGeom>
          <a:solidFill>
            <a:srgbClr val="FFDCC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EB33A3C-84A8-B4AC-20B7-1DBB2F3F3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954" y="2091532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BA2ED09-4497-9DBE-E73F-AD6198CD72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934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7704CE2-07CE-FFC2-91FB-D8FEC6911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F00C8A1-28DA-9BD5-1C46-3F69BDCD6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7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Solid Gra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BC8D68E-EDF5-C25B-B909-45A53AB6BE4F}"/>
              </a:ext>
            </a:extLst>
          </p:cNvPr>
          <p:cNvSpPr/>
          <p:nvPr userDrawn="1"/>
        </p:nvSpPr>
        <p:spPr>
          <a:xfrm>
            <a:off x="-45638" y="-7384"/>
            <a:ext cx="4302179" cy="6865383"/>
          </a:xfrm>
          <a:prstGeom prst="rect">
            <a:avLst/>
          </a:prstGeom>
          <a:solidFill>
            <a:srgbClr val="F0EFE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A6A0803-65FA-A4BC-1539-0BE1892B56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954" y="2091532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D962935-84A1-1DEB-3EAC-BE10F02018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934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B7EECD2-302A-83C7-22B7-21278EB0E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3C15F6-95FE-81F0-E97E-53FE83616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63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Solid Color Mint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6DA2FCF-CAE1-0910-29F2-4338906E61ED}"/>
              </a:ext>
            </a:extLst>
          </p:cNvPr>
          <p:cNvSpPr/>
          <p:nvPr userDrawn="1"/>
        </p:nvSpPr>
        <p:spPr>
          <a:xfrm>
            <a:off x="7889821" y="1"/>
            <a:ext cx="4302179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E27BAAA-48BC-998A-D598-4C952D3F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3821" y="2125398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A9FE9B1-7862-2B00-0110-23DD2E2898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3821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8FDBA3A-3FF9-5E4D-E5BB-3640CF84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672977-3D3A-69FE-08FC-0632BADE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1326969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/3 Solid Color Mint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6DA2FCF-CAE1-0910-29F2-4338906E61ED}"/>
              </a:ext>
            </a:extLst>
          </p:cNvPr>
          <p:cNvSpPr/>
          <p:nvPr userDrawn="1"/>
        </p:nvSpPr>
        <p:spPr>
          <a:xfrm>
            <a:off x="7889821" y="1"/>
            <a:ext cx="4302179" cy="6858000"/>
          </a:xfrm>
          <a:prstGeom prst="rect">
            <a:avLst/>
          </a:prstGeom>
          <a:solidFill>
            <a:srgbClr val="317D5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E27BAAA-48BC-998A-D598-4C952D3F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3821" y="2125398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A9FE9B1-7862-2B00-0110-23DD2E2898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3821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2AF8088-9404-B757-0FA6-3A099DE75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C179F47-F33D-897D-367E-8049249D0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595711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/3 Solid Color Mint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6DA2FCF-CAE1-0910-29F2-4338906E61ED}"/>
              </a:ext>
            </a:extLst>
          </p:cNvPr>
          <p:cNvSpPr/>
          <p:nvPr userDrawn="1"/>
        </p:nvSpPr>
        <p:spPr>
          <a:xfrm>
            <a:off x="7889821" y="1"/>
            <a:ext cx="430217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E27BAAA-48BC-998A-D598-4C952D3F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3821" y="2125398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A9FE9B1-7862-2B00-0110-23DD2E2898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3821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D65CC96-1525-DAC6-87E3-E2BD3FC61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12152BD-AD15-1F2D-8DD6-966577B62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961490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/3 Solid Color Mint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6DA2FCF-CAE1-0910-29F2-4338906E61ED}"/>
              </a:ext>
            </a:extLst>
          </p:cNvPr>
          <p:cNvSpPr/>
          <p:nvPr userDrawn="1"/>
        </p:nvSpPr>
        <p:spPr>
          <a:xfrm>
            <a:off x="7889821" y="1"/>
            <a:ext cx="4302179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E27BAAA-48BC-998A-D598-4C952D3F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3821" y="2125398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A9FE9B1-7862-2B00-0110-23DD2E2898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3821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34529FF-5FE3-1D13-FFCF-B615F014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AAC852A-0C67-67F6-50EE-AB6CD9A97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980685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Solid Color Mint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6DA2FCF-CAE1-0910-29F2-4338906E61ED}"/>
              </a:ext>
            </a:extLst>
          </p:cNvPr>
          <p:cNvSpPr/>
          <p:nvPr userDrawn="1"/>
        </p:nvSpPr>
        <p:spPr>
          <a:xfrm>
            <a:off x="7889821" y="1"/>
            <a:ext cx="4302179" cy="6858000"/>
          </a:xfrm>
          <a:prstGeom prst="rect">
            <a:avLst/>
          </a:prstGeom>
          <a:solidFill>
            <a:srgbClr val="FFE4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E27BAAA-48BC-998A-D598-4C952D3F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3821" y="2125398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0576A7B-82CF-6DAA-7F11-745E809CA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BA0BDC-B33A-820A-3BFD-7AB15D4EF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A9FE9B1-7862-2B00-0110-23DD2E2898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3821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</p:spTree>
    <p:extLst>
      <p:ext uri="{BB962C8B-B14F-4D97-AF65-F5344CB8AC3E}">
        <p14:creationId xmlns:p14="http://schemas.microsoft.com/office/powerpoint/2010/main" val="1161290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/3 Solid Color Mint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6DA2FCF-CAE1-0910-29F2-4338906E61ED}"/>
              </a:ext>
            </a:extLst>
          </p:cNvPr>
          <p:cNvSpPr/>
          <p:nvPr userDrawn="1"/>
        </p:nvSpPr>
        <p:spPr>
          <a:xfrm>
            <a:off x="7889821" y="1"/>
            <a:ext cx="4302179" cy="6858000"/>
          </a:xfrm>
          <a:prstGeom prst="rect">
            <a:avLst/>
          </a:prstGeom>
          <a:solidFill>
            <a:srgbClr val="E2EDD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E27BAAA-48BC-998A-D598-4C952D3F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3821" y="2125398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A9FE9B1-7862-2B00-0110-23DD2E2898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3821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E807A21-ADEB-00A3-526C-7C6AD883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E7161A3-2117-BC4D-B62C-50B07E69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064783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/3 Solid Color Mint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6DA2FCF-CAE1-0910-29F2-4338906E61ED}"/>
              </a:ext>
            </a:extLst>
          </p:cNvPr>
          <p:cNvSpPr/>
          <p:nvPr userDrawn="1"/>
        </p:nvSpPr>
        <p:spPr>
          <a:xfrm>
            <a:off x="7889821" y="1"/>
            <a:ext cx="4302179" cy="6858000"/>
          </a:xfrm>
          <a:prstGeom prst="rect">
            <a:avLst/>
          </a:prstGeom>
          <a:solidFill>
            <a:srgbClr val="FFDCC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E27BAAA-48BC-998A-D598-4C952D3F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3821" y="2125398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A9FE9B1-7862-2B00-0110-23DD2E2898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3821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0AE928C-81A3-0F5F-AB1F-F2C42A1C5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0C2773F-ACEE-2796-D6C5-56187422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3386345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7672E6A3-1D59-D74C-A516-17029EE9B624}"/>
              </a:ext>
            </a:extLst>
          </p:cNvPr>
          <p:cNvSpPr/>
          <p:nvPr userDrawn="1"/>
        </p:nvSpPr>
        <p:spPr>
          <a:xfrm>
            <a:off x="0" y="0"/>
            <a:ext cx="12192000" cy="559236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117673E-C33F-514E-24E2-5F0A7EB5E7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302" y="2088335"/>
            <a:ext cx="10054477" cy="110799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l">
              <a:buNone/>
              <a:defRPr sz="6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43276E0D-45ED-C708-FC1E-E6D8183041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2" y="5931078"/>
            <a:ext cx="1598635" cy="531455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7923995D-4242-5725-57B8-51805113C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4546" y="6003923"/>
            <a:ext cx="7625233" cy="385763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b="0">
                <a:latin typeface="+mj-lt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9032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/3 Solid Color Mint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6DA2FCF-CAE1-0910-29F2-4338906E61ED}"/>
              </a:ext>
            </a:extLst>
          </p:cNvPr>
          <p:cNvSpPr/>
          <p:nvPr userDrawn="1"/>
        </p:nvSpPr>
        <p:spPr>
          <a:xfrm>
            <a:off x="7889821" y="1"/>
            <a:ext cx="4302179" cy="6858000"/>
          </a:xfrm>
          <a:prstGeom prst="rect">
            <a:avLst/>
          </a:prstGeom>
          <a:solidFill>
            <a:srgbClr val="F0EFE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E27BAAA-48BC-998A-D598-4C952D3F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3821" y="2125398"/>
            <a:ext cx="5571046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A9FE9B1-7862-2B00-0110-23DD2E2898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3821" y="968515"/>
            <a:ext cx="5571199" cy="70788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None/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37D81C5-8A45-FE71-EE3F-EF85B177D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7214ABF-15AB-DDBF-724A-73CC3296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4101104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Solid M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BA6B0B5-5C79-E4C0-FE57-BE0E5C94F44F}"/>
              </a:ext>
            </a:extLst>
          </p:cNvPr>
          <p:cNvSpPr/>
          <p:nvPr userDrawn="1"/>
        </p:nvSpPr>
        <p:spPr>
          <a:xfrm>
            <a:off x="0" y="-342413"/>
            <a:ext cx="12192000" cy="3787322"/>
          </a:xfrm>
          <a:prstGeom prst="rect">
            <a:avLst/>
          </a:prstGeom>
          <a:solidFill>
            <a:srgbClr val="E2EDD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E1AF90-1952-FB86-04CF-A5A00B1300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6737" y="731520"/>
            <a:ext cx="9647597" cy="20468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BCCFCC9-B91E-433D-5B7C-E878BFBA8A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6736" y="3840480"/>
            <a:ext cx="9647598" cy="23749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869CD8B-457B-BD47-13F2-611EFDD13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2FE0628-0607-E411-057C-E49C70211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008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Solid Gra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9B63D761-8B28-DFF8-4016-266213E2BF1F}"/>
              </a:ext>
            </a:extLst>
          </p:cNvPr>
          <p:cNvSpPr/>
          <p:nvPr userDrawn="1"/>
        </p:nvSpPr>
        <p:spPr>
          <a:xfrm>
            <a:off x="0" y="-342413"/>
            <a:ext cx="12192000" cy="3787322"/>
          </a:xfrm>
          <a:prstGeom prst="rect">
            <a:avLst/>
          </a:prstGeom>
          <a:solidFill>
            <a:srgbClr val="F0EFE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883C157-E6E7-CD85-C1C8-2234B231AE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6737" y="731520"/>
            <a:ext cx="9647597" cy="20468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6B1CA6C-4887-DA41-53E6-1BF198EF26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6736" y="3840480"/>
            <a:ext cx="9647598" cy="23749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4835BB-36C4-FD51-411E-A091456B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793CF-0D1D-1A7E-F70B-D64564577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solid blac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9B63D761-8B28-DFF8-4016-266213E2BF1F}"/>
              </a:ext>
            </a:extLst>
          </p:cNvPr>
          <p:cNvSpPr/>
          <p:nvPr userDrawn="1"/>
        </p:nvSpPr>
        <p:spPr>
          <a:xfrm>
            <a:off x="0" y="-342413"/>
            <a:ext cx="12192000" cy="378732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883C157-E6E7-CD85-C1C8-2234B231AE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6737" y="731520"/>
            <a:ext cx="9647597" cy="20468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6B1CA6C-4887-DA41-53E6-1BF198EF26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6736" y="3840480"/>
            <a:ext cx="9647598" cy="23749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CC7117-193E-3FDD-EBE8-B6A1110F8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08AC1-BFD5-9E21-B2E3-5053A9282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15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alf Solid M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E844A97F-E5D5-EF33-E2FC-B8340E2FD920}"/>
              </a:ext>
            </a:extLst>
          </p:cNvPr>
          <p:cNvSpPr/>
          <p:nvPr userDrawn="1"/>
        </p:nvSpPr>
        <p:spPr>
          <a:xfrm>
            <a:off x="0" y="2778346"/>
            <a:ext cx="12192000" cy="4088295"/>
          </a:xfrm>
          <a:prstGeom prst="rect">
            <a:avLst/>
          </a:prstGeom>
          <a:solidFill>
            <a:srgbClr val="E2EDD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A3FAAA8-C5E3-E280-70E0-6D32011BFF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6737" y="523164"/>
            <a:ext cx="9647597" cy="173326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0F69221-689E-1CF0-550C-738F6CE315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6736" y="3840480"/>
            <a:ext cx="9647598" cy="23749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D6743-C094-E4FB-B739-1043CA5D1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A8437-663B-C675-7839-257A30D63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676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ttom Half Gra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11941205-C210-7D52-79BA-EAD419F4529F}"/>
              </a:ext>
            </a:extLst>
          </p:cNvPr>
          <p:cNvSpPr/>
          <p:nvPr userDrawn="1"/>
        </p:nvSpPr>
        <p:spPr>
          <a:xfrm>
            <a:off x="0" y="2778346"/>
            <a:ext cx="12192000" cy="4088295"/>
          </a:xfrm>
          <a:prstGeom prst="rect">
            <a:avLst/>
          </a:prstGeom>
          <a:solidFill>
            <a:srgbClr val="F0EFE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5DD90FC-6536-D606-2898-414F3C6F4E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6736" y="3840480"/>
            <a:ext cx="9647598" cy="23749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9BA87DC-49E1-3A87-57DB-B0DE1FE407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6737" y="523164"/>
            <a:ext cx="9647597" cy="173326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4800" b="0">
                <a:solidFill>
                  <a:srgbClr val="0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Slide Header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B1A90-184E-60F9-9CBD-19CFA46E2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788D226-5E93-48C8-5933-D234A496D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58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alf Solid Color Section 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AF536305-BFFB-58F9-BEFA-C33EF6DA778D}"/>
              </a:ext>
            </a:extLst>
          </p:cNvPr>
          <p:cNvSpPr/>
          <p:nvPr userDrawn="1"/>
        </p:nvSpPr>
        <p:spPr>
          <a:xfrm>
            <a:off x="0" y="2778346"/>
            <a:ext cx="12192000" cy="408829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5DD90FC-6536-D606-2898-414F3C6F4E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6736" y="3840480"/>
            <a:ext cx="9647598" cy="23749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A0884C8-4340-EE8E-3AA4-79D7983B61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6737" y="523164"/>
            <a:ext cx="9647597" cy="173326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4800" b="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0A158A-8594-4F6A-8FE3-5B510742B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3183531-491F-03CA-3314-3D67B961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21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0" y="1"/>
            <a:ext cx="4055165" cy="6858000"/>
          </a:xfrm>
          <a:prstGeom prst="rect">
            <a:avLst/>
          </a:prstGeom>
          <a:solidFill>
            <a:srgbClr val="F0EFE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CD46CC2-49FB-CD0F-69D8-008E06FF02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456" y="1075532"/>
            <a:ext cx="3218806" cy="5493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E0B46F7-255F-EC4B-E09B-12602D783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361" y="1077638"/>
            <a:ext cx="6559437" cy="51199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D88AC41-A5C7-868D-A29E-B48560014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60BF4-7588-9BAF-A819-7C5CF4698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797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0" y="1"/>
            <a:ext cx="4055165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CD46CC2-49FB-CD0F-69D8-008E06FF02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456" y="1075532"/>
            <a:ext cx="3218806" cy="60016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3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E0B46F7-255F-EC4B-E09B-12602D783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361" y="1077638"/>
            <a:ext cx="6559437" cy="51199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54236C9-C988-0E5D-551A-8EE8E4CD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F9D6-CB89-6323-E0EE-3EB9C2119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0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0" y="1"/>
            <a:ext cx="4055165" cy="68580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CD46CC2-49FB-CD0F-69D8-008E06FF02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456" y="1075532"/>
            <a:ext cx="3218806" cy="5493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E0B46F7-255F-EC4B-E09B-12602D783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361" y="1077638"/>
            <a:ext cx="6559437" cy="51199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EA7D212-F108-3EF8-4082-38BCF6C95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86BB4-37BA-4ADB-9229-5FF86C6F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M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7672E6A3-1D59-D74C-A516-17029EE9B624}"/>
              </a:ext>
            </a:extLst>
          </p:cNvPr>
          <p:cNvSpPr/>
          <p:nvPr userDrawn="1"/>
        </p:nvSpPr>
        <p:spPr>
          <a:xfrm>
            <a:off x="0" y="0"/>
            <a:ext cx="12192000" cy="559236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>
              <a:solidFill>
                <a:schemeClr val="bg2"/>
              </a:solidFill>
            </a:endParaRP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636EE641-C767-CC53-D1E1-76DC3C8F8E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2" y="5931078"/>
            <a:ext cx="1598635" cy="53145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6DC4F-BA9E-F4C5-E65A-685F142D1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4546" y="6003923"/>
            <a:ext cx="7625233" cy="385763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b="0">
                <a:latin typeface="+mj-lt"/>
              </a:defRPr>
            </a:lvl1pPr>
            <a:lvl2pPr marL="304800" indent="0">
              <a:buNone/>
              <a:defRPr/>
            </a:lvl2pPr>
            <a:lvl3pPr marL="609600" indent="0">
              <a:buNone/>
              <a:defRPr/>
            </a:lvl3pPr>
            <a:lvl4pPr marL="914400" indent="0">
              <a:buNone/>
              <a:defRPr/>
            </a:lvl4pPr>
            <a:lvl5pPr marL="1219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4D17C68-981A-9122-7A83-56547C6D82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302" y="2088335"/>
            <a:ext cx="10054477" cy="110799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l">
              <a:buNone/>
              <a:defRPr sz="6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3585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999AD5-BB2C-4835-D004-A7A373219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6FB8158-BCDF-E363-8F55-B4C0554FC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14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8D2A6D-2A70-5672-C143-B913EFD08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1D8A872-E312-3939-5E6C-DD33F3065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1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ay">
    <p:bg>
      <p:bgPr>
        <a:solidFill>
          <a:srgbClr val="F0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618FCD-F867-6B50-1A41-38893978B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5A0ADDA-105A-F567-991D-AFA7F965C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693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i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4A3668-64DA-DAAC-D7D6-132F91FF1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4C5C91F-296A-5FBE-19DE-F0F7CC4C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62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t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078A392A-CF65-EE48-404B-D9B876E37021}"/>
              </a:ext>
            </a:extLst>
          </p:cNvPr>
          <p:cNvSpPr/>
          <p:nvPr userDrawn="1"/>
        </p:nvSpPr>
        <p:spPr>
          <a:xfrm>
            <a:off x="-45638" y="-7384"/>
            <a:ext cx="2573176" cy="6908487"/>
          </a:xfrm>
          <a:prstGeom prst="rect">
            <a:avLst/>
          </a:prstGeom>
          <a:solidFill>
            <a:srgbClr val="E2EDD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2CE24A4-B343-1830-BC88-4A4BA2EBE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A366-C525-AC4B-AA36-D1C63986C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639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7C2FD88-14EB-EE2B-2208-028C705D9B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1739466"/>
            <a:ext cx="4350024" cy="23083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80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88C3477-CCD6-4F7A-F82A-F0601DC26F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4203" y="1320153"/>
            <a:ext cx="4419598" cy="475376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2FFD33-DFFB-E882-6478-D9B66F269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5B3CA38-709D-FEAD-505D-640B34C69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27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6926DFB-51DB-F24B-0D9E-B11E453D71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34202" y="1739466"/>
            <a:ext cx="4350024" cy="23083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80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9FB7A1D-8BF0-581B-2D9E-3462FEFD47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20153"/>
            <a:ext cx="4419598" cy="466983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B29625-1850-9585-4316-ED6E54FCC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AC58E2C-8895-A721-5449-9D3B149C0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5193849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0" y="1"/>
            <a:ext cx="4055165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4258868-9948-A32F-DF79-26BDEB3D5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361" y="1077638"/>
            <a:ext cx="6559437" cy="51199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9244B5-D191-23A7-2A3B-F9E7BA3F0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485E342-FE6E-79FD-9FF2-31EC59AD3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D0A1BA-EECC-3E28-2E93-52CE0A84BF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179" y="337994"/>
            <a:ext cx="3218806" cy="891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6B37D6-E183-AC1F-F887-0314CC0E5C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8179" y="1229132"/>
            <a:ext cx="3218806" cy="5290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63385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0" y="1"/>
            <a:ext cx="4055165" cy="68580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4258868-9948-A32F-DF79-26BDEB3D5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361" y="1077638"/>
            <a:ext cx="6559437" cy="51199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9244B5-D191-23A7-2A3B-F9E7BA3F0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485E342-FE6E-79FD-9FF2-31EC59AD3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D0A1BA-EECC-3E28-2E93-52CE0A84BF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179" y="337994"/>
            <a:ext cx="3218806" cy="891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6B37D6-E183-AC1F-F887-0314CC0E5C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8179" y="1229132"/>
            <a:ext cx="3218806" cy="5290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810242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0" y="1"/>
            <a:ext cx="4055165" cy="6858000"/>
          </a:xfrm>
          <a:prstGeom prst="rect">
            <a:avLst/>
          </a:prstGeom>
          <a:solidFill>
            <a:srgbClr val="FFE4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4258868-9948-A32F-DF79-26BDEB3D5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361" y="1077638"/>
            <a:ext cx="6559437" cy="51199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9244B5-D191-23A7-2A3B-F9E7BA3F0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485E342-FE6E-79FD-9FF2-31EC59AD3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D0A1BA-EECC-3E28-2E93-52CE0A84BF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179" y="337994"/>
            <a:ext cx="3218806" cy="891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6B37D6-E183-AC1F-F887-0314CC0E5C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8179" y="1229132"/>
            <a:ext cx="3218806" cy="5290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9668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lac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8AA7EFE8-3F0A-40E2-D098-C8BB3F2423FF}"/>
              </a:ext>
            </a:extLst>
          </p:cNvPr>
          <p:cNvSpPr/>
          <p:nvPr userDrawn="1"/>
        </p:nvSpPr>
        <p:spPr>
          <a:xfrm>
            <a:off x="637714" y="637042"/>
            <a:ext cx="10916572" cy="558391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05AFD55-40CB-2E5C-B0F0-88953D2AEC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2800" y="3078134"/>
            <a:ext cx="5486400" cy="7017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break text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6267BCD5-6DA3-D05F-8665-71B08E861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BB29C31-1EE9-F275-17B2-F3E3807D9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71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0" y="1"/>
            <a:ext cx="4055165" cy="6858000"/>
          </a:xfrm>
          <a:prstGeom prst="rect">
            <a:avLst/>
          </a:prstGeom>
          <a:solidFill>
            <a:srgbClr val="F0EFE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4258868-9948-A32F-DF79-26BDEB3D5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361" y="1077638"/>
            <a:ext cx="6559437" cy="51199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9244B5-D191-23A7-2A3B-F9E7BA3F0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485E342-FE6E-79FD-9FF2-31EC59AD3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D0A1BA-EECC-3E28-2E93-52CE0A84BF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179" y="337994"/>
            <a:ext cx="3218806" cy="891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6B37D6-E183-AC1F-F887-0314CC0E5C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8179" y="1229132"/>
            <a:ext cx="3218806" cy="5290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232119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8136835" y="0"/>
            <a:ext cx="4055165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B15659C-C6DD-EB61-BFD0-D0BBEF8C88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77637"/>
            <a:ext cx="6559437" cy="5179229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9956369-C838-9337-6A2F-EF3711D76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1805E19-92DE-22C2-B85A-08C2F9A7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6E0D01-585A-B00A-F0B0-82C92215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5014" y="337994"/>
            <a:ext cx="3218806" cy="891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48DE71A-A3D0-2BBD-4729-8ED5545B78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555014" y="1229132"/>
            <a:ext cx="3218806" cy="5290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61707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8136835" y="0"/>
            <a:ext cx="4055165" cy="68580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B15659C-C6DD-EB61-BFD0-D0BBEF8C88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77637"/>
            <a:ext cx="6559437" cy="5179229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9956369-C838-9337-6A2F-EF3711D76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1805E19-92DE-22C2-B85A-08C2F9A7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6E0D01-585A-B00A-F0B0-82C92215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5014" y="337994"/>
            <a:ext cx="3218806" cy="891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48DE71A-A3D0-2BBD-4729-8ED5545B78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555014" y="1229132"/>
            <a:ext cx="3218806" cy="5290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19698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8136835" y="0"/>
            <a:ext cx="4055165" cy="6858000"/>
          </a:xfrm>
          <a:prstGeom prst="rect">
            <a:avLst/>
          </a:prstGeom>
          <a:solidFill>
            <a:srgbClr val="FFE4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B15659C-C6DD-EB61-BFD0-D0BBEF8C88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77637"/>
            <a:ext cx="6559437" cy="5179229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9956369-C838-9337-6A2F-EF3711D76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1805E19-92DE-22C2-B85A-08C2F9A7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6E0D01-585A-B00A-F0B0-82C92215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5014" y="337994"/>
            <a:ext cx="3218806" cy="891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48DE71A-A3D0-2BBD-4729-8ED5545B78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555014" y="1229132"/>
            <a:ext cx="3218806" cy="5290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676476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8136835" y="0"/>
            <a:ext cx="4055165" cy="6858000"/>
          </a:xfrm>
          <a:prstGeom prst="rect">
            <a:avLst/>
          </a:prstGeom>
          <a:solidFill>
            <a:srgbClr val="F0EFE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B15659C-C6DD-EB61-BFD0-D0BBEF8C88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77637"/>
            <a:ext cx="6559437" cy="5179229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9956369-C838-9337-6A2F-EF3711D76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1805E19-92DE-22C2-B85A-08C2F9A7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6E0D01-585A-B00A-F0B0-82C92215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5014" y="337994"/>
            <a:ext cx="3218806" cy="891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48DE71A-A3D0-2BBD-4729-8ED5545B78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555014" y="1229132"/>
            <a:ext cx="3218806" cy="5290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672540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1" y="1"/>
            <a:ext cx="2906202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6EC8C61-904C-915A-8576-630FDB45FC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4686" y="1075532"/>
            <a:ext cx="241322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Header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F29040-49CC-57CC-801B-45C57CA148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1353" y="1077638"/>
            <a:ext cx="7982445" cy="50945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53FD06-03DA-9958-1EC2-0AB472C98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E83E74-2B50-A130-FA8B-9871E4470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4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27B7C97F-08D7-B9CB-1085-6B6140CA713C}"/>
              </a:ext>
            </a:extLst>
          </p:cNvPr>
          <p:cNvSpPr/>
          <p:nvPr userDrawn="1"/>
        </p:nvSpPr>
        <p:spPr>
          <a:xfrm>
            <a:off x="9285798" y="0"/>
            <a:ext cx="2906202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0B6E099-A5B4-C747-9592-A4EB9537AB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8434" y="1075532"/>
            <a:ext cx="241322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114B340-4704-735D-DC4F-5868DAAEC3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77638"/>
            <a:ext cx="7982445" cy="50945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3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FB48D1-13CC-FE7C-7F1D-C9433DB9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1858" y="6455329"/>
            <a:ext cx="4114800" cy="1845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TNTP  |  Presentation Title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76555DB-F8C1-1AB5-5A56-C8BC6577E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0330" y="6455329"/>
            <a:ext cx="380821" cy="1845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0D390DC-57D8-49B4-9CD9-3DB7D0E54954}" type="slidenum">
              <a:rPr lang="en-US" smtClean="0"/>
              <a:pPr algn="r"/>
              <a:t>‹#›</a:t>
            </a:fld>
            <a:r>
              <a:rPr lang="en-US"/>
              <a:t>  | </a:t>
            </a:r>
          </a:p>
        </p:txBody>
      </p:sp>
    </p:spTree>
    <p:extLst>
      <p:ext uri="{BB962C8B-B14F-4D97-AF65-F5344CB8AC3E}">
        <p14:creationId xmlns:p14="http://schemas.microsoft.com/office/powerpoint/2010/main" val="23476171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/3 Solid Color Section 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0D477589-CD21-7FFF-E6D3-AAF562C4A690}"/>
              </a:ext>
            </a:extLst>
          </p:cNvPr>
          <p:cNvSpPr/>
          <p:nvPr userDrawn="1"/>
        </p:nvSpPr>
        <p:spPr>
          <a:xfrm>
            <a:off x="-45638" y="-7384"/>
            <a:ext cx="883839" cy="69084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6E261A7-08F3-5425-7F2F-2D8A001F8E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0110" y="1075532"/>
            <a:ext cx="10223554" cy="6008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DCBA01-CB81-A5BD-125B-BAFBC12D38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0245" y="2091532"/>
            <a:ext cx="10223554" cy="345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1651867-0F30-33DE-CE75-A31AC1EF7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379EE97-1CD6-1E1C-8A33-423604613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7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r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DD3D1B-4D6E-EB6D-8756-BCC54A16A07B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CE6D0C-3A38-AF71-9955-0714242CA7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26140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Header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F0F3928C-147F-B960-453F-122F7F1F8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E91A8-8902-4114-BE54-D0127C751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28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entered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8B86F2D-A293-0EE0-4830-2FB7422BC3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81000"/>
            <a:ext cx="10512424" cy="137046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Header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35BDB14-8029-AB73-258C-4D0C43D1789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351212"/>
            <a:ext cx="5027612" cy="2820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7F9F76B-E529-5630-CD10-A4A60838793D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39788" y="2702580"/>
            <a:ext cx="5027612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7C9A95D3-D4FE-1C7A-278E-34817635A9AD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324600" y="3351212"/>
            <a:ext cx="5027612" cy="2820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1D8E2F2-7CB6-9DB2-67DB-E7AD126C304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324600" y="2702580"/>
            <a:ext cx="5027612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4672E2A-AFC8-364F-549A-E08C858CE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3782A-2623-0B78-1B9D-911F10DF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B790C369-100A-91A2-F432-BD1A60221884}"/>
              </a:ext>
            </a:extLst>
          </p:cNvPr>
          <p:cNvSpPr/>
          <p:nvPr userDrawn="1"/>
        </p:nvSpPr>
        <p:spPr>
          <a:xfrm>
            <a:off x="637714" y="637042"/>
            <a:ext cx="10916572" cy="558391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7AB6F51C-00D8-C5BB-047B-30BF1A4EF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4A7C448-D0DA-4D39-9075-C40C39B26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BA2A40B0-0B25-D186-7136-7848C2C472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2800" y="3044279"/>
            <a:ext cx="5486400" cy="76944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break text</a:t>
            </a:r>
          </a:p>
        </p:txBody>
      </p:sp>
    </p:spTree>
    <p:extLst>
      <p:ext uri="{BB962C8B-B14F-4D97-AF65-F5344CB8AC3E}">
        <p14:creationId xmlns:p14="http://schemas.microsoft.com/office/powerpoint/2010/main" val="32108126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center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D26AA6C-0D66-6059-DAEC-39CEE12239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351212"/>
            <a:ext cx="3229292" cy="2820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E27C0C3-FB6E-31EE-431B-288A740179D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39788" y="2702580"/>
            <a:ext cx="3229292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buNone/>
              <a:defRPr sz="2800" b="0">
                <a:latin typeface="Franklin Gothic Demi" panose="020B07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E576CA8-3DFF-9949-E99D-55EE2DDE158D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122920" y="3351212"/>
            <a:ext cx="3229292" cy="2820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3C4D450-F1F1-51CC-88E1-2672752CF9C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122920" y="2702580"/>
            <a:ext cx="3229292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buNone/>
              <a:defRPr sz="2800" b="0">
                <a:latin typeface="Franklin Gothic Demi" panose="020B07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27B74A0-07B2-E3C6-018E-AB158BB20726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81354" y="3351212"/>
            <a:ext cx="3229292" cy="2820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06954AE-7396-8ACD-1D0A-EB18ACD8FAC1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481354" y="2702580"/>
            <a:ext cx="3229292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buNone/>
              <a:defRPr sz="2800" b="0">
                <a:latin typeface="Franklin Gothic Demi" panose="020B07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2FA0B-7819-9E10-051D-192BC2486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81000"/>
            <a:ext cx="10512424" cy="137046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3300" b="0"/>
            </a:lvl1pPr>
          </a:lstStyle>
          <a:p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60291E4-F1F1-8BD5-2047-B2242BCA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F8D5E4-07C5-0DEB-2D3D-22AC1C14C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38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center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859DEF-6295-D49C-415E-91479D9976D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554411"/>
            <a:ext cx="2441892" cy="26770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5E7C828-7FCA-4884-9B47-809F51BD66E1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39788" y="2474893"/>
            <a:ext cx="2441892" cy="954107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buNone/>
              <a:defRPr sz="2800" b="0">
                <a:latin typeface="Franklin Gothic Demi" panose="020B07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447E9A3-4FF7-2CF2-9700-90215BAD0D50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542348" y="3554411"/>
            <a:ext cx="2441892" cy="26770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800096-EED5-6C2A-DC81-52392E7C61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3542348" y="2474893"/>
            <a:ext cx="2441892" cy="954107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buNone/>
              <a:defRPr sz="2800" b="0">
                <a:latin typeface="Franklin Gothic Demi" panose="020B07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3181279-3C76-4B36-FC15-E6E8D428EDC6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6207762" y="3554411"/>
            <a:ext cx="2441892" cy="26770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9BBB615-87E3-A5DA-7DC5-47FBF0EC6D3B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207762" y="2474893"/>
            <a:ext cx="2441892" cy="954107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buNone/>
              <a:defRPr sz="2800" b="0">
                <a:latin typeface="Franklin Gothic Demi" panose="020B07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CFD9B7A-3CA7-B0F5-6996-A69A08946143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10322" y="3554411"/>
            <a:ext cx="2441892" cy="26770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36E4D66-DCE1-B351-A896-3BECF2326038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10322" y="2474893"/>
            <a:ext cx="2441892" cy="954107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buNone/>
              <a:defRPr sz="2800" b="0">
                <a:latin typeface="Franklin Gothic Demi" panose="020B07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9F5E1-09BE-5852-01B0-C09FE8D6FB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81000"/>
            <a:ext cx="10512424" cy="137046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3300" b="0"/>
            </a:lvl1pPr>
          </a:lstStyle>
          <a:p>
            <a:r>
              <a:rPr lang="en-US"/>
              <a:t>Slide Header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982B1EA-B093-69F7-9856-A598413A7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E8A75D2-70CE-DBF4-8B52-762D6EF41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56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82EF06-6E24-04AC-0AA6-883A99016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7" y="457200"/>
            <a:ext cx="4217987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Header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6661012-3E53-D355-03D4-7745702DC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6716A2F-35DE-92E5-9510-5F37060140C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4037" y="2057400"/>
            <a:ext cx="421798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18BEFE7-AD94-0511-32F6-90F387FAD690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839788" y="6122894"/>
            <a:ext cx="3932237" cy="5573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4380895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B6F79B2-4E20-5638-4F31-811C8E329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C642C-D2F6-15E4-1802-AC4070DC4DB9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575737" y="6122894"/>
            <a:ext cx="3932237" cy="5573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041ED8-B4A7-F9C8-D6DB-AD18D8F19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8088" y="457200"/>
            <a:ext cx="4030662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B2C0CE3-5F2F-BEB2-B731-67307D6ADC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558088" y="2057400"/>
            <a:ext cx="4030662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61555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52">
          <p15:clr>
            <a:srgbClr val="FBAE40"/>
          </p15:clr>
        </p15:guide>
        <p15:guide id="3" pos="528">
          <p15:clr>
            <a:srgbClr val="FBAE40"/>
          </p15:clr>
        </p15:guide>
        <p15:guide id="4" orient="horz" pos="3864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D3AE2A-4DC8-25CA-7851-06D88A99C9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928593"/>
            <a:ext cx="5924952" cy="62130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Slide Header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C913C1E-5284-9845-CD07-645788E1A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474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3013865-6A9B-B760-8F1B-6BEBFE1A35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7" y="5599328"/>
            <a:ext cx="5924951" cy="856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3C37028-3342-FE10-CF66-C8D5137F1A81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636105" y="4872316"/>
            <a:ext cx="3932237" cy="6775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B96DB8E-B15B-7D23-480F-9E4CB73BB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60282FD-4165-5EFF-28B8-6A10D70D0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93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57FDD6C-881A-4D8A-5D56-EA9AE563C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69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6958" y="1219200"/>
            <a:ext cx="11033760" cy="5093208"/>
          </a:xfrm>
          <a:prstGeom prst="rect">
            <a:avLst/>
          </a:prstGeom>
        </p:spPr>
        <p:txBody>
          <a:bodyPr/>
          <a:lstStyle>
            <a:lvl1pPr marL="203200" indent="-203200" algn="l">
              <a:buFontTx/>
              <a:buBlip>
                <a:blip r:embed="rId2"/>
              </a:buBlip>
              <a:defRPr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indent="-203200" algn="l">
              <a:buFontTx/>
              <a:buBlip>
                <a:blip r:embed="rId2"/>
              </a:buBlip>
              <a:defRPr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12800" indent="-203200" algn="l">
              <a:buFontTx/>
              <a:buBlip>
                <a:blip r:embed="rId2"/>
              </a:buBlip>
              <a:defRPr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17600" indent="-203200" algn="l">
              <a:buFontTx/>
              <a:buBlip>
                <a:blip r:embed="rId2"/>
              </a:buBlip>
              <a:defRPr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22400" indent="-203200" algn="l">
              <a:buFontTx/>
              <a:buBlip>
                <a:blip r:embed="rId2"/>
              </a:buBlip>
              <a:defRPr sz="2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 Third level</a:t>
            </a:r>
          </a:p>
          <a:p>
            <a:pPr lvl="3"/>
            <a:r>
              <a:rPr lang="en-US"/>
              <a:t> Fourth level</a:t>
            </a:r>
          </a:p>
          <a:p>
            <a:pPr lvl="4"/>
            <a:r>
              <a:rPr lang="en-US"/>
              <a:t> Fifth level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6958" y="280773"/>
            <a:ext cx="113580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3300" b="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F216AC52-6B6B-8497-B325-966747C0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DDCE1AA-0076-B53B-C52B-D0A09E638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65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-column centered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B54A-577D-C4CA-6799-C3B124070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81000"/>
            <a:ext cx="10512424" cy="196088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Slide Header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FE84694-37E5-E509-A0EB-A6BF429661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285932"/>
            <a:ext cx="2441892" cy="188626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2E74FB-C4B9-8C28-A35C-C14C8809891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39788" y="3396932"/>
            <a:ext cx="2441892" cy="763588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41B395-81E4-2315-5EE3-437F91A35ED3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542348" y="4285932"/>
            <a:ext cx="2441892" cy="188626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69D3F94-D825-521B-6714-4ED1591F730E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3542348" y="3396932"/>
            <a:ext cx="2441892" cy="763588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F8D91C6-1BD3-09F8-810A-52DB7B165626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6207762" y="4285932"/>
            <a:ext cx="2441892" cy="188626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0E6C71F-4E4F-7FFE-DF06-2471AC2E5BF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207762" y="3396932"/>
            <a:ext cx="2441892" cy="763588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3527786-23B4-7BC2-2C0D-C65944FC9550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10322" y="4285932"/>
            <a:ext cx="2441892" cy="188626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C5CD073-881D-8ABC-69BA-7118C430849E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10322" y="3396932"/>
            <a:ext cx="2441892" cy="763588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Category Header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F7547BE-A94A-E3F1-47CB-E009A2123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CEAC2D7-1969-2B3F-B6E9-97CA6DC6A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B790C369-100A-91A2-F432-BD1A60221884}"/>
              </a:ext>
            </a:extLst>
          </p:cNvPr>
          <p:cNvSpPr/>
          <p:nvPr userDrawn="1"/>
        </p:nvSpPr>
        <p:spPr>
          <a:xfrm>
            <a:off x="637714" y="637041"/>
            <a:ext cx="10916572" cy="5583917"/>
          </a:xfrm>
          <a:prstGeom prst="rect">
            <a:avLst/>
          </a:prstGeom>
          <a:solidFill>
            <a:srgbClr val="FFDCC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C679CEE-D9D8-815D-E917-54E7D19C3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86ECAC9-5000-419C-2B13-7FCBDA88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B1F6DCF5-F007-7AA4-3095-F9E520046E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2800" y="3044279"/>
            <a:ext cx="5486400" cy="76944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break text</a:t>
            </a:r>
          </a:p>
        </p:txBody>
      </p:sp>
    </p:spTree>
    <p:extLst>
      <p:ext uri="{BB962C8B-B14F-4D97-AF65-F5344CB8AC3E}">
        <p14:creationId xmlns:p14="http://schemas.microsoft.com/office/powerpoint/2010/main" val="424935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Yell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F11D4B2A-1859-3B30-5DB5-A5EE3222F890}"/>
              </a:ext>
            </a:extLst>
          </p:cNvPr>
          <p:cNvSpPr/>
          <p:nvPr userDrawn="1"/>
        </p:nvSpPr>
        <p:spPr>
          <a:xfrm>
            <a:off x="637714" y="637042"/>
            <a:ext cx="10916572" cy="5583917"/>
          </a:xfrm>
          <a:prstGeom prst="rect">
            <a:avLst/>
          </a:prstGeom>
          <a:solidFill>
            <a:srgbClr val="FFE4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96D3D50-4169-3A81-DB16-81CAA203C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2966AAD-2E90-C06A-6DEE-56F1FD843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93B50B6-ED1C-56B3-12AA-88AFB08E26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6527" y="3078134"/>
            <a:ext cx="8118945" cy="7017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break text</a:t>
            </a:r>
          </a:p>
        </p:txBody>
      </p:sp>
    </p:spTree>
    <p:extLst>
      <p:ext uri="{BB962C8B-B14F-4D97-AF65-F5344CB8AC3E}">
        <p14:creationId xmlns:p14="http://schemas.microsoft.com/office/powerpoint/2010/main" val="25749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8AA7EFE8-3F0A-40E2-D098-C8BB3F2423FF}"/>
              </a:ext>
            </a:extLst>
          </p:cNvPr>
          <p:cNvSpPr/>
          <p:nvPr userDrawn="1"/>
        </p:nvSpPr>
        <p:spPr>
          <a:xfrm>
            <a:off x="637714" y="637042"/>
            <a:ext cx="10916572" cy="5583917"/>
          </a:xfrm>
          <a:prstGeom prst="rect">
            <a:avLst/>
          </a:prstGeom>
          <a:solidFill>
            <a:srgbClr val="317D5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9000" spc="90">
                <a:latin typeface="+mn-lt"/>
                <a:ea typeface="+mn-ea"/>
                <a:cs typeface="+mn-cs"/>
                <a:sym typeface="Halyard Display Bold"/>
              </a:defRPr>
            </a:pPr>
            <a:endParaRPr sz="450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8C23B02-A154-650E-4BDB-07B73A4F5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E840456-82D6-9B84-E1F7-1ADAFFA3C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6AB4A83-223A-603C-F87D-4AA51B40A2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2800" y="3078134"/>
            <a:ext cx="5486400" cy="7017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break text</a:t>
            </a:r>
          </a:p>
        </p:txBody>
      </p:sp>
    </p:spTree>
    <p:extLst>
      <p:ext uri="{BB962C8B-B14F-4D97-AF65-F5344CB8AC3E}">
        <p14:creationId xmlns:p14="http://schemas.microsoft.com/office/powerpoint/2010/main" val="140592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24F58-EF2D-7A6C-9B6A-BB447AA7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8D84-6CC3-DDF5-2E43-1533FF7A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E20E3E1-A2EF-74A8-1BBA-650D6AC3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1501F13-0939-7C41-B560-B6D935FE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719861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6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54" r:id="rId13"/>
    <p:sldLayoutId id="2147483663" r:id="rId14"/>
    <p:sldLayoutId id="2147483664" r:id="rId15"/>
    <p:sldLayoutId id="2147483700" r:id="rId16"/>
    <p:sldLayoutId id="2147483701" r:id="rId17"/>
    <p:sldLayoutId id="2147483702" r:id="rId18"/>
    <p:sldLayoutId id="2147483665" r:id="rId19"/>
    <p:sldLayoutId id="2147483666" r:id="rId20"/>
    <p:sldLayoutId id="2147483667" r:id="rId21"/>
    <p:sldLayoutId id="2147483668" r:id="rId22"/>
    <p:sldLayoutId id="2147483699" r:id="rId23"/>
    <p:sldLayoutId id="2147483704" r:id="rId24"/>
    <p:sldLayoutId id="2147483703" r:id="rId25"/>
    <p:sldLayoutId id="2147483705" r:id="rId26"/>
    <p:sldLayoutId id="2147483669" r:id="rId27"/>
    <p:sldLayoutId id="2147483706" r:id="rId28"/>
    <p:sldLayoutId id="2147483707" r:id="rId29"/>
    <p:sldLayoutId id="2147483708" r:id="rId30"/>
    <p:sldLayoutId id="2147483670" r:id="rId31"/>
    <p:sldLayoutId id="2147483671" r:id="rId32"/>
    <p:sldLayoutId id="2147483672" r:id="rId33"/>
    <p:sldLayoutId id="2147483673" r:id="rId34"/>
    <p:sldLayoutId id="2147483674" r:id="rId35"/>
    <p:sldLayoutId id="2147483675" r:id="rId36"/>
    <p:sldLayoutId id="2147483709" r:id="rId37"/>
    <p:sldLayoutId id="2147483710" r:id="rId38"/>
    <p:sldLayoutId id="2147483696" r:id="rId39"/>
    <p:sldLayoutId id="2147483676" r:id="rId40"/>
    <p:sldLayoutId id="2147483677" r:id="rId41"/>
    <p:sldLayoutId id="2147483678" r:id="rId42"/>
    <p:sldLayoutId id="2147483679" r:id="rId43"/>
    <p:sldLayoutId id="2147483680" r:id="rId44"/>
    <p:sldLayoutId id="2147483681" r:id="rId45"/>
    <p:sldLayoutId id="2147483682" r:id="rId46"/>
    <p:sldLayoutId id="2147483683" r:id="rId47"/>
    <p:sldLayoutId id="2147483714" r:id="rId48"/>
    <p:sldLayoutId id="2147483715" r:id="rId49"/>
    <p:sldLayoutId id="2147483716" r:id="rId50"/>
    <p:sldLayoutId id="2147483684" r:id="rId51"/>
    <p:sldLayoutId id="2147483711" r:id="rId52"/>
    <p:sldLayoutId id="2147483712" r:id="rId53"/>
    <p:sldLayoutId id="2147483713" r:id="rId54"/>
    <p:sldLayoutId id="2147483685" r:id="rId55"/>
    <p:sldLayoutId id="2147483686" r:id="rId56"/>
    <p:sldLayoutId id="2147483687" r:id="rId57"/>
    <p:sldLayoutId id="2147483688" r:id="rId58"/>
    <p:sldLayoutId id="2147483689" r:id="rId59"/>
    <p:sldLayoutId id="2147483690" r:id="rId60"/>
    <p:sldLayoutId id="2147483691" r:id="rId61"/>
    <p:sldLayoutId id="2147483692" r:id="rId62"/>
    <p:sldLayoutId id="2147483693" r:id="rId63"/>
    <p:sldLayoutId id="2147483694" r:id="rId64"/>
    <p:sldLayoutId id="2147483695" r:id="rId65"/>
    <p:sldLayoutId id="2147483697" r:id="rId66"/>
    <p:sldLayoutId id="2147483698" r:id="rId6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8" userDrawn="1">
          <p15:clr>
            <a:srgbClr val="F26B43"/>
          </p15:clr>
        </p15:guide>
        <p15:guide id="4" pos="7272" userDrawn="1">
          <p15:clr>
            <a:srgbClr val="F26B43"/>
          </p15:clr>
        </p15:guide>
        <p15:guide id="5" orient="horz" pos="3912" userDrawn="1">
          <p15:clr>
            <a:srgbClr val="F26B43"/>
          </p15:clr>
        </p15:guide>
        <p15:guide id="6" orient="horz" pos="408" userDrawn="1">
          <p15:clr>
            <a:srgbClr val="F26B43"/>
          </p15:clr>
        </p15:guide>
        <p15:guide id="7" pos="528" userDrawn="1">
          <p15:clr>
            <a:srgbClr val="F26B43"/>
          </p15:clr>
        </p15:guide>
        <p15:guide id="8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321BE-57FB-3CD2-3DE8-2C47989B406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36527" y="2585720"/>
            <a:ext cx="8118945" cy="1442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5" name="Picture 4" descr="A blue circle and white text&#10;&#10;Description automatically generated">
            <a:extLst>
              <a:ext uri="{FF2B5EF4-FFF2-40B4-BE49-F238E27FC236}">
                <a16:creationId xmlns:a16="http://schemas.microsoft.com/office/drawing/2014/main" id="{9F8958AB-8EA9-245C-1B94-C4607AFC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79" y="4601636"/>
            <a:ext cx="1940560" cy="644878"/>
          </a:xfrm>
          <a:prstGeom prst="rect">
            <a:avLst/>
          </a:prstGeom>
        </p:spPr>
      </p:pic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BC10E67-0B55-B767-1CD6-681DCEF79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8121" y="6455329"/>
            <a:ext cx="4114800" cy="184555"/>
          </a:xfrm>
        </p:spPr>
        <p:txBody>
          <a:bodyPr/>
          <a:lstStyle/>
          <a:p>
            <a:pPr algn="r"/>
            <a:r>
              <a:rPr lang="en-US"/>
              <a:t>TNTP  |  Presentation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E1D1AB-13BE-3FF2-E981-7F3AA5DA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227" y="6455329"/>
            <a:ext cx="419443" cy="184555"/>
          </a:xfrm>
        </p:spPr>
        <p:txBody>
          <a:bodyPr/>
          <a:lstStyle/>
          <a:p>
            <a:r>
              <a:rPr lang="en-US"/>
              <a:t>|   </a:t>
            </a:r>
            <a:fld id="{D0D390DC-57D8-49B4-9CD9-3DB7D0E549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00355F"/>
      </a:dk2>
      <a:lt2>
        <a:srgbClr val="E2EDDC"/>
      </a:lt2>
      <a:accent1>
        <a:srgbClr val="00355F"/>
      </a:accent1>
      <a:accent2>
        <a:srgbClr val="F2CF13"/>
      </a:accent2>
      <a:accent3>
        <a:srgbClr val="3F8A6A"/>
      </a:accent3>
      <a:accent4>
        <a:srgbClr val="C21943"/>
      </a:accent4>
      <a:accent5>
        <a:srgbClr val="F26C4C"/>
      </a:accent5>
      <a:accent6>
        <a:srgbClr val="4A4A4A"/>
      </a:accent6>
      <a:hlink>
        <a:srgbClr val="3F8A6A"/>
      </a:hlink>
      <a:folHlink>
        <a:srgbClr val="3F8A6A"/>
      </a:folHlink>
    </a:clrScheme>
    <a:fontScheme name="TNTP FY24">
      <a:majorFont>
        <a:latin typeface="Franklin Gothic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5D725B38FCFE47B26303A1F47CA989" ma:contentTypeVersion="17" ma:contentTypeDescription="Create a new document." ma:contentTypeScope="" ma:versionID="f2369445442da4d2eca68c2fecedd59c">
  <xsd:schema xmlns:xsd="http://www.w3.org/2001/XMLSchema" xmlns:xs="http://www.w3.org/2001/XMLSchema" xmlns:p="http://schemas.microsoft.com/office/2006/metadata/properties" xmlns:ns2="478ec165-2a8b-4043-8bdd-008adc844ebf" xmlns:ns3="51361075-550c-4907-b9c4-1c66fec8f9c8" targetNamespace="http://schemas.microsoft.com/office/2006/metadata/properties" ma:root="true" ma:fieldsID="572cee29eff1e1043c134c5ac0f0f073" ns2:_="" ns3:_="">
    <xsd:import namespace="478ec165-2a8b-4043-8bdd-008adc844ebf"/>
    <xsd:import namespace="51361075-550c-4907-b9c4-1c66fec8f9c8"/>
    <xsd:element name="properties">
      <xsd:complexType>
        <xsd:sequence>
          <xsd:element name="documentManagement">
            <xsd:complexType>
              <xsd:all>
                <xsd:element ref="ns2:Description" minOccurs="0"/>
                <xsd:element ref="ns2:ResourceTyp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ec165-2a8b-4043-8bdd-008adc844ebf" elementFormDefault="qualified">
    <xsd:import namespace="http://schemas.microsoft.com/office/2006/documentManagement/types"/>
    <xsd:import namespace="http://schemas.microsoft.com/office/infopath/2007/PartnerControls"/>
    <xsd:element name="Description" ma:index="8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ResourceType" ma:index="9" nillable="true" ma:displayName="Resource Type" ma:format="Dropdown" ma:internalName="ResourceType">
      <xsd:simpleType>
        <xsd:union memberTypes="dms:Text">
          <xsd:simpleType>
            <xsd:restriction base="dms:Choice">
              <xsd:enumeration value="Logo"/>
              <xsd:enumeration value="Overview Document"/>
              <xsd:enumeration value="Overview Deck"/>
              <xsd:enumeration value="Website Photo"/>
              <xsd:enumeration value="Guide"/>
              <xsd:enumeration value="Zoom Background"/>
              <xsd:enumeration value="Training"/>
              <xsd:enumeration value="Templates"/>
            </xsd:restriction>
          </xsd:simpleType>
        </xsd:un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983a865-a571-4416-b68b-a82578056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61075-550c-4907-b9c4-1c66fec8f9c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cecd16d-cad4-4793-8552-4f60b12500e4}" ma:internalName="TaxCatchAll" ma:showField="CatchAllData" ma:web="51361075-550c-4907-b9c4-1c66fec8f9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361075-550c-4907-b9c4-1c66fec8f9c8" xsi:nil="true"/>
    <lcf76f155ced4ddcb4097134ff3c332f xmlns="478ec165-2a8b-4043-8bdd-008adc844ebf">
      <Terms xmlns="http://schemas.microsoft.com/office/infopath/2007/PartnerControls"/>
    </lcf76f155ced4ddcb4097134ff3c332f>
    <Description xmlns="478ec165-2a8b-4043-8bdd-008adc844ebf" xsi:nil="true"/>
    <ResourceType xmlns="478ec165-2a8b-4043-8bdd-008adc844ebf">Templates</ResourceType>
  </documentManagement>
</p:properties>
</file>

<file path=customXml/itemProps1.xml><?xml version="1.0" encoding="utf-8"?>
<ds:datastoreItem xmlns:ds="http://schemas.openxmlformats.org/officeDocument/2006/customXml" ds:itemID="{CE78C1B9-19BC-430F-8DDF-2C6CBD6DA9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3CA11-CE19-46E6-A328-9C4F28EEA4F8}">
  <ds:schemaRefs>
    <ds:schemaRef ds:uri="478ec165-2a8b-4043-8bdd-008adc844ebf"/>
    <ds:schemaRef ds:uri="51361075-550c-4907-b9c4-1c66fec8f9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5194D10-B9BF-48BA-8583-86FCF4440716}">
  <ds:schemaRefs>
    <ds:schemaRef ds:uri="1553cbcc-7613-46bf-abbb-2047580a3843"/>
    <ds:schemaRef ds:uri="478ec165-2a8b-4043-8bdd-008adc844ebf"/>
    <ds:schemaRef ds:uri="51361075-550c-4907-b9c4-1c66fec8f9c8"/>
    <ds:schemaRef ds:uri="9c762342-580c-4556-9faf-7e2d7a7c8b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Demi</vt:lpstr>
      <vt:lpstr>Franklin Gothic Heavy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Overmyer</dc:creator>
  <cp:lastModifiedBy>Shane Orr</cp:lastModifiedBy>
  <cp:revision>3</cp:revision>
  <dcterms:created xsi:type="dcterms:W3CDTF">2023-10-12T13:17:42Z</dcterms:created>
  <dcterms:modified xsi:type="dcterms:W3CDTF">2023-11-21T15:44:17Z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0x010100475D725B38FCFE47B26303A1F47CA989</vt:lpwstr>
  </property>
  <property fmtid="{D5CDD505-2E9C-101B-9397-08002B2CF9AE}" pid="3" name="MediaServiceImageTags">
    <vt:lpwstr/>
  </property>
</Properties>
</file>