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6"/>
  </p:notesMasterIdLst>
  <p:handoutMasterIdLst>
    <p:handoutMasterId r:id="rId7"/>
  </p:handoutMasterIdLst>
  <p:sldIdLst>
    <p:sldId id="39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rmon" initials="c" lastIdx="13" clrIdx="0"/>
  <p:cmAuthor id="1" name="Jeff Wilson" initials="JW" lastIdx="1" clrIdx="1"/>
  <p:cmAuthor id="2" name="evidyarthi" initials="e" lastIdx="2" clrIdx="2"/>
  <p:cmAuthor id="3" name="evidyarthi" initials="ev" lastIdx="6" clrIdx="3"/>
  <p:cmAuthor id="4" name="Clairelise Rodriguez" initials="CR" lastIdx="3" clrIdx="4">
    <p:extLst>
      <p:ext uri="{19B8F6BF-5375-455C-9EA6-DF929625EA0E}">
        <p15:presenceInfo xmlns:p15="http://schemas.microsoft.com/office/powerpoint/2012/main" userId="S-1-5-21-1767168217-3281307705-1420346298-50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24873"/>
    <a:srgbClr val="595959"/>
    <a:srgbClr val="00A4C7"/>
    <a:srgbClr val="BFBFBF"/>
    <a:srgbClr val="F8F8F8"/>
    <a:srgbClr val="99CC00"/>
    <a:srgbClr val="FFFF00"/>
    <a:srgbClr val="6F6F6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DCE70-BEFA-47BB-A34E-1E41BAA9F2CB}" v="83" dt="2022-01-25T23:48:30.73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DD0F8-33AF-46C0-83E7-471521A1EE21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0D45B-F371-424B-9087-E87EA934A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88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  <a:cs typeface="+mn-cs"/>
              </a:defRPr>
            </a:lvl1pPr>
          </a:lstStyle>
          <a:p>
            <a:pPr>
              <a:defRPr/>
            </a:pPr>
            <a:fld id="{64A8FEDE-4F86-4977-9BE3-60DB49C45C8C}" type="datetimeFigureOut">
              <a:rPr lang="en-US" smtClean="0"/>
              <a:pPr>
                <a:defRPr/>
              </a:pPr>
              <a:t>7/19/23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  <a:cs typeface="+mn-cs"/>
              </a:defRPr>
            </a:lvl1pPr>
          </a:lstStyle>
          <a:p>
            <a:pPr>
              <a:defRPr/>
            </a:pPr>
            <a:fld id="{D8833439-D7E6-4DC1-A886-DD276C1C2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58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46E42-017E-45B5-8290-96B20EA1B7B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514600"/>
            <a:ext cx="8610600" cy="2057400"/>
          </a:xfrm>
        </p:spPr>
        <p:txBody>
          <a:bodyPr anchor="b" anchorCtr="0"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572000"/>
            <a:ext cx="8610600" cy="914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629400" y="6554822"/>
            <a:ext cx="2286000" cy="15388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/>
          <a:p>
            <a:pPr marL="0" lvl="4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>
                <a:solidFill>
                  <a:schemeClr val="bg1"/>
                </a:solidFill>
                <a:latin typeface="+mj-lt"/>
                <a:cs typeface="+mn-cs"/>
              </a:rPr>
              <a:t>© TNTP</a:t>
            </a:r>
            <a:r>
              <a:rPr lang="en-US" sz="1000" b="0" baseline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1000" b="0">
                <a:solidFill>
                  <a:schemeClr val="bg1"/>
                </a:solidFill>
                <a:latin typeface="+mj-lt"/>
                <a:cs typeface="+mn-cs"/>
              </a:rPr>
              <a:t>2022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5791200"/>
            <a:ext cx="8637181" cy="6096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group, date, client, etc.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04800"/>
            <a:ext cx="2286000" cy="444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514600"/>
            <a:ext cx="8610600" cy="2057400"/>
          </a:xfrm>
        </p:spPr>
        <p:txBody>
          <a:bodyPr anchor="b" anchorCtr="0"/>
          <a:lstStyle>
            <a:lvl1pPr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572000"/>
            <a:ext cx="8610600" cy="914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629400" y="6554822"/>
            <a:ext cx="2286000" cy="15388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/>
          <a:p>
            <a:pPr marL="0" lvl="4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>
                <a:solidFill>
                  <a:schemeClr val="tx1"/>
                </a:solidFill>
                <a:latin typeface="+mj-lt"/>
                <a:cs typeface="+mn-cs"/>
              </a:rPr>
              <a:t>© TNTP</a:t>
            </a:r>
            <a:r>
              <a:rPr lang="en-US" sz="1000" b="0" baseline="0">
                <a:solidFill>
                  <a:schemeClr val="tx1"/>
                </a:solidFill>
                <a:latin typeface="+mj-lt"/>
                <a:cs typeface="+mn-cs"/>
              </a:rPr>
              <a:t> </a:t>
            </a:r>
            <a:r>
              <a:rPr lang="en-US" sz="1000" b="0">
                <a:solidFill>
                  <a:schemeClr val="tx1"/>
                </a:solidFill>
                <a:latin typeface="+mj-lt"/>
                <a:cs typeface="+mn-cs"/>
              </a:rPr>
              <a:t>2022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5791200"/>
            <a:ext cx="8637181" cy="6096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group, date, client, etc.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21" y="228600"/>
            <a:ext cx="2194560" cy="3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2718" y="228600"/>
            <a:ext cx="851856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4340" y="1231392"/>
            <a:ext cx="8275320" cy="5093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2718" y="228600"/>
            <a:ext cx="851856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12718" y="6432514"/>
            <a:ext cx="6934200" cy="304800"/>
          </a:xfrm>
        </p:spPr>
        <p:txBody>
          <a:bodyPr lIns="0" tIns="0" rIns="0" bIns="0" anchor="b" anchorCtr="0"/>
          <a:lstStyle>
            <a:lvl1pPr marL="0" indent="0">
              <a:buNone/>
              <a:defRPr sz="800" baseline="0"/>
            </a:lvl1pPr>
          </a:lstStyle>
          <a:p>
            <a:pPr lvl="0"/>
            <a:r>
              <a:rPr lang="en-US"/>
              <a:t>Click to edit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8467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2718" y="228600"/>
            <a:ext cx="851856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306" y="1219200"/>
            <a:ext cx="8278483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8686800" y="6590992"/>
            <a:ext cx="60686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/ </a:t>
            </a:r>
            <a:fld id="{5DDCB601-9600-49A6-96AB-4947D10BB9BA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pPr algn="l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04800" y="228600"/>
            <a:ext cx="8534400" cy="0"/>
          </a:xfrm>
          <a:prstGeom prst="line">
            <a:avLst/>
          </a:prstGeom>
          <a:noFill/>
          <a:ln w="25400" cap="sq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562000"/>
            <a:ext cx="1264406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8" r:id="rId2"/>
    <p:sldLayoutId id="2147483732" r:id="rId3"/>
    <p:sldLayoutId id="2147483734" r:id="rId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o"/>
        <a:defRPr sz="1400">
          <a:solidFill>
            <a:schemeClr val="tx1"/>
          </a:solidFill>
          <a:latin typeface="+mn-lt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6002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20574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name@tntp.org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18742"/>
              </p:ext>
            </p:extLst>
          </p:nvPr>
        </p:nvGraphicFramePr>
        <p:xfrm>
          <a:off x="1670304" y="1503352"/>
          <a:ext cx="6254496" cy="385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259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tx2"/>
                          </a:solidFill>
                          <a:hlinkClick r:id="rId3"/>
                        </a:rPr>
                        <a:t>name@tntp.org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259"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/>
                          </a:solidFill>
                        </a:rPr>
                        <a:t>tntp.org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25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facebook.com/TNTP.org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25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twitter.com/</a:t>
                      </a:r>
                      <a:r>
                        <a:rPr lang="en-US" sz="2000" kern="120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tntp</a:t>
                      </a:r>
                      <a:r>
                        <a:rPr lang="en-US" sz="200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5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linkedin.com/company/</a:t>
                      </a:r>
                      <a:r>
                        <a:rPr lang="en-US" sz="2000" kern="120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tntp</a:t>
                      </a:r>
                      <a:endParaRPr lang="en-US" sz="2000" kern="120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with us.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2389140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1609933"/>
            <a:ext cx="548640" cy="54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3162053"/>
            <a:ext cx="548640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4694113"/>
            <a:ext cx="548640" cy="548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3920513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9477"/>
      </p:ext>
    </p:extLst>
  </p:cSld>
  <p:clrMapOvr>
    <a:masterClrMapping/>
  </p:clrMapOvr>
</p:sld>
</file>

<file path=ppt/theme/theme1.xml><?xml version="1.0" encoding="utf-8"?>
<a:theme xmlns:a="http://schemas.openxmlformats.org/drawingml/2006/main" name="TNTP Template 2013">
  <a:themeElements>
    <a:clrScheme name="Custom 18">
      <a:dk1>
        <a:srgbClr val="000000"/>
      </a:dk1>
      <a:lt1>
        <a:srgbClr val="FFFFFF"/>
      </a:lt1>
      <a:dk2>
        <a:srgbClr val="00355F"/>
      </a:dk2>
      <a:lt2>
        <a:srgbClr val="414042"/>
      </a:lt2>
      <a:accent1>
        <a:srgbClr val="00A4C7"/>
      </a:accent1>
      <a:accent2>
        <a:srgbClr val="81D2EB"/>
      </a:accent2>
      <a:accent3>
        <a:srgbClr val="FFC72F"/>
      </a:accent3>
      <a:accent4>
        <a:srgbClr val="EA8835"/>
      </a:accent4>
      <a:accent5>
        <a:srgbClr val="8EBF3F"/>
      </a:accent5>
      <a:accent6>
        <a:srgbClr val="C0C2C4"/>
      </a:accent6>
      <a:hlink>
        <a:srgbClr val="00A4C7"/>
      </a:hlink>
      <a:folHlink>
        <a:srgbClr val="00355F"/>
      </a:folHlink>
    </a:clrScheme>
    <a:fontScheme name="TNTP FY 2013">
      <a:majorFont>
        <a:latin typeface="Segoe UI"/>
        <a:ea typeface=""/>
        <a:cs typeface="Arial"/>
      </a:majorFont>
      <a:minorFont>
        <a:latin typeface="Segoe U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algn="ctr">
          <a:solidFill>
            <a:schemeClr val="accent1"/>
          </a:solidFill>
          <a:round/>
          <a:headEnd/>
          <a:tailEnd type="triangle" w="med" len="med"/>
        </a:ln>
      </a:spPr>
      <a:bodyPr wrap="none"/>
      <a:lstStyle>
        <a:defPPr>
          <a:defRPr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Shell-2014.potx" id="{FB9691D4-E163-422A-8ED2-A65B7CBF1F56}" vid="{0E48FC8E-DE50-466A-BA12-96C187FBDB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5D725B38FCFE47B26303A1F47CA989" ma:contentTypeVersion="16" ma:contentTypeDescription="Create a new document." ma:contentTypeScope="" ma:versionID="36aa485b5a09011df9763c46df12b5d9">
  <xsd:schema xmlns:xsd="http://www.w3.org/2001/XMLSchema" xmlns:xs="http://www.w3.org/2001/XMLSchema" xmlns:p="http://schemas.microsoft.com/office/2006/metadata/properties" xmlns:ns2="478ec165-2a8b-4043-8bdd-008adc844ebf" xmlns:ns3="51361075-550c-4907-b9c4-1c66fec8f9c8" targetNamespace="http://schemas.microsoft.com/office/2006/metadata/properties" ma:root="true" ma:fieldsID="15da6fc71dc06c4f275abcf191dd2be2" ns2:_="" ns3:_="">
    <xsd:import namespace="478ec165-2a8b-4043-8bdd-008adc844ebf"/>
    <xsd:import namespace="51361075-550c-4907-b9c4-1c66fec8f9c8"/>
    <xsd:element name="properties">
      <xsd:complexType>
        <xsd:sequence>
          <xsd:element name="documentManagement">
            <xsd:complexType>
              <xsd:all>
                <xsd:element ref="ns2:Description" minOccurs="0"/>
                <xsd:element ref="ns2:ResourceTyp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ec165-2a8b-4043-8bdd-008adc844ebf" elementFormDefault="qualified">
    <xsd:import namespace="http://schemas.microsoft.com/office/2006/documentManagement/types"/>
    <xsd:import namespace="http://schemas.microsoft.com/office/infopath/2007/PartnerControls"/>
    <xsd:element name="Description" ma:index="8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ResourceType" ma:index="9" nillable="true" ma:displayName="Resource Type" ma:format="Dropdown" ma:internalName="ResourceType">
      <xsd:simpleType>
        <xsd:union memberTypes="dms:Text">
          <xsd:simpleType>
            <xsd:restriction base="dms:Choice">
              <xsd:enumeration value="Logo"/>
              <xsd:enumeration value="Overview Document"/>
              <xsd:enumeration value="Overview Deck"/>
              <xsd:enumeration value="Website Photo"/>
              <xsd:enumeration value="Guide"/>
              <xsd:enumeration value="Zoom Background"/>
              <xsd:enumeration value="Training"/>
            </xsd:restriction>
          </xsd:simpleType>
        </xsd:un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983a865-a571-4416-b68b-a82578056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61075-550c-4907-b9c4-1c66fec8f9c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cecd16d-cad4-4793-8552-4f60b12500e4}" ma:internalName="TaxCatchAll" ma:showField="CatchAllData" ma:web="51361075-550c-4907-b9c4-1c66fec8f9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478ec165-2a8b-4043-8bdd-008adc844ebf" xsi:nil="true"/>
    <ResourceType xmlns="478ec165-2a8b-4043-8bdd-008adc844ebf">Template</ResourceType>
    <TaxCatchAll xmlns="51361075-550c-4907-b9c4-1c66fec8f9c8" xsi:nil="true"/>
    <lcf76f155ced4ddcb4097134ff3c332f xmlns="478ec165-2a8b-4043-8bdd-008adc844ebf">
      <Terms xmlns="http://schemas.microsoft.com/office/infopath/2007/PartnerControls"/>
    </lcf76f155ced4ddcb4097134ff3c332f>
    <SharedWithUsers xmlns="51361075-550c-4907-b9c4-1c66fec8f9c8">
      <UserInfo>
        <DisplayName>Alejandra Rueda Ballesteros</DisplayName>
        <AccountId>1111</AccountId>
        <AccountType/>
      </UserInfo>
      <UserInfo>
        <DisplayName>Olivia Falk</DisplayName>
        <AccountId>1039</AccountId>
        <AccountType/>
      </UserInfo>
      <UserInfo>
        <DisplayName>Donna Anderson-Davis</DisplayName>
        <AccountId>332</AccountId>
        <AccountType/>
      </UserInfo>
      <UserInfo>
        <DisplayName>Danny Swersky</DisplayName>
        <AccountId>1036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3991E31-6B53-4C07-B87D-1932A9AD7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E4860-BF9D-4BE3-A1C6-D99F29CEE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ec165-2a8b-4043-8bdd-008adc844ebf"/>
    <ds:schemaRef ds:uri="51361075-550c-4907-b9c4-1c66fec8f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E4E840-1B12-414D-8A82-9542FC7DF7AA}">
  <ds:schemaRefs>
    <ds:schemaRef ds:uri="478ec165-2a8b-4043-8bdd-008adc844e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1361075-550c-4907-b9c4-1c66fec8f9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32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Segoe UI</vt:lpstr>
      <vt:lpstr>Wingdings</vt:lpstr>
      <vt:lpstr>TNTP Template 2013</vt:lpstr>
      <vt:lpstr>Connect with 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Shell</dc:title>
  <dc:creator>lisa relou</dc:creator>
  <cp:lastModifiedBy>Shane Orr</cp:lastModifiedBy>
  <cp:revision>6</cp:revision>
  <dcterms:created xsi:type="dcterms:W3CDTF">2015-01-08T16:37:23Z</dcterms:created>
  <dcterms:modified xsi:type="dcterms:W3CDTF">2023-07-19T19:02:56Z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0x010100475D725B38FCFE47B26303A1F47CA989</vt:lpwstr>
  </property>
  <property fmtid="{D5CDD505-2E9C-101B-9397-08002B2CF9AE}" pid="3" name="Order">
    <vt:r8>1600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Brand">
    <vt:lpwstr>TNTP</vt:lpwstr>
  </property>
  <property fmtid="{D5CDD505-2E9C-101B-9397-08002B2CF9AE}" pid="9" name="Program">
    <vt:lpwstr>N/A</vt:lpwstr>
  </property>
  <property fmtid="{D5CDD505-2E9C-101B-9397-08002B2CF9AE}" pid="10" name="MediaServiceImageTags">
    <vt:lpwstr/>
  </property>
</Properties>
</file>