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4" r:id="rId4"/>
    <p:sldId id="257" r:id="rId5"/>
    <p:sldId id="262" r:id="rId6"/>
    <p:sldId id="263" r:id="rId7"/>
    <p:sldId id="258" r:id="rId8"/>
    <p:sldId id="259" r:id="rId9"/>
    <p:sldId id="265" r:id="rId10"/>
    <p:sldId id="261"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105" d="100"/>
          <a:sy n="105"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C79BB-D9D1-4B8C-8AEE-405FA0919786}"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E47122A1-E0DD-4F13-AD26-CA515C217529}">
      <dgm:prSet/>
      <dgm:spPr/>
      <dgm:t>
        <a:bodyPr/>
        <a:lstStyle/>
        <a:p>
          <a:r>
            <a:rPr lang="en-US" dirty="0"/>
            <a:t>JIHAD AL-HUSSAIN</a:t>
          </a:r>
        </a:p>
      </dgm:t>
    </dgm:pt>
    <dgm:pt modelId="{E29D4F6B-9B60-4DAB-8EED-424AC1CAC887}" type="parTrans" cxnId="{1F7AF90C-66AE-48AE-A903-F3D7891D8A07}">
      <dgm:prSet/>
      <dgm:spPr/>
      <dgm:t>
        <a:bodyPr/>
        <a:lstStyle/>
        <a:p>
          <a:endParaRPr lang="en-US"/>
        </a:p>
      </dgm:t>
    </dgm:pt>
    <dgm:pt modelId="{9837CE98-353E-4309-A28D-424506F4A1B3}" type="sibTrans" cxnId="{1F7AF90C-66AE-48AE-A903-F3D7891D8A07}">
      <dgm:prSet/>
      <dgm:spPr/>
      <dgm:t>
        <a:bodyPr/>
        <a:lstStyle/>
        <a:p>
          <a:endParaRPr lang="en-US"/>
        </a:p>
      </dgm:t>
    </dgm:pt>
    <dgm:pt modelId="{E2F2EB8F-F32B-4045-98FB-C216E159C3CD}">
      <dgm:prSet/>
      <dgm:spPr/>
      <dgm:t>
        <a:bodyPr/>
        <a:lstStyle/>
        <a:p>
          <a:r>
            <a:rPr lang="en-US"/>
            <a:t>JOHN GAFFNEY</a:t>
          </a:r>
        </a:p>
      </dgm:t>
    </dgm:pt>
    <dgm:pt modelId="{AD7448B8-7B29-4CFE-8891-C73C88044ECD}" type="parTrans" cxnId="{25BA4C82-F1D3-4B25-BF56-968C15A0A251}">
      <dgm:prSet/>
      <dgm:spPr/>
      <dgm:t>
        <a:bodyPr/>
        <a:lstStyle/>
        <a:p>
          <a:endParaRPr lang="en-US"/>
        </a:p>
      </dgm:t>
    </dgm:pt>
    <dgm:pt modelId="{3C690976-E4E9-4BD7-87E0-026873A7D932}" type="sibTrans" cxnId="{25BA4C82-F1D3-4B25-BF56-968C15A0A251}">
      <dgm:prSet/>
      <dgm:spPr/>
      <dgm:t>
        <a:bodyPr/>
        <a:lstStyle/>
        <a:p>
          <a:endParaRPr lang="en-US"/>
        </a:p>
      </dgm:t>
    </dgm:pt>
    <dgm:pt modelId="{EDAC10AA-D23D-4389-9FB8-FC18B4C8448A}">
      <dgm:prSet/>
      <dgm:spPr/>
      <dgm:t>
        <a:bodyPr/>
        <a:lstStyle/>
        <a:p>
          <a:r>
            <a:rPr lang="en-US"/>
            <a:t>SHANEL KUCHERA</a:t>
          </a:r>
        </a:p>
      </dgm:t>
    </dgm:pt>
    <dgm:pt modelId="{1FDAF015-B247-44F4-9AF1-9682DBA84E0B}" type="parTrans" cxnId="{A1A8D026-654E-4165-91DD-BB21348C9D22}">
      <dgm:prSet/>
      <dgm:spPr/>
      <dgm:t>
        <a:bodyPr/>
        <a:lstStyle/>
        <a:p>
          <a:endParaRPr lang="en-US"/>
        </a:p>
      </dgm:t>
    </dgm:pt>
    <dgm:pt modelId="{FE998FAD-B755-49DA-B4CD-A9623B508801}" type="sibTrans" cxnId="{A1A8D026-654E-4165-91DD-BB21348C9D22}">
      <dgm:prSet/>
      <dgm:spPr/>
      <dgm:t>
        <a:bodyPr/>
        <a:lstStyle/>
        <a:p>
          <a:endParaRPr lang="en-US"/>
        </a:p>
      </dgm:t>
    </dgm:pt>
    <dgm:pt modelId="{25D96F3D-7758-49B2-82E5-DA8A7B46EDB1}">
      <dgm:prSet/>
      <dgm:spPr/>
      <dgm:t>
        <a:bodyPr/>
        <a:lstStyle/>
        <a:p>
          <a:r>
            <a:rPr lang="en-US"/>
            <a:t>KAZUKI TAKEHASHI</a:t>
          </a:r>
        </a:p>
      </dgm:t>
    </dgm:pt>
    <dgm:pt modelId="{89578AA3-19F4-47E2-A000-E3A7A83D2CE4}" type="parTrans" cxnId="{DAB0BBF1-FB71-4867-AC31-5F58A0DE4DB9}">
      <dgm:prSet/>
      <dgm:spPr/>
      <dgm:t>
        <a:bodyPr/>
        <a:lstStyle/>
        <a:p>
          <a:endParaRPr lang="en-US"/>
        </a:p>
      </dgm:t>
    </dgm:pt>
    <dgm:pt modelId="{3190C1D5-95CC-4873-897E-F6D1E9B760D8}" type="sibTrans" cxnId="{DAB0BBF1-FB71-4867-AC31-5F58A0DE4DB9}">
      <dgm:prSet/>
      <dgm:spPr/>
      <dgm:t>
        <a:bodyPr/>
        <a:lstStyle/>
        <a:p>
          <a:endParaRPr lang="en-US"/>
        </a:p>
      </dgm:t>
    </dgm:pt>
    <dgm:pt modelId="{08C87FDB-64FF-45DE-837F-FC0DC788BEAB}">
      <dgm:prSet/>
      <dgm:spPr/>
      <dgm:t>
        <a:bodyPr/>
        <a:lstStyle/>
        <a:p>
          <a:r>
            <a:rPr lang="en-US"/>
            <a:t>PATRICK THORNQUIST</a:t>
          </a:r>
        </a:p>
      </dgm:t>
    </dgm:pt>
    <dgm:pt modelId="{FFA82A29-48B4-465E-B635-58319F91B7D4}" type="parTrans" cxnId="{093D6927-D1C3-45BF-AD95-3900BA2300EC}">
      <dgm:prSet/>
      <dgm:spPr/>
      <dgm:t>
        <a:bodyPr/>
        <a:lstStyle/>
        <a:p>
          <a:endParaRPr lang="en-US"/>
        </a:p>
      </dgm:t>
    </dgm:pt>
    <dgm:pt modelId="{7E1DFBA2-B61B-4910-88B0-4DBC63EDF24A}" type="sibTrans" cxnId="{093D6927-D1C3-45BF-AD95-3900BA2300EC}">
      <dgm:prSet/>
      <dgm:spPr/>
      <dgm:t>
        <a:bodyPr/>
        <a:lstStyle/>
        <a:p>
          <a:endParaRPr lang="en-US"/>
        </a:p>
      </dgm:t>
    </dgm:pt>
    <dgm:pt modelId="{19BB0883-6B9D-D742-B81F-D7D473BA9F28}" type="pres">
      <dgm:prSet presAssocID="{BF3C79BB-D9D1-4B8C-8AEE-405FA0919786}" presName="vert0" presStyleCnt="0">
        <dgm:presLayoutVars>
          <dgm:dir/>
          <dgm:animOne val="branch"/>
          <dgm:animLvl val="lvl"/>
        </dgm:presLayoutVars>
      </dgm:prSet>
      <dgm:spPr/>
    </dgm:pt>
    <dgm:pt modelId="{47F19678-23EF-5D4E-9355-ADA1C0FC7A60}" type="pres">
      <dgm:prSet presAssocID="{E47122A1-E0DD-4F13-AD26-CA515C217529}" presName="thickLine" presStyleLbl="alignNode1" presStyleIdx="0" presStyleCnt="5"/>
      <dgm:spPr/>
    </dgm:pt>
    <dgm:pt modelId="{29132431-267B-734F-A68E-EC40C644BE3C}" type="pres">
      <dgm:prSet presAssocID="{E47122A1-E0DD-4F13-AD26-CA515C217529}" presName="horz1" presStyleCnt="0"/>
      <dgm:spPr/>
    </dgm:pt>
    <dgm:pt modelId="{DF8EC637-9D97-E844-9979-F2A28E717741}" type="pres">
      <dgm:prSet presAssocID="{E47122A1-E0DD-4F13-AD26-CA515C217529}" presName="tx1" presStyleLbl="revTx" presStyleIdx="0" presStyleCnt="5"/>
      <dgm:spPr/>
    </dgm:pt>
    <dgm:pt modelId="{0F051999-8763-0746-8FEC-F1D3590E3B7F}" type="pres">
      <dgm:prSet presAssocID="{E47122A1-E0DD-4F13-AD26-CA515C217529}" presName="vert1" presStyleCnt="0"/>
      <dgm:spPr/>
    </dgm:pt>
    <dgm:pt modelId="{270AB0DB-D650-E349-9B7B-59FBC7A8137D}" type="pres">
      <dgm:prSet presAssocID="{E2F2EB8F-F32B-4045-98FB-C216E159C3CD}" presName="thickLine" presStyleLbl="alignNode1" presStyleIdx="1" presStyleCnt="5"/>
      <dgm:spPr/>
    </dgm:pt>
    <dgm:pt modelId="{310F60D8-BE85-F740-8726-3EBBC7467568}" type="pres">
      <dgm:prSet presAssocID="{E2F2EB8F-F32B-4045-98FB-C216E159C3CD}" presName="horz1" presStyleCnt="0"/>
      <dgm:spPr/>
    </dgm:pt>
    <dgm:pt modelId="{7B86E324-1DDF-384A-933B-35039A05F6BC}" type="pres">
      <dgm:prSet presAssocID="{E2F2EB8F-F32B-4045-98FB-C216E159C3CD}" presName="tx1" presStyleLbl="revTx" presStyleIdx="1" presStyleCnt="5"/>
      <dgm:spPr/>
    </dgm:pt>
    <dgm:pt modelId="{0BB6D154-47BA-FF4B-9C72-551DCEDE05C2}" type="pres">
      <dgm:prSet presAssocID="{E2F2EB8F-F32B-4045-98FB-C216E159C3CD}" presName="vert1" presStyleCnt="0"/>
      <dgm:spPr/>
    </dgm:pt>
    <dgm:pt modelId="{74509C4F-C5B2-FC4D-ABF6-A28F917AEEF4}" type="pres">
      <dgm:prSet presAssocID="{EDAC10AA-D23D-4389-9FB8-FC18B4C8448A}" presName="thickLine" presStyleLbl="alignNode1" presStyleIdx="2" presStyleCnt="5"/>
      <dgm:spPr/>
    </dgm:pt>
    <dgm:pt modelId="{0E0EC626-E8E1-814F-A5FF-26E7FF246480}" type="pres">
      <dgm:prSet presAssocID="{EDAC10AA-D23D-4389-9FB8-FC18B4C8448A}" presName="horz1" presStyleCnt="0"/>
      <dgm:spPr/>
    </dgm:pt>
    <dgm:pt modelId="{6B253D92-AAE9-2F4D-AE5E-57C26B8AAF38}" type="pres">
      <dgm:prSet presAssocID="{EDAC10AA-D23D-4389-9FB8-FC18B4C8448A}" presName="tx1" presStyleLbl="revTx" presStyleIdx="2" presStyleCnt="5"/>
      <dgm:spPr/>
    </dgm:pt>
    <dgm:pt modelId="{C7AF91B2-CAF2-974A-8286-E02ABF8FD69A}" type="pres">
      <dgm:prSet presAssocID="{EDAC10AA-D23D-4389-9FB8-FC18B4C8448A}" presName="vert1" presStyleCnt="0"/>
      <dgm:spPr/>
    </dgm:pt>
    <dgm:pt modelId="{23389BA1-AE76-254D-B9AC-F831543587B3}" type="pres">
      <dgm:prSet presAssocID="{25D96F3D-7758-49B2-82E5-DA8A7B46EDB1}" presName="thickLine" presStyleLbl="alignNode1" presStyleIdx="3" presStyleCnt="5"/>
      <dgm:spPr/>
    </dgm:pt>
    <dgm:pt modelId="{13A4DAA1-506B-BC45-BF3C-37AFD9BC3C62}" type="pres">
      <dgm:prSet presAssocID="{25D96F3D-7758-49B2-82E5-DA8A7B46EDB1}" presName="horz1" presStyleCnt="0"/>
      <dgm:spPr/>
    </dgm:pt>
    <dgm:pt modelId="{17A719BB-5B5E-3646-9DBA-9BA9D0C68AFC}" type="pres">
      <dgm:prSet presAssocID="{25D96F3D-7758-49B2-82E5-DA8A7B46EDB1}" presName="tx1" presStyleLbl="revTx" presStyleIdx="3" presStyleCnt="5"/>
      <dgm:spPr/>
    </dgm:pt>
    <dgm:pt modelId="{BAEC12EA-D7E3-4142-B830-3C9D79A14CB3}" type="pres">
      <dgm:prSet presAssocID="{25D96F3D-7758-49B2-82E5-DA8A7B46EDB1}" presName="vert1" presStyleCnt="0"/>
      <dgm:spPr/>
    </dgm:pt>
    <dgm:pt modelId="{FD7BAED7-42E9-C144-8C53-6F4BC4576EF5}" type="pres">
      <dgm:prSet presAssocID="{08C87FDB-64FF-45DE-837F-FC0DC788BEAB}" presName="thickLine" presStyleLbl="alignNode1" presStyleIdx="4" presStyleCnt="5"/>
      <dgm:spPr/>
    </dgm:pt>
    <dgm:pt modelId="{63A2220C-4CA4-9342-A7E1-BF0741A802BE}" type="pres">
      <dgm:prSet presAssocID="{08C87FDB-64FF-45DE-837F-FC0DC788BEAB}" presName="horz1" presStyleCnt="0"/>
      <dgm:spPr/>
    </dgm:pt>
    <dgm:pt modelId="{1232C9EE-273C-5E47-8041-0642481BC7BA}" type="pres">
      <dgm:prSet presAssocID="{08C87FDB-64FF-45DE-837F-FC0DC788BEAB}" presName="tx1" presStyleLbl="revTx" presStyleIdx="4" presStyleCnt="5"/>
      <dgm:spPr/>
    </dgm:pt>
    <dgm:pt modelId="{65A60651-65C6-2940-8841-497AE6FBE209}" type="pres">
      <dgm:prSet presAssocID="{08C87FDB-64FF-45DE-837F-FC0DC788BEAB}" presName="vert1" presStyleCnt="0"/>
      <dgm:spPr/>
    </dgm:pt>
  </dgm:ptLst>
  <dgm:cxnLst>
    <dgm:cxn modelId="{1F7AF90C-66AE-48AE-A903-F3D7891D8A07}" srcId="{BF3C79BB-D9D1-4B8C-8AEE-405FA0919786}" destId="{E47122A1-E0DD-4F13-AD26-CA515C217529}" srcOrd="0" destOrd="0" parTransId="{E29D4F6B-9B60-4DAB-8EED-424AC1CAC887}" sibTransId="{9837CE98-353E-4309-A28D-424506F4A1B3}"/>
    <dgm:cxn modelId="{2F34EA1A-188E-7A40-8408-8B575946B2EC}" type="presOf" srcId="{25D96F3D-7758-49B2-82E5-DA8A7B46EDB1}" destId="{17A719BB-5B5E-3646-9DBA-9BA9D0C68AFC}" srcOrd="0" destOrd="0" presId="urn:microsoft.com/office/officeart/2008/layout/LinedList"/>
    <dgm:cxn modelId="{A1A8D026-654E-4165-91DD-BB21348C9D22}" srcId="{BF3C79BB-D9D1-4B8C-8AEE-405FA0919786}" destId="{EDAC10AA-D23D-4389-9FB8-FC18B4C8448A}" srcOrd="2" destOrd="0" parTransId="{1FDAF015-B247-44F4-9AF1-9682DBA84E0B}" sibTransId="{FE998FAD-B755-49DA-B4CD-A9623B508801}"/>
    <dgm:cxn modelId="{093D6927-D1C3-45BF-AD95-3900BA2300EC}" srcId="{BF3C79BB-D9D1-4B8C-8AEE-405FA0919786}" destId="{08C87FDB-64FF-45DE-837F-FC0DC788BEAB}" srcOrd="4" destOrd="0" parTransId="{FFA82A29-48B4-465E-B635-58319F91B7D4}" sibTransId="{7E1DFBA2-B61B-4910-88B0-4DBC63EDF24A}"/>
    <dgm:cxn modelId="{25BA4C82-F1D3-4B25-BF56-968C15A0A251}" srcId="{BF3C79BB-D9D1-4B8C-8AEE-405FA0919786}" destId="{E2F2EB8F-F32B-4045-98FB-C216E159C3CD}" srcOrd="1" destOrd="0" parTransId="{AD7448B8-7B29-4CFE-8891-C73C88044ECD}" sibTransId="{3C690976-E4E9-4BD7-87E0-026873A7D932}"/>
    <dgm:cxn modelId="{817D1AB3-7315-5F40-9F9F-3BF134BFE61C}" type="presOf" srcId="{EDAC10AA-D23D-4389-9FB8-FC18B4C8448A}" destId="{6B253D92-AAE9-2F4D-AE5E-57C26B8AAF38}" srcOrd="0" destOrd="0" presId="urn:microsoft.com/office/officeart/2008/layout/LinedList"/>
    <dgm:cxn modelId="{38B072D1-ECC4-9741-947B-AFD73A667288}" type="presOf" srcId="{E47122A1-E0DD-4F13-AD26-CA515C217529}" destId="{DF8EC637-9D97-E844-9979-F2A28E717741}" srcOrd="0" destOrd="0" presId="urn:microsoft.com/office/officeart/2008/layout/LinedList"/>
    <dgm:cxn modelId="{3DABC0E3-6942-DD4A-A5E3-B8186897C03C}" type="presOf" srcId="{BF3C79BB-D9D1-4B8C-8AEE-405FA0919786}" destId="{19BB0883-6B9D-D742-B81F-D7D473BA9F28}" srcOrd="0" destOrd="0" presId="urn:microsoft.com/office/officeart/2008/layout/LinedList"/>
    <dgm:cxn modelId="{2AACDAEB-1833-924A-8B19-40F77FDCEF69}" type="presOf" srcId="{E2F2EB8F-F32B-4045-98FB-C216E159C3CD}" destId="{7B86E324-1DDF-384A-933B-35039A05F6BC}" srcOrd="0" destOrd="0" presId="urn:microsoft.com/office/officeart/2008/layout/LinedList"/>
    <dgm:cxn modelId="{DAB0BBF1-FB71-4867-AC31-5F58A0DE4DB9}" srcId="{BF3C79BB-D9D1-4B8C-8AEE-405FA0919786}" destId="{25D96F3D-7758-49B2-82E5-DA8A7B46EDB1}" srcOrd="3" destOrd="0" parTransId="{89578AA3-19F4-47E2-A000-E3A7A83D2CE4}" sibTransId="{3190C1D5-95CC-4873-897E-F6D1E9B760D8}"/>
    <dgm:cxn modelId="{0798E6FC-75E3-BF48-B798-D4B5403FB4FC}" type="presOf" srcId="{08C87FDB-64FF-45DE-837F-FC0DC788BEAB}" destId="{1232C9EE-273C-5E47-8041-0642481BC7BA}" srcOrd="0" destOrd="0" presId="urn:microsoft.com/office/officeart/2008/layout/LinedList"/>
    <dgm:cxn modelId="{A4AAD646-0D47-DD45-94F6-107F828947C1}" type="presParOf" srcId="{19BB0883-6B9D-D742-B81F-D7D473BA9F28}" destId="{47F19678-23EF-5D4E-9355-ADA1C0FC7A60}" srcOrd="0" destOrd="0" presId="urn:microsoft.com/office/officeart/2008/layout/LinedList"/>
    <dgm:cxn modelId="{0199A930-5E88-7043-A592-540E95B4E84D}" type="presParOf" srcId="{19BB0883-6B9D-D742-B81F-D7D473BA9F28}" destId="{29132431-267B-734F-A68E-EC40C644BE3C}" srcOrd="1" destOrd="0" presId="urn:microsoft.com/office/officeart/2008/layout/LinedList"/>
    <dgm:cxn modelId="{0BDCAB6B-3BEA-0843-A6D1-ED83839676BC}" type="presParOf" srcId="{29132431-267B-734F-A68E-EC40C644BE3C}" destId="{DF8EC637-9D97-E844-9979-F2A28E717741}" srcOrd="0" destOrd="0" presId="urn:microsoft.com/office/officeart/2008/layout/LinedList"/>
    <dgm:cxn modelId="{8017E880-7315-1142-841E-8ECCD9F00E08}" type="presParOf" srcId="{29132431-267B-734F-A68E-EC40C644BE3C}" destId="{0F051999-8763-0746-8FEC-F1D3590E3B7F}" srcOrd="1" destOrd="0" presId="urn:microsoft.com/office/officeart/2008/layout/LinedList"/>
    <dgm:cxn modelId="{979E28B5-1F7F-8249-B9F3-E3B3E6BBC3E5}" type="presParOf" srcId="{19BB0883-6B9D-D742-B81F-D7D473BA9F28}" destId="{270AB0DB-D650-E349-9B7B-59FBC7A8137D}" srcOrd="2" destOrd="0" presId="urn:microsoft.com/office/officeart/2008/layout/LinedList"/>
    <dgm:cxn modelId="{0F2A3EF5-A3A9-F34E-AB75-A591AD38704C}" type="presParOf" srcId="{19BB0883-6B9D-D742-B81F-D7D473BA9F28}" destId="{310F60D8-BE85-F740-8726-3EBBC7467568}" srcOrd="3" destOrd="0" presId="urn:microsoft.com/office/officeart/2008/layout/LinedList"/>
    <dgm:cxn modelId="{4EF35191-3238-3745-A3AF-C21AE4B7F207}" type="presParOf" srcId="{310F60D8-BE85-F740-8726-3EBBC7467568}" destId="{7B86E324-1DDF-384A-933B-35039A05F6BC}" srcOrd="0" destOrd="0" presId="urn:microsoft.com/office/officeart/2008/layout/LinedList"/>
    <dgm:cxn modelId="{04DD44EF-4F4E-5C4F-ACEE-7C5DED203B29}" type="presParOf" srcId="{310F60D8-BE85-F740-8726-3EBBC7467568}" destId="{0BB6D154-47BA-FF4B-9C72-551DCEDE05C2}" srcOrd="1" destOrd="0" presId="urn:microsoft.com/office/officeart/2008/layout/LinedList"/>
    <dgm:cxn modelId="{C1BCA351-ADED-2548-9BE3-9E7B25917655}" type="presParOf" srcId="{19BB0883-6B9D-D742-B81F-D7D473BA9F28}" destId="{74509C4F-C5B2-FC4D-ABF6-A28F917AEEF4}" srcOrd="4" destOrd="0" presId="urn:microsoft.com/office/officeart/2008/layout/LinedList"/>
    <dgm:cxn modelId="{0B5B5371-440F-AF4C-ACF6-4485D5197A21}" type="presParOf" srcId="{19BB0883-6B9D-D742-B81F-D7D473BA9F28}" destId="{0E0EC626-E8E1-814F-A5FF-26E7FF246480}" srcOrd="5" destOrd="0" presId="urn:microsoft.com/office/officeart/2008/layout/LinedList"/>
    <dgm:cxn modelId="{1D5491C0-5DE8-A040-8A5C-40C090D5F28C}" type="presParOf" srcId="{0E0EC626-E8E1-814F-A5FF-26E7FF246480}" destId="{6B253D92-AAE9-2F4D-AE5E-57C26B8AAF38}" srcOrd="0" destOrd="0" presId="urn:microsoft.com/office/officeart/2008/layout/LinedList"/>
    <dgm:cxn modelId="{862305EB-AEAE-B64F-A01D-3C7A2BE1FDBB}" type="presParOf" srcId="{0E0EC626-E8E1-814F-A5FF-26E7FF246480}" destId="{C7AF91B2-CAF2-974A-8286-E02ABF8FD69A}" srcOrd="1" destOrd="0" presId="urn:microsoft.com/office/officeart/2008/layout/LinedList"/>
    <dgm:cxn modelId="{D1B11A38-1052-D641-9590-BD8D680DF23F}" type="presParOf" srcId="{19BB0883-6B9D-D742-B81F-D7D473BA9F28}" destId="{23389BA1-AE76-254D-B9AC-F831543587B3}" srcOrd="6" destOrd="0" presId="urn:microsoft.com/office/officeart/2008/layout/LinedList"/>
    <dgm:cxn modelId="{CD95EA1E-A166-CF4F-A880-F73AD37D4691}" type="presParOf" srcId="{19BB0883-6B9D-D742-B81F-D7D473BA9F28}" destId="{13A4DAA1-506B-BC45-BF3C-37AFD9BC3C62}" srcOrd="7" destOrd="0" presId="urn:microsoft.com/office/officeart/2008/layout/LinedList"/>
    <dgm:cxn modelId="{8A7A437B-8D95-674D-9010-F0491CFA261F}" type="presParOf" srcId="{13A4DAA1-506B-BC45-BF3C-37AFD9BC3C62}" destId="{17A719BB-5B5E-3646-9DBA-9BA9D0C68AFC}" srcOrd="0" destOrd="0" presId="urn:microsoft.com/office/officeart/2008/layout/LinedList"/>
    <dgm:cxn modelId="{4CCF3587-AD2A-C34E-AACB-223950CC218E}" type="presParOf" srcId="{13A4DAA1-506B-BC45-BF3C-37AFD9BC3C62}" destId="{BAEC12EA-D7E3-4142-B830-3C9D79A14CB3}" srcOrd="1" destOrd="0" presId="urn:microsoft.com/office/officeart/2008/layout/LinedList"/>
    <dgm:cxn modelId="{35A0FB7C-432E-D340-92E9-B23E9B59FFA5}" type="presParOf" srcId="{19BB0883-6B9D-D742-B81F-D7D473BA9F28}" destId="{FD7BAED7-42E9-C144-8C53-6F4BC4576EF5}" srcOrd="8" destOrd="0" presId="urn:microsoft.com/office/officeart/2008/layout/LinedList"/>
    <dgm:cxn modelId="{8E1A37BA-5201-6844-B672-7001F0B8FE55}" type="presParOf" srcId="{19BB0883-6B9D-D742-B81F-D7D473BA9F28}" destId="{63A2220C-4CA4-9342-A7E1-BF0741A802BE}" srcOrd="9" destOrd="0" presId="urn:microsoft.com/office/officeart/2008/layout/LinedList"/>
    <dgm:cxn modelId="{A2617FB0-D6E3-1F4B-BBCE-6042D4AA79C9}" type="presParOf" srcId="{63A2220C-4CA4-9342-A7E1-BF0741A802BE}" destId="{1232C9EE-273C-5E47-8041-0642481BC7BA}" srcOrd="0" destOrd="0" presId="urn:microsoft.com/office/officeart/2008/layout/LinedList"/>
    <dgm:cxn modelId="{AAFFB573-40F4-B94F-8FB8-D9F5F4BC27A1}" type="presParOf" srcId="{63A2220C-4CA4-9342-A7E1-BF0741A802BE}" destId="{65A60651-65C6-2940-8841-497AE6FBE2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9A5B7A-4444-4769-A2CB-9EDC825547C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CFDF70-0C57-4DF1-BAD3-9ED71E778B9A}">
      <dgm:prSet/>
      <dgm:spPr/>
      <dgm:t>
        <a:bodyPr/>
        <a:lstStyle/>
        <a:p>
          <a:r>
            <a:rPr lang="en-US"/>
            <a:t>ALPACA</a:t>
          </a:r>
        </a:p>
      </dgm:t>
    </dgm:pt>
    <dgm:pt modelId="{E5F1E650-A4A9-45CA-81D4-FBB602ABDE04}" type="parTrans" cxnId="{AA891A34-1CCF-4281-9733-E8F04B7275C3}">
      <dgm:prSet/>
      <dgm:spPr/>
      <dgm:t>
        <a:bodyPr/>
        <a:lstStyle/>
        <a:p>
          <a:endParaRPr lang="en-US"/>
        </a:p>
      </dgm:t>
    </dgm:pt>
    <dgm:pt modelId="{2989DB3F-A938-42E1-927B-68D70C1BD882}" type="sibTrans" cxnId="{AA891A34-1CCF-4281-9733-E8F04B7275C3}">
      <dgm:prSet/>
      <dgm:spPr/>
      <dgm:t>
        <a:bodyPr/>
        <a:lstStyle/>
        <a:p>
          <a:endParaRPr lang="en-US"/>
        </a:p>
      </dgm:t>
    </dgm:pt>
    <dgm:pt modelId="{470ED179-247B-4BCB-97CE-CE9F1D684464}">
      <dgm:prSet/>
      <dgm:spPr/>
      <dgm:t>
        <a:bodyPr/>
        <a:lstStyle/>
        <a:p>
          <a:r>
            <a:rPr lang="en-US" dirty="0"/>
            <a:t>CRYPTO API COMING SOON</a:t>
          </a:r>
        </a:p>
      </dgm:t>
    </dgm:pt>
    <dgm:pt modelId="{CCB4745C-D90A-4093-9519-AF80D7F68970}" type="parTrans" cxnId="{D152A850-1422-439A-9279-B79CC8B1B7F9}">
      <dgm:prSet/>
      <dgm:spPr/>
      <dgm:t>
        <a:bodyPr/>
        <a:lstStyle/>
        <a:p>
          <a:endParaRPr lang="en-US"/>
        </a:p>
      </dgm:t>
    </dgm:pt>
    <dgm:pt modelId="{F5FD6938-E71C-4295-86D1-978EDEA3DFF8}" type="sibTrans" cxnId="{D152A850-1422-439A-9279-B79CC8B1B7F9}">
      <dgm:prSet/>
      <dgm:spPr/>
      <dgm:t>
        <a:bodyPr/>
        <a:lstStyle/>
        <a:p>
          <a:endParaRPr lang="en-US"/>
        </a:p>
      </dgm:t>
    </dgm:pt>
    <dgm:pt modelId="{9BE54729-0CC0-477E-80FA-C723703F2FF0}">
      <dgm:prSet/>
      <dgm:spPr/>
      <dgm:t>
        <a:bodyPr/>
        <a:lstStyle/>
        <a:p>
          <a:r>
            <a:rPr lang="en-US"/>
            <a:t>ALPHA VANTAGE</a:t>
          </a:r>
        </a:p>
      </dgm:t>
    </dgm:pt>
    <dgm:pt modelId="{733323D4-7216-427B-BC92-1BAA608F3883}" type="parTrans" cxnId="{9E9434D1-185D-4CB3-8CAB-524C743DC63F}">
      <dgm:prSet/>
      <dgm:spPr/>
      <dgm:t>
        <a:bodyPr/>
        <a:lstStyle/>
        <a:p>
          <a:endParaRPr lang="en-US"/>
        </a:p>
      </dgm:t>
    </dgm:pt>
    <dgm:pt modelId="{905D5F41-3945-4808-9850-EF507EE9B41F}" type="sibTrans" cxnId="{9E9434D1-185D-4CB3-8CAB-524C743DC63F}">
      <dgm:prSet/>
      <dgm:spPr/>
      <dgm:t>
        <a:bodyPr/>
        <a:lstStyle/>
        <a:p>
          <a:endParaRPr lang="en-US"/>
        </a:p>
      </dgm:t>
    </dgm:pt>
    <dgm:pt modelId="{00ADF625-5683-441D-A71D-6AC49DE4EEF5}">
      <dgm:prSet/>
      <dgm:spPr/>
      <dgm:t>
        <a:bodyPr/>
        <a:lstStyle/>
        <a:p>
          <a:r>
            <a:rPr lang="en-US" dirty="0"/>
            <a:t>TWITTER</a:t>
          </a:r>
        </a:p>
      </dgm:t>
    </dgm:pt>
    <dgm:pt modelId="{15375D4B-516C-432E-8462-69E0D5610AC1}" type="parTrans" cxnId="{3F3AC05E-CA3E-4DB7-838F-DEC2152DE2E0}">
      <dgm:prSet/>
      <dgm:spPr/>
      <dgm:t>
        <a:bodyPr/>
        <a:lstStyle/>
        <a:p>
          <a:endParaRPr lang="en-US"/>
        </a:p>
      </dgm:t>
    </dgm:pt>
    <dgm:pt modelId="{87C462B4-6654-413F-BDFB-EE6731CE348A}" type="sibTrans" cxnId="{3F3AC05E-CA3E-4DB7-838F-DEC2152DE2E0}">
      <dgm:prSet/>
      <dgm:spPr/>
      <dgm:t>
        <a:bodyPr/>
        <a:lstStyle/>
        <a:p>
          <a:endParaRPr lang="en-US"/>
        </a:p>
      </dgm:t>
    </dgm:pt>
    <dgm:pt modelId="{3F6F6246-3EC4-A541-BDE2-1D80A7177B77}" type="pres">
      <dgm:prSet presAssocID="{E29A5B7A-4444-4769-A2CB-9EDC825547CD}" presName="linear" presStyleCnt="0">
        <dgm:presLayoutVars>
          <dgm:dir/>
          <dgm:animLvl val="lvl"/>
          <dgm:resizeHandles val="exact"/>
        </dgm:presLayoutVars>
      </dgm:prSet>
      <dgm:spPr/>
    </dgm:pt>
    <dgm:pt modelId="{83F8FB07-2CF7-354D-88E3-643761F46F63}" type="pres">
      <dgm:prSet presAssocID="{CBCFDF70-0C57-4DF1-BAD3-9ED71E778B9A}" presName="parentLin" presStyleCnt="0"/>
      <dgm:spPr/>
    </dgm:pt>
    <dgm:pt modelId="{DBB3DE14-6A07-4942-9BC9-57CBFBE0585F}" type="pres">
      <dgm:prSet presAssocID="{CBCFDF70-0C57-4DF1-BAD3-9ED71E778B9A}" presName="parentLeftMargin" presStyleLbl="node1" presStyleIdx="0" presStyleCnt="4"/>
      <dgm:spPr/>
    </dgm:pt>
    <dgm:pt modelId="{45F5578A-964A-B447-A60A-861423AF73CD}" type="pres">
      <dgm:prSet presAssocID="{CBCFDF70-0C57-4DF1-BAD3-9ED71E778B9A}" presName="parentText" presStyleLbl="node1" presStyleIdx="0" presStyleCnt="4">
        <dgm:presLayoutVars>
          <dgm:chMax val="0"/>
          <dgm:bulletEnabled val="1"/>
        </dgm:presLayoutVars>
      </dgm:prSet>
      <dgm:spPr/>
    </dgm:pt>
    <dgm:pt modelId="{B67C9CBB-64BD-D049-A520-FDA93667A152}" type="pres">
      <dgm:prSet presAssocID="{CBCFDF70-0C57-4DF1-BAD3-9ED71E778B9A}" presName="negativeSpace" presStyleCnt="0"/>
      <dgm:spPr/>
    </dgm:pt>
    <dgm:pt modelId="{CC143632-80EE-4D46-87E0-40A6AA46DAC0}" type="pres">
      <dgm:prSet presAssocID="{CBCFDF70-0C57-4DF1-BAD3-9ED71E778B9A}" presName="childText" presStyleLbl="conFgAcc1" presStyleIdx="0" presStyleCnt="4">
        <dgm:presLayoutVars>
          <dgm:bulletEnabled val="1"/>
        </dgm:presLayoutVars>
      </dgm:prSet>
      <dgm:spPr/>
    </dgm:pt>
    <dgm:pt modelId="{EEA1211C-548D-CB4C-8859-7FD009043E6F}" type="pres">
      <dgm:prSet presAssocID="{2989DB3F-A938-42E1-927B-68D70C1BD882}" presName="spaceBetweenRectangles" presStyleCnt="0"/>
      <dgm:spPr/>
    </dgm:pt>
    <dgm:pt modelId="{9F9B7C2D-5E4C-334E-83AF-B2BB552D5E71}" type="pres">
      <dgm:prSet presAssocID="{470ED179-247B-4BCB-97CE-CE9F1D684464}" presName="parentLin" presStyleCnt="0"/>
      <dgm:spPr/>
    </dgm:pt>
    <dgm:pt modelId="{C885C974-0DF3-EF4F-972C-A4A25A503C3B}" type="pres">
      <dgm:prSet presAssocID="{470ED179-247B-4BCB-97CE-CE9F1D684464}" presName="parentLeftMargin" presStyleLbl="node1" presStyleIdx="0" presStyleCnt="4"/>
      <dgm:spPr/>
    </dgm:pt>
    <dgm:pt modelId="{2CF6A172-60FC-7845-B682-5BCA6C6F6982}" type="pres">
      <dgm:prSet presAssocID="{470ED179-247B-4BCB-97CE-CE9F1D684464}" presName="parentText" presStyleLbl="node1" presStyleIdx="1" presStyleCnt="4" custLinFactNeighborX="7232">
        <dgm:presLayoutVars>
          <dgm:chMax val="0"/>
          <dgm:bulletEnabled val="1"/>
        </dgm:presLayoutVars>
      </dgm:prSet>
      <dgm:spPr/>
    </dgm:pt>
    <dgm:pt modelId="{3A7B8DD3-4B2B-7D4E-BA12-0814924988D1}" type="pres">
      <dgm:prSet presAssocID="{470ED179-247B-4BCB-97CE-CE9F1D684464}" presName="negativeSpace" presStyleCnt="0"/>
      <dgm:spPr/>
    </dgm:pt>
    <dgm:pt modelId="{BAAC965C-0DA9-1344-BC42-FE26ECB8CE48}" type="pres">
      <dgm:prSet presAssocID="{470ED179-247B-4BCB-97CE-CE9F1D684464}" presName="childText" presStyleLbl="conFgAcc1" presStyleIdx="1" presStyleCnt="4">
        <dgm:presLayoutVars>
          <dgm:bulletEnabled val="1"/>
        </dgm:presLayoutVars>
      </dgm:prSet>
      <dgm:spPr/>
    </dgm:pt>
    <dgm:pt modelId="{61E38C11-AFFF-204B-80E6-669036BB7178}" type="pres">
      <dgm:prSet presAssocID="{F5FD6938-E71C-4295-86D1-978EDEA3DFF8}" presName="spaceBetweenRectangles" presStyleCnt="0"/>
      <dgm:spPr/>
    </dgm:pt>
    <dgm:pt modelId="{E15E6C69-DD0F-D044-AF47-EE33CF4542B6}" type="pres">
      <dgm:prSet presAssocID="{9BE54729-0CC0-477E-80FA-C723703F2FF0}" presName="parentLin" presStyleCnt="0"/>
      <dgm:spPr/>
    </dgm:pt>
    <dgm:pt modelId="{B862A85A-A228-5744-BD92-18526767CC7D}" type="pres">
      <dgm:prSet presAssocID="{9BE54729-0CC0-477E-80FA-C723703F2FF0}" presName="parentLeftMargin" presStyleLbl="node1" presStyleIdx="1" presStyleCnt="4"/>
      <dgm:spPr/>
    </dgm:pt>
    <dgm:pt modelId="{051D8D37-AB1C-CD44-98B8-9FF128D17746}" type="pres">
      <dgm:prSet presAssocID="{9BE54729-0CC0-477E-80FA-C723703F2FF0}" presName="parentText" presStyleLbl="node1" presStyleIdx="2" presStyleCnt="4">
        <dgm:presLayoutVars>
          <dgm:chMax val="0"/>
          <dgm:bulletEnabled val="1"/>
        </dgm:presLayoutVars>
      </dgm:prSet>
      <dgm:spPr/>
    </dgm:pt>
    <dgm:pt modelId="{ECDB4A57-ADA0-1D42-8A70-902266A821BC}" type="pres">
      <dgm:prSet presAssocID="{9BE54729-0CC0-477E-80FA-C723703F2FF0}" presName="negativeSpace" presStyleCnt="0"/>
      <dgm:spPr/>
    </dgm:pt>
    <dgm:pt modelId="{38EC7B2A-7BF1-CB42-9BF5-62166F465F90}" type="pres">
      <dgm:prSet presAssocID="{9BE54729-0CC0-477E-80FA-C723703F2FF0}" presName="childText" presStyleLbl="conFgAcc1" presStyleIdx="2" presStyleCnt="4">
        <dgm:presLayoutVars>
          <dgm:bulletEnabled val="1"/>
        </dgm:presLayoutVars>
      </dgm:prSet>
      <dgm:spPr/>
    </dgm:pt>
    <dgm:pt modelId="{F26485F5-3525-EE45-8AC6-C5BCD8F22EB5}" type="pres">
      <dgm:prSet presAssocID="{905D5F41-3945-4808-9850-EF507EE9B41F}" presName="spaceBetweenRectangles" presStyleCnt="0"/>
      <dgm:spPr/>
    </dgm:pt>
    <dgm:pt modelId="{C6F7DA89-06B1-2B4F-BBB4-9E0D522C250D}" type="pres">
      <dgm:prSet presAssocID="{00ADF625-5683-441D-A71D-6AC49DE4EEF5}" presName="parentLin" presStyleCnt="0"/>
      <dgm:spPr/>
    </dgm:pt>
    <dgm:pt modelId="{0BB1A624-FFBC-524B-BE18-3BFBA41C9C82}" type="pres">
      <dgm:prSet presAssocID="{00ADF625-5683-441D-A71D-6AC49DE4EEF5}" presName="parentLeftMargin" presStyleLbl="node1" presStyleIdx="2" presStyleCnt="4"/>
      <dgm:spPr/>
    </dgm:pt>
    <dgm:pt modelId="{DCC90287-9491-474E-AD67-41164085FB45}" type="pres">
      <dgm:prSet presAssocID="{00ADF625-5683-441D-A71D-6AC49DE4EEF5}" presName="parentText" presStyleLbl="node1" presStyleIdx="3" presStyleCnt="4">
        <dgm:presLayoutVars>
          <dgm:chMax val="0"/>
          <dgm:bulletEnabled val="1"/>
        </dgm:presLayoutVars>
      </dgm:prSet>
      <dgm:spPr/>
    </dgm:pt>
    <dgm:pt modelId="{7BFBC8E2-0844-7B4F-87F2-D07AFB8B2EB7}" type="pres">
      <dgm:prSet presAssocID="{00ADF625-5683-441D-A71D-6AC49DE4EEF5}" presName="negativeSpace" presStyleCnt="0"/>
      <dgm:spPr/>
    </dgm:pt>
    <dgm:pt modelId="{DAE5532D-ACBE-1948-8272-A0B28323BD25}" type="pres">
      <dgm:prSet presAssocID="{00ADF625-5683-441D-A71D-6AC49DE4EEF5}" presName="childText" presStyleLbl="conFgAcc1" presStyleIdx="3" presStyleCnt="4">
        <dgm:presLayoutVars>
          <dgm:bulletEnabled val="1"/>
        </dgm:presLayoutVars>
      </dgm:prSet>
      <dgm:spPr/>
    </dgm:pt>
  </dgm:ptLst>
  <dgm:cxnLst>
    <dgm:cxn modelId="{3B868720-C930-D148-8471-E7C77946D038}" type="presOf" srcId="{9BE54729-0CC0-477E-80FA-C723703F2FF0}" destId="{B862A85A-A228-5744-BD92-18526767CC7D}" srcOrd="0" destOrd="0" presId="urn:microsoft.com/office/officeart/2005/8/layout/list1"/>
    <dgm:cxn modelId="{AA891A34-1CCF-4281-9733-E8F04B7275C3}" srcId="{E29A5B7A-4444-4769-A2CB-9EDC825547CD}" destId="{CBCFDF70-0C57-4DF1-BAD3-9ED71E778B9A}" srcOrd="0" destOrd="0" parTransId="{E5F1E650-A4A9-45CA-81D4-FBB602ABDE04}" sibTransId="{2989DB3F-A938-42E1-927B-68D70C1BD882}"/>
    <dgm:cxn modelId="{D152A850-1422-439A-9279-B79CC8B1B7F9}" srcId="{E29A5B7A-4444-4769-A2CB-9EDC825547CD}" destId="{470ED179-247B-4BCB-97CE-CE9F1D684464}" srcOrd="1" destOrd="0" parTransId="{CCB4745C-D90A-4093-9519-AF80D7F68970}" sibTransId="{F5FD6938-E71C-4295-86D1-978EDEA3DFF8}"/>
    <dgm:cxn modelId="{3F3AC05E-CA3E-4DB7-838F-DEC2152DE2E0}" srcId="{E29A5B7A-4444-4769-A2CB-9EDC825547CD}" destId="{00ADF625-5683-441D-A71D-6AC49DE4EEF5}" srcOrd="3" destOrd="0" parTransId="{15375D4B-516C-432E-8462-69E0D5610AC1}" sibTransId="{87C462B4-6654-413F-BDFB-EE6731CE348A}"/>
    <dgm:cxn modelId="{26DDF870-788A-7A43-AFDC-5360C6F2DAE7}" type="presOf" srcId="{E29A5B7A-4444-4769-A2CB-9EDC825547CD}" destId="{3F6F6246-3EC4-A541-BDE2-1D80A7177B77}" srcOrd="0" destOrd="0" presId="urn:microsoft.com/office/officeart/2005/8/layout/list1"/>
    <dgm:cxn modelId="{9E76147E-E36B-8E43-90FD-BA6DC429DC94}" type="presOf" srcId="{CBCFDF70-0C57-4DF1-BAD3-9ED71E778B9A}" destId="{45F5578A-964A-B447-A60A-861423AF73CD}" srcOrd="1" destOrd="0" presId="urn:microsoft.com/office/officeart/2005/8/layout/list1"/>
    <dgm:cxn modelId="{AFF2E285-2A59-3C46-A837-4C1D8AF5F427}" type="presOf" srcId="{9BE54729-0CC0-477E-80FA-C723703F2FF0}" destId="{051D8D37-AB1C-CD44-98B8-9FF128D17746}" srcOrd="1" destOrd="0" presId="urn:microsoft.com/office/officeart/2005/8/layout/list1"/>
    <dgm:cxn modelId="{7006FF8E-90CB-2A40-8161-D815F1540AE2}" type="presOf" srcId="{CBCFDF70-0C57-4DF1-BAD3-9ED71E778B9A}" destId="{DBB3DE14-6A07-4942-9BC9-57CBFBE0585F}" srcOrd="0" destOrd="0" presId="urn:microsoft.com/office/officeart/2005/8/layout/list1"/>
    <dgm:cxn modelId="{1858758F-668F-C14F-8201-EE63854C534D}" type="presOf" srcId="{00ADF625-5683-441D-A71D-6AC49DE4EEF5}" destId="{0BB1A624-FFBC-524B-BE18-3BFBA41C9C82}" srcOrd="0" destOrd="0" presId="urn:microsoft.com/office/officeart/2005/8/layout/list1"/>
    <dgm:cxn modelId="{6A6432CB-16AF-9F42-A4FB-EB05B97D4D8D}" type="presOf" srcId="{470ED179-247B-4BCB-97CE-CE9F1D684464}" destId="{2CF6A172-60FC-7845-B682-5BCA6C6F6982}" srcOrd="1" destOrd="0" presId="urn:microsoft.com/office/officeart/2005/8/layout/list1"/>
    <dgm:cxn modelId="{9E9434D1-185D-4CB3-8CAB-524C743DC63F}" srcId="{E29A5B7A-4444-4769-A2CB-9EDC825547CD}" destId="{9BE54729-0CC0-477E-80FA-C723703F2FF0}" srcOrd="2" destOrd="0" parTransId="{733323D4-7216-427B-BC92-1BAA608F3883}" sibTransId="{905D5F41-3945-4808-9850-EF507EE9B41F}"/>
    <dgm:cxn modelId="{ACA90ED3-86AD-CE40-94DD-415845618514}" type="presOf" srcId="{470ED179-247B-4BCB-97CE-CE9F1D684464}" destId="{C885C974-0DF3-EF4F-972C-A4A25A503C3B}" srcOrd="0" destOrd="0" presId="urn:microsoft.com/office/officeart/2005/8/layout/list1"/>
    <dgm:cxn modelId="{F2FC1FE3-AB5A-8140-9518-34E78939D108}" type="presOf" srcId="{00ADF625-5683-441D-A71D-6AC49DE4EEF5}" destId="{DCC90287-9491-474E-AD67-41164085FB45}" srcOrd="1" destOrd="0" presId="urn:microsoft.com/office/officeart/2005/8/layout/list1"/>
    <dgm:cxn modelId="{91F3EB5C-A929-9D40-A0FC-A393D03BC4E7}" type="presParOf" srcId="{3F6F6246-3EC4-A541-BDE2-1D80A7177B77}" destId="{83F8FB07-2CF7-354D-88E3-643761F46F63}" srcOrd="0" destOrd="0" presId="urn:microsoft.com/office/officeart/2005/8/layout/list1"/>
    <dgm:cxn modelId="{BCE82DDF-D203-8645-A007-7DAF770BDBF3}" type="presParOf" srcId="{83F8FB07-2CF7-354D-88E3-643761F46F63}" destId="{DBB3DE14-6A07-4942-9BC9-57CBFBE0585F}" srcOrd="0" destOrd="0" presId="urn:microsoft.com/office/officeart/2005/8/layout/list1"/>
    <dgm:cxn modelId="{D486EE02-472F-0641-965A-7B9C39973A96}" type="presParOf" srcId="{83F8FB07-2CF7-354D-88E3-643761F46F63}" destId="{45F5578A-964A-B447-A60A-861423AF73CD}" srcOrd="1" destOrd="0" presId="urn:microsoft.com/office/officeart/2005/8/layout/list1"/>
    <dgm:cxn modelId="{CD66C4B4-DD0A-0849-9B54-93E7B9C1DF68}" type="presParOf" srcId="{3F6F6246-3EC4-A541-BDE2-1D80A7177B77}" destId="{B67C9CBB-64BD-D049-A520-FDA93667A152}" srcOrd="1" destOrd="0" presId="urn:microsoft.com/office/officeart/2005/8/layout/list1"/>
    <dgm:cxn modelId="{EF0ABB6D-AA59-5F40-BBA1-C59119035035}" type="presParOf" srcId="{3F6F6246-3EC4-A541-BDE2-1D80A7177B77}" destId="{CC143632-80EE-4D46-87E0-40A6AA46DAC0}" srcOrd="2" destOrd="0" presId="urn:microsoft.com/office/officeart/2005/8/layout/list1"/>
    <dgm:cxn modelId="{FBAE1A87-76AD-9540-99BB-B9B3855B4446}" type="presParOf" srcId="{3F6F6246-3EC4-A541-BDE2-1D80A7177B77}" destId="{EEA1211C-548D-CB4C-8859-7FD009043E6F}" srcOrd="3" destOrd="0" presId="urn:microsoft.com/office/officeart/2005/8/layout/list1"/>
    <dgm:cxn modelId="{F9CE4515-0478-A449-B61C-0123C76B2118}" type="presParOf" srcId="{3F6F6246-3EC4-A541-BDE2-1D80A7177B77}" destId="{9F9B7C2D-5E4C-334E-83AF-B2BB552D5E71}" srcOrd="4" destOrd="0" presId="urn:microsoft.com/office/officeart/2005/8/layout/list1"/>
    <dgm:cxn modelId="{E2C07D22-B8F3-5A41-B1B8-E00E862707FE}" type="presParOf" srcId="{9F9B7C2D-5E4C-334E-83AF-B2BB552D5E71}" destId="{C885C974-0DF3-EF4F-972C-A4A25A503C3B}" srcOrd="0" destOrd="0" presId="urn:microsoft.com/office/officeart/2005/8/layout/list1"/>
    <dgm:cxn modelId="{5646AD0D-1453-6141-BC8D-A070A5A00393}" type="presParOf" srcId="{9F9B7C2D-5E4C-334E-83AF-B2BB552D5E71}" destId="{2CF6A172-60FC-7845-B682-5BCA6C6F6982}" srcOrd="1" destOrd="0" presId="urn:microsoft.com/office/officeart/2005/8/layout/list1"/>
    <dgm:cxn modelId="{DF7C22EA-9C10-AE45-BB8F-BC471664C134}" type="presParOf" srcId="{3F6F6246-3EC4-A541-BDE2-1D80A7177B77}" destId="{3A7B8DD3-4B2B-7D4E-BA12-0814924988D1}" srcOrd="5" destOrd="0" presId="urn:microsoft.com/office/officeart/2005/8/layout/list1"/>
    <dgm:cxn modelId="{8A775CD0-E5D1-8142-98B9-060AD3B46865}" type="presParOf" srcId="{3F6F6246-3EC4-A541-BDE2-1D80A7177B77}" destId="{BAAC965C-0DA9-1344-BC42-FE26ECB8CE48}" srcOrd="6" destOrd="0" presId="urn:microsoft.com/office/officeart/2005/8/layout/list1"/>
    <dgm:cxn modelId="{0C345552-04F3-3B45-9902-CF6F9830BDC6}" type="presParOf" srcId="{3F6F6246-3EC4-A541-BDE2-1D80A7177B77}" destId="{61E38C11-AFFF-204B-80E6-669036BB7178}" srcOrd="7" destOrd="0" presId="urn:microsoft.com/office/officeart/2005/8/layout/list1"/>
    <dgm:cxn modelId="{1539EDFD-55F3-354D-8891-EDE6FF236806}" type="presParOf" srcId="{3F6F6246-3EC4-A541-BDE2-1D80A7177B77}" destId="{E15E6C69-DD0F-D044-AF47-EE33CF4542B6}" srcOrd="8" destOrd="0" presId="urn:microsoft.com/office/officeart/2005/8/layout/list1"/>
    <dgm:cxn modelId="{7954935F-5C76-8943-9633-DA20B0155F93}" type="presParOf" srcId="{E15E6C69-DD0F-D044-AF47-EE33CF4542B6}" destId="{B862A85A-A228-5744-BD92-18526767CC7D}" srcOrd="0" destOrd="0" presId="urn:microsoft.com/office/officeart/2005/8/layout/list1"/>
    <dgm:cxn modelId="{652C659D-7BDF-2E4E-8175-D65507B69D52}" type="presParOf" srcId="{E15E6C69-DD0F-D044-AF47-EE33CF4542B6}" destId="{051D8D37-AB1C-CD44-98B8-9FF128D17746}" srcOrd="1" destOrd="0" presId="urn:microsoft.com/office/officeart/2005/8/layout/list1"/>
    <dgm:cxn modelId="{236B9A85-4A77-A94F-BA3D-D36923D8FFA5}" type="presParOf" srcId="{3F6F6246-3EC4-A541-BDE2-1D80A7177B77}" destId="{ECDB4A57-ADA0-1D42-8A70-902266A821BC}" srcOrd="9" destOrd="0" presId="urn:microsoft.com/office/officeart/2005/8/layout/list1"/>
    <dgm:cxn modelId="{DEDE9AC2-3D3B-2B40-A87F-8C7F0A380F56}" type="presParOf" srcId="{3F6F6246-3EC4-A541-BDE2-1D80A7177B77}" destId="{38EC7B2A-7BF1-CB42-9BF5-62166F465F90}" srcOrd="10" destOrd="0" presId="urn:microsoft.com/office/officeart/2005/8/layout/list1"/>
    <dgm:cxn modelId="{3949C747-0755-CD4F-958A-43CA8FAF533D}" type="presParOf" srcId="{3F6F6246-3EC4-A541-BDE2-1D80A7177B77}" destId="{F26485F5-3525-EE45-8AC6-C5BCD8F22EB5}" srcOrd="11" destOrd="0" presId="urn:microsoft.com/office/officeart/2005/8/layout/list1"/>
    <dgm:cxn modelId="{C11690E6-DF37-9D4D-A4EF-256392EFAD19}" type="presParOf" srcId="{3F6F6246-3EC4-A541-BDE2-1D80A7177B77}" destId="{C6F7DA89-06B1-2B4F-BBB4-9E0D522C250D}" srcOrd="12" destOrd="0" presId="urn:microsoft.com/office/officeart/2005/8/layout/list1"/>
    <dgm:cxn modelId="{A72CAA69-B09F-D448-8172-AFD7F175EBE7}" type="presParOf" srcId="{C6F7DA89-06B1-2B4F-BBB4-9E0D522C250D}" destId="{0BB1A624-FFBC-524B-BE18-3BFBA41C9C82}" srcOrd="0" destOrd="0" presId="urn:microsoft.com/office/officeart/2005/8/layout/list1"/>
    <dgm:cxn modelId="{3F5A98FA-BA2D-5646-9C32-E77FC7D829A9}" type="presParOf" srcId="{C6F7DA89-06B1-2B4F-BBB4-9E0D522C250D}" destId="{DCC90287-9491-474E-AD67-41164085FB45}" srcOrd="1" destOrd="0" presId="urn:microsoft.com/office/officeart/2005/8/layout/list1"/>
    <dgm:cxn modelId="{3150F3AE-5D4A-7548-BE12-44E90534ECDA}" type="presParOf" srcId="{3F6F6246-3EC4-A541-BDE2-1D80A7177B77}" destId="{7BFBC8E2-0844-7B4F-87F2-D07AFB8B2EB7}" srcOrd="13" destOrd="0" presId="urn:microsoft.com/office/officeart/2005/8/layout/list1"/>
    <dgm:cxn modelId="{9C47FEDC-DE2B-984D-8C7F-A05A0F2F2727}" type="presParOf" srcId="{3F6F6246-3EC4-A541-BDE2-1D80A7177B77}" destId="{DAE5532D-ACBE-1948-8272-A0B28323BD2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88D1F3-0B58-402D-B6C8-DE680D21C36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3082450-3387-4104-8E67-A8AD958DAF76}">
      <dgm:prSet/>
      <dgm:spPr/>
      <dgm:t>
        <a:bodyPr/>
        <a:lstStyle/>
        <a:p>
          <a:r>
            <a:rPr lang="en-US"/>
            <a:t>“BUY!”</a:t>
          </a:r>
        </a:p>
      </dgm:t>
    </dgm:pt>
    <dgm:pt modelId="{74057323-40FB-47CD-B932-9AC392273C1A}" type="parTrans" cxnId="{7FD0C2B9-8804-447A-A95F-2EC04593A04A}">
      <dgm:prSet/>
      <dgm:spPr/>
      <dgm:t>
        <a:bodyPr/>
        <a:lstStyle/>
        <a:p>
          <a:endParaRPr lang="en-US"/>
        </a:p>
      </dgm:t>
    </dgm:pt>
    <dgm:pt modelId="{9C82D02E-0F24-4B12-B94E-501208329894}" type="sibTrans" cxnId="{7FD0C2B9-8804-447A-A95F-2EC04593A04A}">
      <dgm:prSet/>
      <dgm:spPr/>
      <dgm:t>
        <a:bodyPr/>
        <a:lstStyle/>
        <a:p>
          <a:endParaRPr lang="en-US"/>
        </a:p>
      </dgm:t>
    </dgm:pt>
    <dgm:pt modelId="{432D091B-CB5B-468D-9739-1F2378D8CE8B}">
      <dgm:prSet/>
      <dgm:spPr/>
      <dgm:t>
        <a:bodyPr/>
        <a:lstStyle/>
        <a:p>
          <a:r>
            <a:rPr lang="en-US"/>
            <a:t>“NOT SURE”</a:t>
          </a:r>
        </a:p>
      </dgm:t>
    </dgm:pt>
    <dgm:pt modelId="{17CB473D-61F3-42D2-8251-6A51D0043462}" type="parTrans" cxnId="{FA1BF22E-8845-4054-AA79-C98E8F36C3B7}">
      <dgm:prSet/>
      <dgm:spPr/>
      <dgm:t>
        <a:bodyPr/>
        <a:lstStyle/>
        <a:p>
          <a:endParaRPr lang="en-US"/>
        </a:p>
      </dgm:t>
    </dgm:pt>
    <dgm:pt modelId="{5E01A58D-649D-4B5F-B25E-3FA19CF0586A}" type="sibTrans" cxnId="{FA1BF22E-8845-4054-AA79-C98E8F36C3B7}">
      <dgm:prSet/>
      <dgm:spPr/>
      <dgm:t>
        <a:bodyPr/>
        <a:lstStyle/>
        <a:p>
          <a:endParaRPr lang="en-US"/>
        </a:p>
      </dgm:t>
    </dgm:pt>
    <dgm:pt modelId="{DFB55557-9877-4B12-B4D4-5C5B3C7617E8}">
      <dgm:prSet/>
      <dgm:spPr/>
      <dgm:t>
        <a:bodyPr/>
        <a:lstStyle/>
        <a:p>
          <a:r>
            <a:rPr lang="en-US"/>
            <a:t>“ARE YOU CRAZY?! DON’T BUY”</a:t>
          </a:r>
        </a:p>
      </dgm:t>
    </dgm:pt>
    <dgm:pt modelId="{BDF45F6B-6E46-4FB6-95F1-039417BFBCCE}" type="parTrans" cxnId="{6A7E56DB-77DC-48C8-BFD2-F26E2DD2BC83}">
      <dgm:prSet/>
      <dgm:spPr/>
      <dgm:t>
        <a:bodyPr/>
        <a:lstStyle/>
        <a:p>
          <a:endParaRPr lang="en-US"/>
        </a:p>
      </dgm:t>
    </dgm:pt>
    <dgm:pt modelId="{B6EC80DF-BF89-49AA-AE4C-875F46FB8420}" type="sibTrans" cxnId="{6A7E56DB-77DC-48C8-BFD2-F26E2DD2BC83}">
      <dgm:prSet/>
      <dgm:spPr/>
      <dgm:t>
        <a:bodyPr/>
        <a:lstStyle/>
        <a:p>
          <a:endParaRPr lang="en-US"/>
        </a:p>
      </dgm:t>
    </dgm:pt>
    <dgm:pt modelId="{AF9B8397-2E27-8242-A7D3-1B5FD6A73D4C}" type="pres">
      <dgm:prSet presAssocID="{B288D1F3-0B58-402D-B6C8-DE680D21C362}" presName="vert0" presStyleCnt="0">
        <dgm:presLayoutVars>
          <dgm:dir/>
          <dgm:animOne val="branch"/>
          <dgm:animLvl val="lvl"/>
        </dgm:presLayoutVars>
      </dgm:prSet>
      <dgm:spPr/>
    </dgm:pt>
    <dgm:pt modelId="{3F0C0692-E8CF-7647-9AF2-2C4EFAEC1868}" type="pres">
      <dgm:prSet presAssocID="{53082450-3387-4104-8E67-A8AD958DAF76}" presName="thickLine" presStyleLbl="alignNode1" presStyleIdx="0" presStyleCnt="3"/>
      <dgm:spPr/>
    </dgm:pt>
    <dgm:pt modelId="{355DED0E-8278-8541-AB5E-26867BBE4A86}" type="pres">
      <dgm:prSet presAssocID="{53082450-3387-4104-8E67-A8AD958DAF76}" presName="horz1" presStyleCnt="0"/>
      <dgm:spPr/>
    </dgm:pt>
    <dgm:pt modelId="{DDE019C0-35E6-784C-82DA-B7A969CAF18F}" type="pres">
      <dgm:prSet presAssocID="{53082450-3387-4104-8E67-A8AD958DAF76}" presName="tx1" presStyleLbl="revTx" presStyleIdx="0" presStyleCnt="3"/>
      <dgm:spPr/>
    </dgm:pt>
    <dgm:pt modelId="{023B528E-BE57-E14D-BB3E-BFEAD5B23100}" type="pres">
      <dgm:prSet presAssocID="{53082450-3387-4104-8E67-A8AD958DAF76}" presName="vert1" presStyleCnt="0"/>
      <dgm:spPr/>
    </dgm:pt>
    <dgm:pt modelId="{2BD558FE-1D0D-3648-BF68-35D655F87077}" type="pres">
      <dgm:prSet presAssocID="{432D091B-CB5B-468D-9739-1F2378D8CE8B}" presName="thickLine" presStyleLbl="alignNode1" presStyleIdx="1" presStyleCnt="3"/>
      <dgm:spPr/>
    </dgm:pt>
    <dgm:pt modelId="{14CAD7F7-3C8B-5E44-BCF6-71F3F4FC8370}" type="pres">
      <dgm:prSet presAssocID="{432D091B-CB5B-468D-9739-1F2378D8CE8B}" presName="horz1" presStyleCnt="0"/>
      <dgm:spPr/>
    </dgm:pt>
    <dgm:pt modelId="{DAF8FE7B-9201-7A46-8887-7C481B775A5C}" type="pres">
      <dgm:prSet presAssocID="{432D091B-CB5B-468D-9739-1F2378D8CE8B}" presName="tx1" presStyleLbl="revTx" presStyleIdx="1" presStyleCnt="3"/>
      <dgm:spPr/>
    </dgm:pt>
    <dgm:pt modelId="{904B5163-6FD6-E44E-B2A4-3D7082EDE362}" type="pres">
      <dgm:prSet presAssocID="{432D091B-CB5B-468D-9739-1F2378D8CE8B}" presName="vert1" presStyleCnt="0"/>
      <dgm:spPr/>
    </dgm:pt>
    <dgm:pt modelId="{E6A19233-F61D-614B-B4D3-DCB88A8BE985}" type="pres">
      <dgm:prSet presAssocID="{DFB55557-9877-4B12-B4D4-5C5B3C7617E8}" presName="thickLine" presStyleLbl="alignNode1" presStyleIdx="2" presStyleCnt="3"/>
      <dgm:spPr/>
    </dgm:pt>
    <dgm:pt modelId="{E7FFDB78-8401-BE4A-A973-7E097F1F63DF}" type="pres">
      <dgm:prSet presAssocID="{DFB55557-9877-4B12-B4D4-5C5B3C7617E8}" presName="horz1" presStyleCnt="0"/>
      <dgm:spPr/>
    </dgm:pt>
    <dgm:pt modelId="{81D1429A-9B3F-774F-BF47-8862BF3F8BAB}" type="pres">
      <dgm:prSet presAssocID="{DFB55557-9877-4B12-B4D4-5C5B3C7617E8}" presName="tx1" presStyleLbl="revTx" presStyleIdx="2" presStyleCnt="3"/>
      <dgm:spPr/>
    </dgm:pt>
    <dgm:pt modelId="{A4E780D1-99A9-2D44-B827-18FF08ECFA4E}" type="pres">
      <dgm:prSet presAssocID="{DFB55557-9877-4B12-B4D4-5C5B3C7617E8}" presName="vert1" presStyleCnt="0"/>
      <dgm:spPr/>
    </dgm:pt>
  </dgm:ptLst>
  <dgm:cxnLst>
    <dgm:cxn modelId="{FA1BF22E-8845-4054-AA79-C98E8F36C3B7}" srcId="{B288D1F3-0B58-402D-B6C8-DE680D21C362}" destId="{432D091B-CB5B-468D-9739-1F2378D8CE8B}" srcOrd="1" destOrd="0" parTransId="{17CB473D-61F3-42D2-8251-6A51D0043462}" sibTransId="{5E01A58D-649D-4B5F-B25E-3FA19CF0586A}"/>
    <dgm:cxn modelId="{0D59116D-9D3E-5245-B1CE-9FCD6E1B729A}" type="presOf" srcId="{DFB55557-9877-4B12-B4D4-5C5B3C7617E8}" destId="{81D1429A-9B3F-774F-BF47-8862BF3F8BAB}" srcOrd="0" destOrd="0" presId="urn:microsoft.com/office/officeart/2008/layout/LinedList"/>
    <dgm:cxn modelId="{D2B6BA98-90AF-5B48-A89B-183B06FB2556}" type="presOf" srcId="{432D091B-CB5B-468D-9739-1F2378D8CE8B}" destId="{DAF8FE7B-9201-7A46-8887-7C481B775A5C}" srcOrd="0" destOrd="0" presId="urn:microsoft.com/office/officeart/2008/layout/LinedList"/>
    <dgm:cxn modelId="{7FD0C2B9-8804-447A-A95F-2EC04593A04A}" srcId="{B288D1F3-0B58-402D-B6C8-DE680D21C362}" destId="{53082450-3387-4104-8E67-A8AD958DAF76}" srcOrd="0" destOrd="0" parTransId="{74057323-40FB-47CD-B932-9AC392273C1A}" sibTransId="{9C82D02E-0F24-4B12-B94E-501208329894}"/>
    <dgm:cxn modelId="{2BA507C7-C5D5-CF46-9642-F76243B68853}" type="presOf" srcId="{B288D1F3-0B58-402D-B6C8-DE680D21C362}" destId="{AF9B8397-2E27-8242-A7D3-1B5FD6A73D4C}" srcOrd="0" destOrd="0" presId="urn:microsoft.com/office/officeart/2008/layout/LinedList"/>
    <dgm:cxn modelId="{6A7E56DB-77DC-48C8-BFD2-F26E2DD2BC83}" srcId="{B288D1F3-0B58-402D-B6C8-DE680D21C362}" destId="{DFB55557-9877-4B12-B4D4-5C5B3C7617E8}" srcOrd="2" destOrd="0" parTransId="{BDF45F6B-6E46-4FB6-95F1-039417BFBCCE}" sibTransId="{B6EC80DF-BF89-49AA-AE4C-875F46FB8420}"/>
    <dgm:cxn modelId="{929A4DF7-4FF3-AC4B-AFF1-66C0D7EFFD01}" type="presOf" srcId="{53082450-3387-4104-8E67-A8AD958DAF76}" destId="{DDE019C0-35E6-784C-82DA-B7A969CAF18F}" srcOrd="0" destOrd="0" presId="urn:microsoft.com/office/officeart/2008/layout/LinedList"/>
    <dgm:cxn modelId="{E5F192F3-E033-244D-B66B-02D5F9E9D336}" type="presParOf" srcId="{AF9B8397-2E27-8242-A7D3-1B5FD6A73D4C}" destId="{3F0C0692-E8CF-7647-9AF2-2C4EFAEC1868}" srcOrd="0" destOrd="0" presId="urn:microsoft.com/office/officeart/2008/layout/LinedList"/>
    <dgm:cxn modelId="{3D95D0CD-3242-7A43-B0F9-46C28BECE26B}" type="presParOf" srcId="{AF9B8397-2E27-8242-A7D3-1B5FD6A73D4C}" destId="{355DED0E-8278-8541-AB5E-26867BBE4A86}" srcOrd="1" destOrd="0" presId="urn:microsoft.com/office/officeart/2008/layout/LinedList"/>
    <dgm:cxn modelId="{1991390B-F866-F842-8645-0ECB6BE4C91E}" type="presParOf" srcId="{355DED0E-8278-8541-AB5E-26867BBE4A86}" destId="{DDE019C0-35E6-784C-82DA-B7A969CAF18F}" srcOrd="0" destOrd="0" presId="urn:microsoft.com/office/officeart/2008/layout/LinedList"/>
    <dgm:cxn modelId="{442F37AE-B157-2445-95E6-2CEB7911B66A}" type="presParOf" srcId="{355DED0E-8278-8541-AB5E-26867BBE4A86}" destId="{023B528E-BE57-E14D-BB3E-BFEAD5B23100}" srcOrd="1" destOrd="0" presId="urn:microsoft.com/office/officeart/2008/layout/LinedList"/>
    <dgm:cxn modelId="{469CDB29-3EE1-3846-BA72-6CC739C80E4D}" type="presParOf" srcId="{AF9B8397-2E27-8242-A7D3-1B5FD6A73D4C}" destId="{2BD558FE-1D0D-3648-BF68-35D655F87077}" srcOrd="2" destOrd="0" presId="urn:microsoft.com/office/officeart/2008/layout/LinedList"/>
    <dgm:cxn modelId="{D63DBB9F-9B07-BE45-89CC-7DF36D60495C}" type="presParOf" srcId="{AF9B8397-2E27-8242-A7D3-1B5FD6A73D4C}" destId="{14CAD7F7-3C8B-5E44-BCF6-71F3F4FC8370}" srcOrd="3" destOrd="0" presId="urn:microsoft.com/office/officeart/2008/layout/LinedList"/>
    <dgm:cxn modelId="{7E3D609D-FCE7-644A-A1A5-E58442FDEABA}" type="presParOf" srcId="{14CAD7F7-3C8B-5E44-BCF6-71F3F4FC8370}" destId="{DAF8FE7B-9201-7A46-8887-7C481B775A5C}" srcOrd="0" destOrd="0" presId="urn:microsoft.com/office/officeart/2008/layout/LinedList"/>
    <dgm:cxn modelId="{BF39776E-A690-9541-8E8A-657EC2A21307}" type="presParOf" srcId="{14CAD7F7-3C8B-5E44-BCF6-71F3F4FC8370}" destId="{904B5163-6FD6-E44E-B2A4-3D7082EDE362}" srcOrd="1" destOrd="0" presId="urn:microsoft.com/office/officeart/2008/layout/LinedList"/>
    <dgm:cxn modelId="{D5A27810-2D26-4349-8739-0759306EC84D}" type="presParOf" srcId="{AF9B8397-2E27-8242-A7D3-1B5FD6A73D4C}" destId="{E6A19233-F61D-614B-B4D3-DCB88A8BE985}" srcOrd="4" destOrd="0" presId="urn:microsoft.com/office/officeart/2008/layout/LinedList"/>
    <dgm:cxn modelId="{FADA6B6F-0AA3-9D4A-B02F-AB8DF2CE0979}" type="presParOf" srcId="{AF9B8397-2E27-8242-A7D3-1B5FD6A73D4C}" destId="{E7FFDB78-8401-BE4A-A973-7E097F1F63DF}" srcOrd="5" destOrd="0" presId="urn:microsoft.com/office/officeart/2008/layout/LinedList"/>
    <dgm:cxn modelId="{F3A53FE6-FE91-8D4C-AE5E-776DF95EA145}" type="presParOf" srcId="{E7FFDB78-8401-BE4A-A973-7E097F1F63DF}" destId="{81D1429A-9B3F-774F-BF47-8862BF3F8BAB}" srcOrd="0" destOrd="0" presId="urn:microsoft.com/office/officeart/2008/layout/LinedList"/>
    <dgm:cxn modelId="{FBBD9F02-E7F0-234D-8FD6-8521EA29817C}" type="presParOf" srcId="{E7FFDB78-8401-BE4A-A973-7E097F1F63DF}" destId="{A4E780D1-99A9-2D44-B827-18FF08ECFA4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2B049-CA55-406F-942C-029C3D4ED96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849E4A0-3344-4EC1-A94B-4FC289820D64}">
      <dgm:prSet/>
      <dgm:spPr/>
      <dgm:t>
        <a:bodyPr/>
        <a:lstStyle/>
        <a:p>
          <a:pPr>
            <a:lnSpc>
              <a:spcPct val="100000"/>
            </a:lnSpc>
          </a:pPr>
          <a:r>
            <a:rPr lang="en-US" dirty="0"/>
            <a:t>RSI INDICATOR: -1 IF ABOVE 70, +1 IF BELOW 30</a:t>
          </a:r>
        </a:p>
      </dgm:t>
    </dgm:pt>
    <dgm:pt modelId="{6D4C2D1B-E008-4665-889D-7D6AF4F5289B}" type="parTrans" cxnId="{E8C477C2-C96F-4487-B01E-EB94BC7469DD}">
      <dgm:prSet/>
      <dgm:spPr/>
      <dgm:t>
        <a:bodyPr/>
        <a:lstStyle/>
        <a:p>
          <a:endParaRPr lang="en-US"/>
        </a:p>
      </dgm:t>
    </dgm:pt>
    <dgm:pt modelId="{5D100AD5-5C74-4F17-9683-C310D63F41DA}" type="sibTrans" cxnId="{E8C477C2-C96F-4487-B01E-EB94BC7469DD}">
      <dgm:prSet/>
      <dgm:spPr/>
      <dgm:t>
        <a:bodyPr/>
        <a:lstStyle/>
        <a:p>
          <a:endParaRPr lang="en-US"/>
        </a:p>
      </dgm:t>
    </dgm:pt>
    <dgm:pt modelId="{030F8214-59FE-4378-BADF-297AF6F03229}">
      <dgm:prSet/>
      <dgm:spPr/>
      <dgm:t>
        <a:bodyPr/>
        <a:lstStyle/>
        <a:p>
          <a:pPr>
            <a:lnSpc>
              <a:spcPct val="100000"/>
            </a:lnSpc>
          </a:pPr>
          <a:r>
            <a:rPr lang="en-US"/>
            <a:t>PE RATIO:  -1 IF ABOVE 30, +1 IF BELOW 15</a:t>
          </a:r>
        </a:p>
      </dgm:t>
    </dgm:pt>
    <dgm:pt modelId="{D191D617-D999-4F89-B6EA-F4EDFA1CB2C6}" type="parTrans" cxnId="{8C91A941-B154-45A7-85E0-725E1A0CD4FC}">
      <dgm:prSet/>
      <dgm:spPr/>
      <dgm:t>
        <a:bodyPr/>
        <a:lstStyle/>
        <a:p>
          <a:endParaRPr lang="en-US"/>
        </a:p>
      </dgm:t>
    </dgm:pt>
    <dgm:pt modelId="{18FC1DD1-73E3-4E60-A9BF-66A773E59EAC}" type="sibTrans" cxnId="{8C91A941-B154-45A7-85E0-725E1A0CD4FC}">
      <dgm:prSet/>
      <dgm:spPr/>
      <dgm:t>
        <a:bodyPr/>
        <a:lstStyle/>
        <a:p>
          <a:endParaRPr lang="en-US"/>
        </a:p>
      </dgm:t>
    </dgm:pt>
    <dgm:pt modelId="{A844FA8D-4798-4DF0-9AAB-AF6B0E5D1DF3}">
      <dgm:prSet/>
      <dgm:spPr/>
      <dgm:t>
        <a:bodyPr/>
        <a:lstStyle/>
        <a:p>
          <a:pPr>
            <a:lnSpc>
              <a:spcPct val="100000"/>
            </a:lnSpc>
          </a:pPr>
          <a:r>
            <a:rPr lang="en-US"/>
            <a:t>FEAR AND GREED: +1 IF BOTTOM 1/3, -1 IF TOP 1/3</a:t>
          </a:r>
        </a:p>
      </dgm:t>
    </dgm:pt>
    <dgm:pt modelId="{086E908E-BD19-4876-B96A-AFA92EB2753B}" type="parTrans" cxnId="{1A42E474-1B3B-4AB7-9DE5-C3BB0B3C8397}">
      <dgm:prSet/>
      <dgm:spPr/>
      <dgm:t>
        <a:bodyPr/>
        <a:lstStyle/>
        <a:p>
          <a:endParaRPr lang="en-US"/>
        </a:p>
      </dgm:t>
    </dgm:pt>
    <dgm:pt modelId="{7B8B50BF-04CD-4700-AE9F-9286296CAE64}" type="sibTrans" cxnId="{1A42E474-1B3B-4AB7-9DE5-C3BB0B3C8397}">
      <dgm:prSet/>
      <dgm:spPr/>
      <dgm:t>
        <a:bodyPr/>
        <a:lstStyle/>
        <a:p>
          <a:endParaRPr lang="en-US"/>
        </a:p>
      </dgm:t>
    </dgm:pt>
    <dgm:pt modelId="{5D1520D1-5BDD-44B4-9EA2-4DD574E4AA12}" type="pres">
      <dgm:prSet presAssocID="{1732B049-CA55-406F-942C-029C3D4ED96E}" presName="root" presStyleCnt="0">
        <dgm:presLayoutVars>
          <dgm:dir/>
          <dgm:resizeHandles val="exact"/>
        </dgm:presLayoutVars>
      </dgm:prSet>
      <dgm:spPr/>
    </dgm:pt>
    <dgm:pt modelId="{1C8DCE44-1454-42D2-B790-4D32ECBE1DE2}" type="pres">
      <dgm:prSet presAssocID="{5849E4A0-3344-4EC1-A94B-4FC289820D64}" presName="compNode" presStyleCnt="0"/>
      <dgm:spPr/>
    </dgm:pt>
    <dgm:pt modelId="{81BB8986-046C-4EBA-9EA3-600B58976DF5}" type="pres">
      <dgm:prSet presAssocID="{5849E4A0-3344-4EC1-A94B-4FC289820D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bidden"/>
        </a:ext>
      </dgm:extLst>
    </dgm:pt>
    <dgm:pt modelId="{8F158599-8564-4304-BFBB-2065DCF0A077}" type="pres">
      <dgm:prSet presAssocID="{5849E4A0-3344-4EC1-A94B-4FC289820D64}" presName="spaceRect" presStyleCnt="0"/>
      <dgm:spPr/>
    </dgm:pt>
    <dgm:pt modelId="{0A38B32D-B590-4533-ADC5-C9095E0DA8E7}" type="pres">
      <dgm:prSet presAssocID="{5849E4A0-3344-4EC1-A94B-4FC289820D64}" presName="textRect" presStyleLbl="revTx" presStyleIdx="0" presStyleCnt="3">
        <dgm:presLayoutVars>
          <dgm:chMax val="1"/>
          <dgm:chPref val="1"/>
        </dgm:presLayoutVars>
      </dgm:prSet>
      <dgm:spPr/>
    </dgm:pt>
    <dgm:pt modelId="{976D2D09-ADDF-47DB-8478-515C5374DA83}" type="pres">
      <dgm:prSet presAssocID="{5D100AD5-5C74-4F17-9683-C310D63F41DA}" presName="sibTrans" presStyleCnt="0"/>
      <dgm:spPr/>
    </dgm:pt>
    <dgm:pt modelId="{AEDD2E33-4DBA-450E-B819-688DAD5EB87A}" type="pres">
      <dgm:prSet presAssocID="{030F8214-59FE-4378-BADF-297AF6F03229}" presName="compNode" presStyleCnt="0"/>
      <dgm:spPr/>
    </dgm:pt>
    <dgm:pt modelId="{AC3F7EE4-A414-4AA6-8C54-4FBC27F1AA8F}" type="pres">
      <dgm:prSet presAssocID="{030F8214-59FE-4378-BADF-297AF6F032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5F75CAA9-21E7-49FD-B3C9-FD5D3C207D78}" type="pres">
      <dgm:prSet presAssocID="{030F8214-59FE-4378-BADF-297AF6F03229}" presName="spaceRect" presStyleCnt="0"/>
      <dgm:spPr/>
    </dgm:pt>
    <dgm:pt modelId="{514E7DDA-241F-404B-838F-41D85AE9FE0E}" type="pres">
      <dgm:prSet presAssocID="{030F8214-59FE-4378-BADF-297AF6F03229}" presName="textRect" presStyleLbl="revTx" presStyleIdx="1" presStyleCnt="3">
        <dgm:presLayoutVars>
          <dgm:chMax val="1"/>
          <dgm:chPref val="1"/>
        </dgm:presLayoutVars>
      </dgm:prSet>
      <dgm:spPr/>
    </dgm:pt>
    <dgm:pt modelId="{36745F10-C7AF-4660-989B-9779CF81FF9F}" type="pres">
      <dgm:prSet presAssocID="{18FC1DD1-73E3-4E60-A9BF-66A773E59EAC}" presName="sibTrans" presStyleCnt="0"/>
      <dgm:spPr/>
    </dgm:pt>
    <dgm:pt modelId="{2A53E3D1-119B-461E-8FCB-E4537062446A}" type="pres">
      <dgm:prSet presAssocID="{A844FA8D-4798-4DF0-9AAB-AF6B0E5D1DF3}" presName="compNode" presStyleCnt="0"/>
      <dgm:spPr/>
    </dgm:pt>
    <dgm:pt modelId="{32BE50EE-84F7-4091-9391-FB5F72F35A3F}" type="pres">
      <dgm:prSet presAssocID="{A844FA8D-4798-4DF0-9AAB-AF6B0E5D1D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kull"/>
        </a:ext>
      </dgm:extLst>
    </dgm:pt>
    <dgm:pt modelId="{F574A41E-6493-4220-B235-1844931EB12E}" type="pres">
      <dgm:prSet presAssocID="{A844FA8D-4798-4DF0-9AAB-AF6B0E5D1DF3}" presName="spaceRect" presStyleCnt="0"/>
      <dgm:spPr/>
    </dgm:pt>
    <dgm:pt modelId="{FAD3B70E-514F-41DC-8D95-B938C3DCC943}" type="pres">
      <dgm:prSet presAssocID="{A844FA8D-4798-4DF0-9AAB-AF6B0E5D1DF3}" presName="textRect" presStyleLbl="revTx" presStyleIdx="2" presStyleCnt="3">
        <dgm:presLayoutVars>
          <dgm:chMax val="1"/>
          <dgm:chPref val="1"/>
        </dgm:presLayoutVars>
      </dgm:prSet>
      <dgm:spPr/>
    </dgm:pt>
  </dgm:ptLst>
  <dgm:cxnLst>
    <dgm:cxn modelId="{21ED8420-2037-4B84-A9C8-31CB5871FC2E}" type="presOf" srcId="{030F8214-59FE-4378-BADF-297AF6F03229}" destId="{514E7DDA-241F-404B-838F-41D85AE9FE0E}" srcOrd="0" destOrd="0" presId="urn:microsoft.com/office/officeart/2018/2/layout/IconLabelList"/>
    <dgm:cxn modelId="{8C91A941-B154-45A7-85E0-725E1A0CD4FC}" srcId="{1732B049-CA55-406F-942C-029C3D4ED96E}" destId="{030F8214-59FE-4378-BADF-297AF6F03229}" srcOrd="1" destOrd="0" parTransId="{D191D617-D999-4F89-B6EA-F4EDFA1CB2C6}" sibTransId="{18FC1DD1-73E3-4E60-A9BF-66A773E59EAC}"/>
    <dgm:cxn modelId="{1A42E474-1B3B-4AB7-9DE5-C3BB0B3C8397}" srcId="{1732B049-CA55-406F-942C-029C3D4ED96E}" destId="{A844FA8D-4798-4DF0-9AAB-AF6B0E5D1DF3}" srcOrd="2" destOrd="0" parTransId="{086E908E-BD19-4876-B96A-AFA92EB2753B}" sibTransId="{7B8B50BF-04CD-4700-AE9F-9286296CAE64}"/>
    <dgm:cxn modelId="{821DDDBC-3B14-48D7-BD14-0ED469135215}" type="presOf" srcId="{1732B049-CA55-406F-942C-029C3D4ED96E}" destId="{5D1520D1-5BDD-44B4-9EA2-4DD574E4AA12}" srcOrd="0" destOrd="0" presId="urn:microsoft.com/office/officeart/2018/2/layout/IconLabelList"/>
    <dgm:cxn modelId="{E8C477C2-C96F-4487-B01E-EB94BC7469DD}" srcId="{1732B049-CA55-406F-942C-029C3D4ED96E}" destId="{5849E4A0-3344-4EC1-A94B-4FC289820D64}" srcOrd="0" destOrd="0" parTransId="{6D4C2D1B-E008-4665-889D-7D6AF4F5289B}" sibTransId="{5D100AD5-5C74-4F17-9683-C310D63F41DA}"/>
    <dgm:cxn modelId="{4640DDE0-BC32-4971-8E16-93459A779009}" type="presOf" srcId="{5849E4A0-3344-4EC1-A94B-4FC289820D64}" destId="{0A38B32D-B590-4533-ADC5-C9095E0DA8E7}" srcOrd="0" destOrd="0" presId="urn:microsoft.com/office/officeart/2018/2/layout/IconLabelList"/>
    <dgm:cxn modelId="{5A5CCAE9-90F3-4F4C-BC1D-65851862FAE0}" type="presOf" srcId="{A844FA8D-4798-4DF0-9AAB-AF6B0E5D1DF3}" destId="{FAD3B70E-514F-41DC-8D95-B938C3DCC943}" srcOrd="0" destOrd="0" presId="urn:microsoft.com/office/officeart/2018/2/layout/IconLabelList"/>
    <dgm:cxn modelId="{9B565530-3F9B-448D-95A1-5A3D2B48BEEA}" type="presParOf" srcId="{5D1520D1-5BDD-44B4-9EA2-4DD574E4AA12}" destId="{1C8DCE44-1454-42D2-B790-4D32ECBE1DE2}" srcOrd="0" destOrd="0" presId="urn:microsoft.com/office/officeart/2018/2/layout/IconLabelList"/>
    <dgm:cxn modelId="{75C7194E-1F3E-4C74-993D-D71E9FBEC9BE}" type="presParOf" srcId="{1C8DCE44-1454-42D2-B790-4D32ECBE1DE2}" destId="{81BB8986-046C-4EBA-9EA3-600B58976DF5}" srcOrd="0" destOrd="0" presId="urn:microsoft.com/office/officeart/2018/2/layout/IconLabelList"/>
    <dgm:cxn modelId="{5AEE2068-AE8C-4217-8740-6E7F09B3FBC1}" type="presParOf" srcId="{1C8DCE44-1454-42D2-B790-4D32ECBE1DE2}" destId="{8F158599-8564-4304-BFBB-2065DCF0A077}" srcOrd="1" destOrd="0" presId="urn:microsoft.com/office/officeart/2018/2/layout/IconLabelList"/>
    <dgm:cxn modelId="{6A12DDF0-30F0-4FD5-AE4C-77BBA0F30D86}" type="presParOf" srcId="{1C8DCE44-1454-42D2-B790-4D32ECBE1DE2}" destId="{0A38B32D-B590-4533-ADC5-C9095E0DA8E7}" srcOrd="2" destOrd="0" presId="urn:microsoft.com/office/officeart/2018/2/layout/IconLabelList"/>
    <dgm:cxn modelId="{A18C804A-E21D-45A0-A4D4-425413707098}" type="presParOf" srcId="{5D1520D1-5BDD-44B4-9EA2-4DD574E4AA12}" destId="{976D2D09-ADDF-47DB-8478-515C5374DA83}" srcOrd="1" destOrd="0" presId="urn:microsoft.com/office/officeart/2018/2/layout/IconLabelList"/>
    <dgm:cxn modelId="{587E0213-3184-495F-9D18-C59108604BC8}" type="presParOf" srcId="{5D1520D1-5BDD-44B4-9EA2-4DD574E4AA12}" destId="{AEDD2E33-4DBA-450E-B819-688DAD5EB87A}" srcOrd="2" destOrd="0" presId="urn:microsoft.com/office/officeart/2018/2/layout/IconLabelList"/>
    <dgm:cxn modelId="{31007060-0965-47B3-883B-9E325030D768}" type="presParOf" srcId="{AEDD2E33-4DBA-450E-B819-688DAD5EB87A}" destId="{AC3F7EE4-A414-4AA6-8C54-4FBC27F1AA8F}" srcOrd="0" destOrd="0" presId="urn:microsoft.com/office/officeart/2018/2/layout/IconLabelList"/>
    <dgm:cxn modelId="{B7950AC0-0C22-4FF6-83BF-22D94F03E97C}" type="presParOf" srcId="{AEDD2E33-4DBA-450E-B819-688DAD5EB87A}" destId="{5F75CAA9-21E7-49FD-B3C9-FD5D3C207D78}" srcOrd="1" destOrd="0" presId="urn:microsoft.com/office/officeart/2018/2/layout/IconLabelList"/>
    <dgm:cxn modelId="{37266E49-ACB6-4B5F-903A-C92477B94B32}" type="presParOf" srcId="{AEDD2E33-4DBA-450E-B819-688DAD5EB87A}" destId="{514E7DDA-241F-404B-838F-41D85AE9FE0E}" srcOrd="2" destOrd="0" presId="urn:microsoft.com/office/officeart/2018/2/layout/IconLabelList"/>
    <dgm:cxn modelId="{D08324E2-D57C-4F0E-90E8-E9B72F6F8AF3}" type="presParOf" srcId="{5D1520D1-5BDD-44B4-9EA2-4DD574E4AA12}" destId="{36745F10-C7AF-4660-989B-9779CF81FF9F}" srcOrd="3" destOrd="0" presId="urn:microsoft.com/office/officeart/2018/2/layout/IconLabelList"/>
    <dgm:cxn modelId="{E9A36092-E14B-4E1D-8B47-FC6FBA4932D5}" type="presParOf" srcId="{5D1520D1-5BDD-44B4-9EA2-4DD574E4AA12}" destId="{2A53E3D1-119B-461E-8FCB-E4537062446A}" srcOrd="4" destOrd="0" presId="urn:microsoft.com/office/officeart/2018/2/layout/IconLabelList"/>
    <dgm:cxn modelId="{E6DE6AA8-C843-45FB-9ED9-F05044C9ACEA}" type="presParOf" srcId="{2A53E3D1-119B-461E-8FCB-E4537062446A}" destId="{32BE50EE-84F7-4091-9391-FB5F72F35A3F}" srcOrd="0" destOrd="0" presId="urn:microsoft.com/office/officeart/2018/2/layout/IconLabelList"/>
    <dgm:cxn modelId="{206E2D38-63CA-4952-B400-01E6BC7E0897}" type="presParOf" srcId="{2A53E3D1-119B-461E-8FCB-E4537062446A}" destId="{F574A41E-6493-4220-B235-1844931EB12E}" srcOrd="1" destOrd="0" presId="urn:microsoft.com/office/officeart/2018/2/layout/IconLabelList"/>
    <dgm:cxn modelId="{F078CC8D-4BC4-407A-8BA7-0172D90ACDB8}" type="presParOf" srcId="{2A53E3D1-119B-461E-8FCB-E4537062446A}" destId="{FAD3B70E-514F-41DC-8D95-B938C3DCC9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19678-23EF-5D4E-9355-ADA1C0FC7A60}">
      <dsp:nvSpPr>
        <dsp:cNvPr id="0" name=""/>
        <dsp:cNvSpPr/>
      </dsp:nvSpPr>
      <dsp:spPr>
        <a:xfrm>
          <a:off x="0" y="430"/>
          <a:ext cx="10820400" cy="0"/>
        </a:xfrm>
        <a:prstGeom prst="lin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F8EC637-9D97-E844-9979-F2A28E717741}">
      <dsp:nvSpPr>
        <dsp:cNvPr id="0" name=""/>
        <dsp:cNvSpPr/>
      </dsp:nvSpPr>
      <dsp:spPr>
        <a:xfrm>
          <a:off x="0" y="43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JIHAD AL-HUSSAIN</a:t>
          </a:r>
        </a:p>
      </dsp:txBody>
      <dsp:txXfrm>
        <a:off x="0" y="430"/>
        <a:ext cx="10820400" cy="705840"/>
      </dsp:txXfrm>
    </dsp:sp>
    <dsp:sp modelId="{270AB0DB-D650-E349-9B7B-59FBC7A8137D}">
      <dsp:nvSpPr>
        <dsp:cNvPr id="0" name=""/>
        <dsp:cNvSpPr/>
      </dsp:nvSpPr>
      <dsp:spPr>
        <a:xfrm>
          <a:off x="0" y="706270"/>
          <a:ext cx="10820400" cy="0"/>
        </a:xfrm>
        <a:prstGeom prst="line">
          <a:avLst/>
        </a:prstGeom>
        <a:gradFill rotWithShape="0">
          <a:gsLst>
            <a:gs pos="0">
              <a:schemeClr val="accent5">
                <a:hueOff val="581886"/>
                <a:satOff val="1939"/>
                <a:lumOff val="2206"/>
                <a:alphaOff val="0"/>
                <a:tint val="96000"/>
                <a:satMod val="100000"/>
                <a:lumMod val="104000"/>
              </a:schemeClr>
            </a:gs>
            <a:gs pos="78000">
              <a:schemeClr val="accent5">
                <a:hueOff val="581886"/>
                <a:satOff val="1939"/>
                <a:lumOff val="2206"/>
                <a:alphaOff val="0"/>
                <a:shade val="100000"/>
                <a:satMod val="110000"/>
                <a:lumMod val="100000"/>
              </a:schemeClr>
            </a:gs>
          </a:gsLst>
          <a:lin ang="5400000" scaled="0"/>
        </a:gradFill>
        <a:ln w="9525" cap="flat" cmpd="sng" algn="ctr">
          <a:solidFill>
            <a:schemeClr val="accent5">
              <a:hueOff val="581886"/>
              <a:satOff val="1939"/>
              <a:lumOff val="220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7B86E324-1DDF-384A-933B-35039A05F6BC}">
      <dsp:nvSpPr>
        <dsp:cNvPr id="0" name=""/>
        <dsp:cNvSpPr/>
      </dsp:nvSpPr>
      <dsp:spPr>
        <a:xfrm>
          <a:off x="0" y="70627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JOHN GAFFNEY</a:t>
          </a:r>
        </a:p>
      </dsp:txBody>
      <dsp:txXfrm>
        <a:off x="0" y="706270"/>
        <a:ext cx="10820400" cy="705840"/>
      </dsp:txXfrm>
    </dsp:sp>
    <dsp:sp modelId="{74509C4F-C5B2-FC4D-ABF6-A28F917AEEF4}">
      <dsp:nvSpPr>
        <dsp:cNvPr id="0" name=""/>
        <dsp:cNvSpPr/>
      </dsp:nvSpPr>
      <dsp:spPr>
        <a:xfrm>
          <a:off x="0" y="1412110"/>
          <a:ext cx="10820400" cy="0"/>
        </a:xfrm>
        <a:prstGeom prst="line">
          <a:avLst/>
        </a:prstGeom>
        <a:gradFill rotWithShape="0">
          <a:gsLst>
            <a:gs pos="0">
              <a:schemeClr val="accent5">
                <a:hueOff val="1163773"/>
                <a:satOff val="3877"/>
                <a:lumOff val="4412"/>
                <a:alphaOff val="0"/>
                <a:tint val="96000"/>
                <a:satMod val="100000"/>
                <a:lumMod val="104000"/>
              </a:schemeClr>
            </a:gs>
            <a:gs pos="78000">
              <a:schemeClr val="accent5">
                <a:hueOff val="1163773"/>
                <a:satOff val="3877"/>
                <a:lumOff val="4412"/>
                <a:alphaOff val="0"/>
                <a:shade val="100000"/>
                <a:satMod val="110000"/>
                <a:lumMod val="100000"/>
              </a:schemeClr>
            </a:gs>
          </a:gsLst>
          <a:lin ang="5400000" scaled="0"/>
        </a:gradFill>
        <a:ln w="9525" cap="flat" cmpd="sng" algn="ctr">
          <a:solidFill>
            <a:schemeClr val="accent5">
              <a:hueOff val="1163773"/>
              <a:satOff val="3877"/>
              <a:lumOff val="441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B253D92-AAE9-2F4D-AE5E-57C26B8AAF38}">
      <dsp:nvSpPr>
        <dsp:cNvPr id="0" name=""/>
        <dsp:cNvSpPr/>
      </dsp:nvSpPr>
      <dsp:spPr>
        <a:xfrm>
          <a:off x="0" y="1412110"/>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SHANEL KUCHERA</a:t>
          </a:r>
        </a:p>
      </dsp:txBody>
      <dsp:txXfrm>
        <a:off x="0" y="1412110"/>
        <a:ext cx="10820400" cy="705840"/>
      </dsp:txXfrm>
    </dsp:sp>
    <dsp:sp modelId="{23389BA1-AE76-254D-B9AC-F831543587B3}">
      <dsp:nvSpPr>
        <dsp:cNvPr id="0" name=""/>
        <dsp:cNvSpPr/>
      </dsp:nvSpPr>
      <dsp:spPr>
        <a:xfrm>
          <a:off x="0" y="2117951"/>
          <a:ext cx="10820400" cy="0"/>
        </a:xfrm>
        <a:prstGeom prst="line">
          <a:avLst/>
        </a:prstGeom>
        <a:gradFill rotWithShape="0">
          <a:gsLst>
            <a:gs pos="0">
              <a:schemeClr val="accent5">
                <a:hueOff val="1745659"/>
                <a:satOff val="5816"/>
                <a:lumOff val="6617"/>
                <a:alphaOff val="0"/>
                <a:tint val="96000"/>
                <a:satMod val="100000"/>
                <a:lumMod val="104000"/>
              </a:schemeClr>
            </a:gs>
            <a:gs pos="78000">
              <a:schemeClr val="accent5">
                <a:hueOff val="1745659"/>
                <a:satOff val="5816"/>
                <a:lumOff val="6617"/>
                <a:alphaOff val="0"/>
                <a:shade val="100000"/>
                <a:satMod val="110000"/>
                <a:lumMod val="100000"/>
              </a:schemeClr>
            </a:gs>
          </a:gsLst>
          <a:lin ang="5400000" scaled="0"/>
        </a:gradFill>
        <a:ln w="9525" cap="flat" cmpd="sng" algn="ctr">
          <a:solidFill>
            <a:schemeClr val="accent5">
              <a:hueOff val="1745659"/>
              <a:satOff val="5816"/>
              <a:lumOff val="6617"/>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7A719BB-5B5E-3646-9DBA-9BA9D0C68AFC}">
      <dsp:nvSpPr>
        <dsp:cNvPr id="0" name=""/>
        <dsp:cNvSpPr/>
      </dsp:nvSpPr>
      <dsp:spPr>
        <a:xfrm>
          <a:off x="0" y="211795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KAZUKI TAKEHASHI</a:t>
          </a:r>
        </a:p>
      </dsp:txBody>
      <dsp:txXfrm>
        <a:off x="0" y="2117951"/>
        <a:ext cx="10820400" cy="705840"/>
      </dsp:txXfrm>
    </dsp:sp>
    <dsp:sp modelId="{FD7BAED7-42E9-C144-8C53-6F4BC4576EF5}">
      <dsp:nvSpPr>
        <dsp:cNvPr id="0" name=""/>
        <dsp:cNvSpPr/>
      </dsp:nvSpPr>
      <dsp:spPr>
        <a:xfrm>
          <a:off x="0" y="2823791"/>
          <a:ext cx="10820400" cy="0"/>
        </a:xfrm>
        <a:prstGeom prst="line">
          <a:avLst/>
        </a:prstGeom>
        <a:gradFill rotWithShape="0">
          <a:gsLst>
            <a:gs pos="0">
              <a:schemeClr val="accent5">
                <a:hueOff val="2327545"/>
                <a:satOff val="7755"/>
                <a:lumOff val="8823"/>
                <a:alphaOff val="0"/>
                <a:tint val="96000"/>
                <a:satMod val="100000"/>
                <a:lumMod val="104000"/>
              </a:schemeClr>
            </a:gs>
            <a:gs pos="78000">
              <a:schemeClr val="accent5">
                <a:hueOff val="2327545"/>
                <a:satOff val="7755"/>
                <a:lumOff val="8823"/>
                <a:alphaOff val="0"/>
                <a:shade val="100000"/>
                <a:satMod val="110000"/>
                <a:lumMod val="100000"/>
              </a:schemeClr>
            </a:gs>
          </a:gsLst>
          <a:lin ang="5400000" scaled="0"/>
        </a:gradFill>
        <a:ln w="9525" cap="flat" cmpd="sng" algn="ctr">
          <a:solidFill>
            <a:schemeClr val="accent5">
              <a:hueOff val="2327545"/>
              <a:satOff val="7755"/>
              <a:lumOff val="8823"/>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1232C9EE-273C-5E47-8041-0642481BC7BA}">
      <dsp:nvSpPr>
        <dsp:cNvPr id="0" name=""/>
        <dsp:cNvSpPr/>
      </dsp:nvSpPr>
      <dsp:spPr>
        <a:xfrm>
          <a:off x="0" y="2823791"/>
          <a:ext cx="10820400" cy="70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PATRICK THORNQUIST</a:t>
          </a:r>
        </a:p>
      </dsp:txBody>
      <dsp:txXfrm>
        <a:off x="0" y="2823791"/>
        <a:ext cx="10820400" cy="705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43632-80EE-4D46-87E0-40A6AA46DAC0}">
      <dsp:nvSpPr>
        <dsp:cNvPr id="0" name=""/>
        <dsp:cNvSpPr/>
      </dsp:nvSpPr>
      <dsp:spPr>
        <a:xfrm>
          <a:off x="0" y="400342"/>
          <a:ext cx="8246165"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5578A-964A-B447-A60A-861423AF73CD}">
      <dsp:nvSpPr>
        <dsp:cNvPr id="0" name=""/>
        <dsp:cNvSpPr/>
      </dsp:nvSpPr>
      <dsp:spPr>
        <a:xfrm>
          <a:off x="412308" y="75622"/>
          <a:ext cx="577231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180" tIns="0" rIns="218180" bIns="0" numCol="1" spcCol="1270" anchor="ctr" anchorCtr="0">
          <a:noAutofit/>
        </a:bodyPr>
        <a:lstStyle/>
        <a:p>
          <a:pPr marL="0" lvl="0" indent="0" algn="l" defTabSz="977900">
            <a:lnSpc>
              <a:spcPct val="90000"/>
            </a:lnSpc>
            <a:spcBef>
              <a:spcPct val="0"/>
            </a:spcBef>
            <a:spcAft>
              <a:spcPct val="35000"/>
            </a:spcAft>
            <a:buNone/>
          </a:pPr>
          <a:r>
            <a:rPr lang="en-US" sz="2200" kern="1200"/>
            <a:t>ALPACA</a:t>
          </a:r>
        </a:p>
      </dsp:txBody>
      <dsp:txXfrm>
        <a:off x="444011" y="107325"/>
        <a:ext cx="5708909" cy="586034"/>
      </dsp:txXfrm>
    </dsp:sp>
    <dsp:sp modelId="{BAAC965C-0DA9-1344-BC42-FE26ECB8CE48}">
      <dsp:nvSpPr>
        <dsp:cNvPr id="0" name=""/>
        <dsp:cNvSpPr/>
      </dsp:nvSpPr>
      <dsp:spPr>
        <a:xfrm>
          <a:off x="0" y="1398262"/>
          <a:ext cx="8246165"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F6A172-60FC-7845-B682-5BCA6C6F6982}">
      <dsp:nvSpPr>
        <dsp:cNvPr id="0" name=""/>
        <dsp:cNvSpPr/>
      </dsp:nvSpPr>
      <dsp:spPr>
        <a:xfrm>
          <a:off x="442126" y="1073542"/>
          <a:ext cx="577231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180" tIns="0" rIns="218180" bIns="0" numCol="1" spcCol="1270" anchor="ctr" anchorCtr="0">
          <a:noAutofit/>
        </a:bodyPr>
        <a:lstStyle/>
        <a:p>
          <a:pPr marL="0" lvl="0" indent="0" algn="l" defTabSz="977900">
            <a:lnSpc>
              <a:spcPct val="90000"/>
            </a:lnSpc>
            <a:spcBef>
              <a:spcPct val="0"/>
            </a:spcBef>
            <a:spcAft>
              <a:spcPct val="35000"/>
            </a:spcAft>
            <a:buNone/>
          </a:pPr>
          <a:r>
            <a:rPr lang="en-US" sz="2200" kern="1200" dirty="0"/>
            <a:t>CRYPTO API COMING SOON</a:t>
          </a:r>
        </a:p>
      </dsp:txBody>
      <dsp:txXfrm>
        <a:off x="473829" y="1105245"/>
        <a:ext cx="5708909" cy="586034"/>
      </dsp:txXfrm>
    </dsp:sp>
    <dsp:sp modelId="{38EC7B2A-7BF1-CB42-9BF5-62166F465F90}">
      <dsp:nvSpPr>
        <dsp:cNvPr id="0" name=""/>
        <dsp:cNvSpPr/>
      </dsp:nvSpPr>
      <dsp:spPr>
        <a:xfrm>
          <a:off x="0" y="2396182"/>
          <a:ext cx="8246165"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1D8D37-AB1C-CD44-98B8-9FF128D17746}">
      <dsp:nvSpPr>
        <dsp:cNvPr id="0" name=""/>
        <dsp:cNvSpPr/>
      </dsp:nvSpPr>
      <dsp:spPr>
        <a:xfrm>
          <a:off x="412308" y="2071462"/>
          <a:ext cx="577231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180" tIns="0" rIns="218180" bIns="0" numCol="1" spcCol="1270" anchor="ctr" anchorCtr="0">
          <a:noAutofit/>
        </a:bodyPr>
        <a:lstStyle/>
        <a:p>
          <a:pPr marL="0" lvl="0" indent="0" algn="l" defTabSz="977900">
            <a:lnSpc>
              <a:spcPct val="90000"/>
            </a:lnSpc>
            <a:spcBef>
              <a:spcPct val="0"/>
            </a:spcBef>
            <a:spcAft>
              <a:spcPct val="35000"/>
            </a:spcAft>
            <a:buNone/>
          </a:pPr>
          <a:r>
            <a:rPr lang="en-US" sz="2200" kern="1200"/>
            <a:t>ALPHA VANTAGE</a:t>
          </a:r>
        </a:p>
      </dsp:txBody>
      <dsp:txXfrm>
        <a:off x="444011" y="2103165"/>
        <a:ext cx="5708909" cy="586034"/>
      </dsp:txXfrm>
    </dsp:sp>
    <dsp:sp modelId="{DAE5532D-ACBE-1948-8272-A0B28323BD25}">
      <dsp:nvSpPr>
        <dsp:cNvPr id="0" name=""/>
        <dsp:cNvSpPr/>
      </dsp:nvSpPr>
      <dsp:spPr>
        <a:xfrm>
          <a:off x="0" y="3394102"/>
          <a:ext cx="8246165" cy="554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C90287-9491-474E-AD67-41164085FB45}">
      <dsp:nvSpPr>
        <dsp:cNvPr id="0" name=""/>
        <dsp:cNvSpPr/>
      </dsp:nvSpPr>
      <dsp:spPr>
        <a:xfrm>
          <a:off x="412308" y="3069382"/>
          <a:ext cx="5772315"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180" tIns="0" rIns="218180" bIns="0" numCol="1" spcCol="1270" anchor="ctr" anchorCtr="0">
          <a:noAutofit/>
        </a:bodyPr>
        <a:lstStyle/>
        <a:p>
          <a:pPr marL="0" lvl="0" indent="0" algn="l" defTabSz="977900">
            <a:lnSpc>
              <a:spcPct val="90000"/>
            </a:lnSpc>
            <a:spcBef>
              <a:spcPct val="0"/>
            </a:spcBef>
            <a:spcAft>
              <a:spcPct val="35000"/>
            </a:spcAft>
            <a:buNone/>
          </a:pPr>
          <a:r>
            <a:rPr lang="en-US" sz="2200" kern="1200" dirty="0"/>
            <a:t>TWITTER</a:t>
          </a:r>
        </a:p>
      </dsp:txBody>
      <dsp:txXfrm>
        <a:off x="444011" y="3101085"/>
        <a:ext cx="5708909"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C0692-E8CF-7647-9AF2-2C4EFAEC1868}">
      <dsp:nvSpPr>
        <dsp:cNvPr id="0" name=""/>
        <dsp:cNvSpPr/>
      </dsp:nvSpPr>
      <dsp:spPr>
        <a:xfrm>
          <a:off x="0" y="2660"/>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E019C0-35E6-784C-82DA-B7A969CAF18F}">
      <dsp:nvSpPr>
        <dsp:cNvPr id="0" name=""/>
        <dsp:cNvSpPr/>
      </dsp:nvSpPr>
      <dsp:spPr>
        <a:xfrm>
          <a:off x="0" y="2660"/>
          <a:ext cx="6290226" cy="181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“BUY!”</a:t>
          </a:r>
        </a:p>
      </dsp:txBody>
      <dsp:txXfrm>
        <a:off x="0" y="2660"/>
        <a:ext cx="6290226" cy="1814141"/>
      </dsp:txXfrm>
    </dsp:sp>
    <dsp:sp modelId="{2BD558FE-1D0D-3648-BF68-35D655F87077}">
      <dsp:nvSpPr>
        <dsp:cNvPr id="0" name=""/>
        <dsp:cNvSpPr/>
      </dsp:nvSpPr>
      <dsp:spPr>
        <a:xfrm>
          <a:off x="0" y="1816801"/>
          <a:ext cx="6290226" cy="0"/>
        </a:xfrm>
        <a:prstGeom prst="line">
          <a:avLst/>
        </a:prstGeom>
        <a:solidFill>
          <a:schemeClr val="accent2">
            <a:hueOff val="574745"/>
            <a:satOff val="-9386"/>
            <a:lumOff val="588"/>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F8FE7B-9201-7A46-8887-7C481B775A5C}">
      <dsp:nvSpPr>
        <dsp:cNvPr id="0" name=""/>
        <dsp:cNvSpPr/>
      </dsp:nvSpPr>
      <dsp:spPr>
        <a:xfrm>
          <a:off x="0" y="1816801"/>
          <a:ext cx="6290226" cy="181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“NOT SURE”</a:t>
          </a:r>
        </a:p>
      </dsp:txBody>
      <dsp:txXfrm>
        <a:off x="0" y="1816801"/>
        <a:ext cx="6290226" cy="1814141"/>
      </dsp:txXfrm>
    </dsp:sp>
    <dsp:sp modelId="{E6A19233-F61D-614B-B4D3-DCB88A8BE985}">
      <dsp:nvSpPr>
        <dsp:cNvPr id="0" name=""/>
        <dsp:cNvSpPr/>
      </dsp:nvSpPr>
      <dsp:spPr>
        <a:xfrm>
          <a:off x="0" y="3630943"/>
          <a:ext cx="6290226" cy="0"/>
        </a:xfrm>
        <a:prstGeom prst="line">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D1429A-9B3F-774F-BF47-8862BF3F8BAB}">
      <dsp:nvSpPr>
        <dsp:cNvPr id="0" name=""/>
        <dsp:cNvSpPr/>
      </dsp:nvSpPr>
      <dsp:spPr>
        <a:xfrm>
          <a:off x="0" y="3630943"/>
          <a:ext cx="6290226" cy="181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“ARE YOU CRAZY?! DON’T BUY”</a:t>
          </a:r>
        </a:p>
      </dsp:txBody>
      <dsp:txXfrm>
        <a:off x="0" y="3630943"/>
        <a:ext cx="6290226" cy="18141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B8986-046C-4EBA-9EA3-600B58976DF5}">
      <dsp:nvSpPr>
        <dsp:cNvPr id="0" name=""/>
        <dsp:cNvSpPr/>
      </dsp:nvSpPr>
      <dsp:spPr>
        <a:xfrm>
          <a:off x="916987" y="738950"/>
          <a:ext cx="1444246" cy="1444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8B32D-B590-4533-ADC5-C9095E0DA8E7}">
      <dsp:nvSpPr>
        <dsp:cNvPr id="0" name=""/>
        <dsp:cNvSpPr/>
      </dsp:nvSpPr>
      <dsp:spPr>
        <a:xfrm>
          <a:off x="34392" y="2565174"/>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RSI INDICATOR: -1 IF ABOVE 70, +1 IF BELOW 30</a:t>
          </a:r>
        </a:p>
      </dsp:txBody>
      <dsp:txXfrm>
        <a:off x="34392" y="2565174"/>
        <a:ext cx="3209437" cy="720000"/>
      </dsp:txXfrm>
    </dsp:sp>
    <dsp:sp modelId="{AC3F7EE4-A414-4AA6-8C54-4FBC27F1AA8F}">
      <dsp:nvSpPr>
        <dsp:cNvPr id="0" name=""/>
        <dsp:cNvSpPr/>
      </dsp:nvSpPr>
      <dsp:spPr>
        <a:xfrm>
          <a:off x="4688076" y="738950"/>
          <a:ext cx="1444246" cy="1444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4E7DDA-241F-404B-838F-41D85AE9FE0E}">
      <dsp:nvSpPr>
        <dsp:cNvPr id="0" name=""/>
        <dsp:cNvSpPr/>
      </dsp:nvSpPr>
      <dsp:spPr>
        <a:xfrm>
          <a:off x="3805481" y="2565174"/>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PE RATIO:  -1 IF ABOVE 30, +1 IF BELOW 15</a:t>
          </a:r>
        </a:p>
      </dsp:txBody>
      <dsp:txXfrm>
        <a:off x="3805481" y="2565174"/>
        <a:ext cx="3209437" cy="720000"/>
      </dsp:txXfrm>
    </dsp:sp>
    <dsp:sp modelId="{32BE50EE-84F7-4091-9391-FB5F72F35A3F}">
      <dsp:nvSpPr>
        <dsp:cNvPr id="0" name=""/>
        <dsp:cNvSpPr/>
      </dsp:nvSpPr>
      <dsp:spPr>
        <a:xfrm>
          <a:off x="8459165" y="738950"/>
          <a:ext cx="1444246" cy="1444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D3B70E-514F-41DC-8D95-B938C3DCC943}">
      <dsp:nvSpPr>
        <dsp:cNvPr id="0" name=""/>
        <dsp:cNvSpPr/>
      </dsp:nvSpPr>
      <dsp:spPr>
        <a:xfrm>
          <a:off x="7576570" y="2565174"/>
          <a:ext cx="32094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FEAR AND GREED: +1 IF BOTTOM 1/3, -1 IF TOP 1/3</a:t>
          </a:r>
        </a:p>
      </dsp:txBody>
      <dsp:txXfrm>
        <a:off x="7576570" y="2565174"/>
        <a:ext cx="3209437"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2/12/22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2/12/22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2/12/22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2/12/22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2/12/22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2/12/22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o0ZpesMYF6A?feature=oembed" TargetMode="External"/><Relationship Id="rId1" Type="http://schemas.openxmlformats.org/officeDocument/2006/relationships/tags" Target="../tags/tag1.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5B7B068-8178-428D-927D-52BF95F4A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6F91D-2B74-1146-B44B-FA8C9DF95200}"/>
              </a:ext>
            </a:extLst>
          </p:cNvPr>
          <p:cNvSpPr>
            <a:spLocks noGrp="1"/>
          </p:cNvSpPr>
          <p:nvPr>
            <p:ph type="ctrTitle"/>
          </p:nvPr>
        </p:nvSpPr>
        <p:spPr>
          <a:xfrm>
            <a:off x="685800" y="4698999"/>
            <a:ext cx="10820400" cy="821268"/>
          </a:xfrm>
        </p:spPr>
        <p:txBody>
          <a:bodyPr>
            <a:normAutofit/>
          </a:bodyPr>
          <a:lstStyle/>
          <a:p>
            <a:r>
              <a:rPr lang="en-US" sz="4400"/>
              <a:t>yOUR ONE AND ONLY TRADING BOT</a:t>
            </a:r>
          </a:p>
        </p:txBody>
      </p:sp>
      <p:sp>
        <p:nvSpPr>
          <p:cNvPr id="3" name="Subtitle 2">
            <a:extLst>
              <a:ext uri="{FF2B5EF4-FFF2-40B4-BE49-F238E27FC236}">
                <a16:creationId xmlns:a16="http://schemas.microsoft.com/office/drawing/2014/main" id="{C1F20FF4-F091-1C43-B135-71FE427668FF}"/>
              </a:ext>
            </a:extLst>
          </p:cNvPr>
          <p:cNvSpPr>
            <a:spLocks noGrp="1"/>
          </p:cNvSpPr>
          <p:nvPr>
            <p:ph type="subTitle" idx="1"/>
          </p:nvPr>
        </p:nvSpPr>
        <p:spPr>
          <a:xfrm>
            <a:off x="685800" y="5520267"/>
            <a:ext cx="10820400" cy="694266"/>
          </a:xfrm>
        </p:spPr>
        <p:txBody>
          <a:bodyPr>
            <a:normAutofit/>
          </a:bodyPr>
          <a:lstStyle/>
          <a:p>
            <a:r>
              <a:rPr lang="en-US" sz="1800"/>
              <a:t>NO SERIOUSLY, WE MEAN IT!</a:t>
            </a:r>
          </a:p>
        </p:txBody>
      </p:sp>
      <p:pic>
        <p:nvPicPr>
          <p:cNvPr id="5" name="Picture 4" descr="A picture containing text, toy&#10;&#10;Description automatically generated">
            <a:extLst>
              <a:ext uri="{FF2B5EF4-FFF2-40B4-BE49-F238E27FC236}">
                <a16:creationId xmlns:a16="http://schemas.microsoft.com/office/drawing/2014/main" id="{C3288571-EE86-CD4F-B69E-A1E2E1A341FC}"/>
              </a:ext>
            </a:extLst>
          </p:cNvPr>
          <p:cNvPicPr>
            <a:picLocks noChangeAspect="1"/>
          </p:cNvPicPr>
          <p:nvPr/>
        </p:nvPicPr>
        <p:blipFill rotWithShape="1">
          <a:blip r:embed="rId2"/>
          <a:srcRect t="11649" r="1" b="31205"/>
          <a:stretch/>
        </p:blipFill>
        <p:spPr>
          <a:xfrm>
            <a:off x="681727" y="712832"/>
            <a:ext cx="10820290" cy="3478161"/>
          </a:xfrm>
          <a:prstGeom prst="rect">
            <a:avLst/>
          </a:prstGeom>
        </p:spPr>
      </p:pic>
    </p:spTree>
    <p:extLst>
      <p:ext uri="{BB962C8B-B14F-4D97-AF65-F5344CB8AC3E}">
        <p14:creationId xmlns:p14="http://schemas.microsoft.com/office/powerpoint/2010/main" val="2293529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955">
        <p159:morph option="byObject"/>
      </p:transition>
    </mc:Choice>
    <mc:Fallback>
      <p:transition spd="slow" advTm="2095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F6B79479-5E80-D042-9C5E-ECBB2C7BE60F}"/>
              </a:ext>
            </a:extLst>
          </p:cNvPr>
          <p:cNvSpPr>
            <a:spLocks noGrp="1"/>
          </p:cNvSpPr>
          <p:nvPr>
            <p:ph type="title"/>
          </p:nvPr>
        </p:nvSpPr>
        <p:spPr>
          <a:xfrm>
            <a:off x="685800" y="1066163"/>
            <a:ext cx="3306744" cy="5148371"/>
          </a:xfrm>
        </p:spPr>
        <p:txBody>
          <a:bodyPr>
            <a:normAutofit/>
          </a:bodyPr>
          <a:lstStyle/>
          <a:p>
            <a:pPr algn="ctr"/>
            <a:r>
              <a:rPr lang="en-US" sz="3700" dirty="0">
                <a:solidFill>
                  <a:schemeClr val="bg1"/>
                </a:solidFill>
              </a:rPr>
              <a:t>DASHBOARD INSIGHTS</a:t>
            </a:r>
          </a:p>
        </p:txBody>
      </p:sp>
      <p:graphicFrame>
        <p:nvGraphicFramePr>
          <p:cNvPr id="5" name="Content Placeholder 2">
            <a:extLst>
              <a:ext uri="{FF2B5EF4-FFF2-40B4-BE49-F238E27FC236}">
                <a16:creationId xmlns:a16="http://schemas.microsoft.com/office/drawing/2014/main" id="{ED99C1DB-6E9D-403A-A84F-028F860E2170}"/>
              </a:ext>
            </a:extLst>
          </p:cNvPr>
          <p:cNvGraphicFramePr>
            <a:graphicFrameLocks noGrp="1"/>
          </p:cNvGraphicFramePr>
          <p:nvPr>
            <p:ph idx="1"/>
            <p:extLst>
              <p:ext uri="{D42A27DB-BD31-4B8C-83A1-F6EECF244321}">
                <p14:modId xmlns:p14="http://schemas.microsoft.com/office/powerpoint/2010/main" val="335123154"/>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550347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advTm="847">
        <p159:morph option="byObject"/>
      </p:transition>
    </mc:Choice>
    <mc:Fallback>
      <p:transition spd="slow" advTm="84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5937-5645-7348-AEC7-04DA3693C53B}"/>
              </a:ext>
            </a:extLst>
          </p:cNvPr>
          <p:cNvSpPr>
            <a:spLocks noGrp="1"/>
          </p:cNvSpPr>
          <p:nvPr>
            <p:ph type="title"/>
          </p:nvPr>
        </p:nvSpPr>
        <p:spPr/>
        <p:txBody>
          <a:bodyPr/>
          <a:lstStyle/>
          <a:p>
            <a:pPr algn="ctr"/>
            <a:r>
              <a:rPr lang="en-US"/>
              <a:t>BOT ALGORITHM</a:t>
            </a:r>
            <a:endParaRPr lang="en-US" dirty="0"/>
          </a:p>
        </p:txBody>
      </p:sp>
      <p:graphicFrame>
        <p:nvGraphicFramePr>
          <p:cNvPr id="21" name="Content Placeholder 2">
            <a:extLst>
              <a:ext uri="{FF2B5EF4-FFF2-40B4-BE49-F238E27FC236}">
                <a16:creationId xmlns:a16="http://schemas.microsoft.com/office/drawing/2014/main" id="{A12128D1-433B-48D1-B502-F63E856606DA}"/>
              </a:ext>
            </a:extLst>
          </p:cNvPr>
          <p:cNvGraphicFramePr>
            <a:graphicFrameLocks noGrp="1"/>
          </p:cNvGraphicFramePr>
          <p:nvPr>
            <p:ph idx="1"/>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009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203">
        <p159:morph option="byObject"/>
      </p:transition>
    </mc:Choice>
    <mc:Fallback>
      <p:transition spd="slow" advTm="1220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6" name="Picture 35">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A092FAAC-DA5B-AD48-8F6B-8831E0036755}"/>
              </a:ext>
            </a:extLst>
          </p:cNvPr>
          <p:cNvSpPr>
            <a:spLocks noGrp="1"/>
          </p:cNvSpPr>
          <p:nvPr>
            <p:ph type="title"/>
          </p:nvPr>
        </p:nvSpPr>
        <p:spPr>
          <a:xfrm>
            <a:off x="685800" y="677194"/>
            <a:ext cx="10820400" cy="909896"/>
          </a:xfrm>
        </p:spPr>
        <p:txBody>
          <a:bodyPr vert="horz" lIns="91440" tIns="45720" rIns="91440" bIns="45720" rtlCol="0" anchor="b">
            <a:normAutofit/>
          </a:bodyPr>
          <a:lstStyle/>
          <a:p>
            <a:pPr algn="l"/>
            <a:r>
              <a:rPr lang="en-US" sz="3100" dirty="0"/>
              <a:t>BITF: Stock price vs. Sentiment analysis of tweets</a:t>
            </a:r>
          </a:p>
        </p:txBody>
      </p:sp>
      <p:sp>
        <p:nvSpPr>
          <p:cNvPr id="38" name="Rectangle 37">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hart, line chart&#10;&#10;Description automatically generated">
            <a:extLst>
              <a:ext uri="{FF2B5EF4-FFF2-40B4-BE49-F238E27FC236}">
                <a16:creationId xmlns:a16="http://schemas.microsoft.com/office/drawing/2014/main" id="{02913040-9799-9F45-A6D0-A4E4D6A288AE}"/>
              </a:ext>
            </a:extLst>
          </p:cNvPr>
          <p:cNvPicPr>
            <a:picLocks noChangeAspect="1"/>
          </p:cNvPicPr>
          <p:nvPr/>
        </p:nvPicPr>
        <p:blipFill>
          <a:blip r:embed="rId4"/>
          <a:stretch>
            <a:fillRect/>
          </a:stretch>
        </p:blipFill>
        <p:spPr>
          <a:xfrm>
            <a:off x="1072896" y="1950720"/>
            <a:ext cx="9339072" cy="4074514"/>
          </a:xfrm>
          <a:prstGeom prst="rect">
            <a:avLst/>
          </a:prstGeom>
        </p:spPr>
      </p:pic>
    </p:spTree>
    <p:extLst>
      <p:ext uri="{BB962C8B-B14F-4D97-AF65-F5344CB8AC3E}">
        <p14:creationId xmlns:p14="http://schemas.microsoft.com/office/powerpoint/2010/main" val="1278162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97B1-00F9-0746-819F-B8C72D191F28}"/>
              </a:ext>
            </a:extLst>
          </p:cNvPr>
          <p:cNvSpPr>
            <a:spLocks noGrp="1"/>
          </p:cNvSpPr>
          <p:nvPr>
            <p:ph type="title"/>
          </p:nvPr>
        </p:nvSpPr>
        <p:spPr>
          <a:xfrm>
            <a:off x="829056" y="764373"/>
            <a:ext cx="10668000" cy="1293028"/>
          </a:xfrm>
        </p:spPr>
        <p:txBody>
          <a:bodyPr>
            <a:normAutofit/>
          </a:bodyPr>
          <a:lstStyle/>
          <a:p>
            <a:r>
              <a:rPr lang="en-US" sz="3200" dirty="0"/>
              <a:t>NIO: STOCK PRICE VS. SENTIMENT ANALYSIS OF TWEETS</a:t>
            </a:r>
          </a:p>
        </p:txBody>
      </p:sp>
      <p:pic>
        <p:nvPicPr>
          <p:cNvPr id="9" name="Content Placeholder 8" descr="Chart, line chart&#10;&#10;Description automatically generated">
            <a:extLst>
              <a:ext uri="{FF2B5EF4-FFF2-40B4-BE49-F238E27FC236}">
                <a16:creationId xmlns:a16="http://schemas.microsoft.com/office/drawing/2014/main" id="{EE606EDC-65DE-984F-8027-A2E29393EC41}"/>
              </a:ext>
            </a:extLst>
          </p:cNvPr>
          <p:cNvPicPr>
            <a:picLocks noGrp="1" noChangeAspect="1"/>
          </p:cNvPicPr>
          <p:nvPr>
            <p:ph idx="1"/>
          </p:nvPr>
        </p:nvPicPr>
        <p:blipFill>
          <a:blip r:embed="rId2"/>
          <a:stretch>
            <a:fillRect/>
          </a:stretch>
        </p:blipFill>
        <p:spPr>
          <a:xfrm>
            <a:off x="1400968" y="2193925"/>
            <a:ext cx="9390063" cy="4024313"/>
          </a:xfrm>
        </p:spPr>
      </p:pic>
    </p:spTree>
    <p:extLst>
      <p:ext uri="{BB962C8B-B14F-4D97-AF65-F5344CB8AC3E}">
        <p14:creationId xmlns:p14="http://schemas.microsoft.com/office/powerpoint/2010/main" val="31980151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6F22-D054-9742-8F91-EED3F2A4BEE3}"/>
              </a:ext>
            </a:extLst>
          </p:cNvPr>
          <p:cNvSpPr>
            <a:spLocks noGrp="1"/>
          </p:cNvSpPr>
          <p:nvPr>
            <p:ph type="title"/>
          </p:nvPr>
        </p:nvSpPr>
        <p:spPr>
          <a:xfrm>
            <a:off x="719328" y="764373"/>
            <a:ext cx="11094720" cy="1293028"/>
          </a:xfrm>
        </p:spPr>
        <p:txBody>
          <a:bodyPr>
            <a:normAutofit/>
          </a:bodyPr>
          <a:lstStyle/>
          <a:p>
            <a:r>
              <a:rPr lang="en-US" sz="3200" dirty="0"/>
              <a:t>NVDA: STOCK PRICE VS SENTIMENT ANALYSIS OF TWEETS</a:t>
            </a:r>
          </a:p>
        </p:txBody>
      </p:sp>
      <p:pic>
        <p:nvPicPr>
          <p:cNvPr id="9" name="Content Placeholder 8" descr="Chart, line chart&#10;&#10;Description automatically generated">
            <a:extLst>
              <a:ext uri="{FF2B5EF4-FFF2-40B4-BE49-F238E27FC236}">
                <a16:creationId xmlns:a16="http://schemas.microsoft.com/office/drawing/2014/main" id="{8390E3E2-3033-8544-AE3F-D293675F1A27}"/>
              </a:ext>
            </a:extLst>
          </p:cNvPr>
          <p:cNvPicPr>
            <a:picLocks noGrp="1" noChangeAspect="1"/>
          </p:cNvPicPr>
          <p:nvPr>
            <p:ph idx="1"/>
          </p:nvPr>
        </p:nvPicPr>
        <p:blipFill>
          <a:blip r:embed="rId2"/>
          <a:stretch>
            <a:fillRect/>
          </a:stretch>
        </p:blipFill>
        <p:spPr>
          <a:xfrm>
            <a:off x="1400968" y="2193925"/>
            <a:ext cx="9390063" cy="4024313"/>
          </a:xfrm>
        </p:spPr>
      </p:pic>
    </p:spTree>
    <p:extLst>
      <p:ext uri="{BB962C8B-B14F-4D97-AF65-F5344CB8AC3E}">
        <p14:creationId xmlns:p14="http://schemas.microsoft.com/office/powerpoint/2010/main" val="4131500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F7A2-8066-674F-97A4-5C927DFA7DD2}"/>
              </a:ext>
            </a:extLst>
          </p:cNvPr>
          <p:cNvSpPr>
            <a:spLocks noGrp="1"/>
          </p:cNvSpPr>
          <p:nvPr>
            <p:ph type="title"/>
          </p:nvPr>
        </p:nvSpPr>
        <p:spPr>
          <a:xfrm>
            <a:off x="1670304" y="764373"/>
            <a:ext cx="8400288" cy="1293028"/>
          </a:xfrm>
        </p:spPr>
        <p:txBody>
          <a:bodyPr/>
          <a:lstStyle/>
          <a:p>
            <a:r>
              <a:rPr lang="en-US" dirty="0"/>
              <a:t>EXAMPLE OF WORDCLOUD : BITF</a:t>
            </a:r>
          </a:p>
        </p:txBody>
      </p:sp>
      <p:pic>
        <p:nvPicPr>
          <p:cNvPr id="5" name="Content Placeholder 4" descr="A picture containing diagram&#10;&#10;Description automatically generated">
            <a:extLst>
              <a:ext uri="{FF2B5EF4-FFF2-40B4-BE49-F238E27FC236}">
                <a16:creationId xmlns:a16="http://schemas.microsoft.com/office/drawing/2014/main" id="{63F83B4C-EB94-884A-BF92-6C5BC003B9F9}"/>
              </a:ext>
            </a:extLst>
          </p:cNvPr>
          <p:cNvPicPr>
            <a:picLocks noGrp="1" noChangeAspect="1"/>
          </p:cNvPicPr>
          <p:nvPr>
            <p:ph idx="1"/>
          </p:nvPr>
        </p:nvPicPr>
        <p:blipFill>
          <a:blip r:embed="rId2"/>
          <a:stretch>
            <a:fillRect/>
          </a:stretch>
        </p:blipFill>
        <p:spPr>
          <a:xfrm>
            <a:off x="4083843" y="2193925"/>
            <a:ext cx="4024313" cy="4024313"/>
          </a:xfrm>
        </p:spPr>
      </p:pic>
    </p:spTree>
    <p:extLst>
      <p:ext uri="{BB962C8B-B14F-4D97-AF65-F5344CB8AC3E}">
        <p14:creationId xmlns:p14="http://schemas.microsoft.com/office/powerpoint/2010/main" val="23249183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7441-F5A0-0340-B0AF-82D62A91C37D}"/>
              </a:ext>
            </a:extLst>
          </p:cNvPr>
          <p:cNvSpPr>
            <a:spLocks noGrp="1"/>
          </p:cNvSpPr>
          <p:nvPr>
            <p:ph type="title"/>
          </p:nvPr>
        </p:nvSpPr>
        <p:spPr>
          <a:xfrm>
            <a:off x="1914144" y="764373"/>
            <a:ext cx="7961376" cy="1293028"/>
          </a:xfrm>
        </p:spPr>
        <p:txBody>
          <a:bodyPr/>
          <a:lstStyle/>
          <a:p>
            <a:r>
              <a:rPr lang="en-US" dirty="0"/>
              <a:t>RSI CHART/ BOLLINGER BANDS</a:t>
            </a:r>
          </a:p>
        </p:txBody>
      </p:sp>
      <p:pic>
        <p:nvPicPr>
          <p:cNvPr id="5" name="Content Placeholder 4" descr="Graphical user interface, application&#10;&#10;Description automatically generated">
            <a:extLst>
              <a:ext uri="{FF2B5EF4-FFF2-40B4-BE49-F238E27FC236}">
                <a16:creationId xmlns:a16="http://schemas.microsoft.com/office/drawing/2014/main" id="{965CBCB0-C68E-8944-B93C-39FD912EBEFA}"/>
              </a:ext>
            </a:extLst>
          </p:cNvPr>
          <p:cNvPicPr>
            <a:picLocks noGrp="1" noChangeAspect="1"/>
          </p:cNvPicPr>
          <p:nvPr>
            <p:ph idx="1"/>
          </p:nvPr>
        </p:nvPicPr>
        <p:blipFill>
          <a:blip r:embed="rId2"/>
          <a:stretch>
            <a:fillRect/>
          </a:stretch>
        </p:blipFill>
        <p:spPr>
          <a:xfrm>
            <a:off x="2433106" y="2193925"/>
            <a:ext cx="7325787" cy="4024313"/>
          </a:xfrm>
        </p:spPr>
      </p:pic>
    </p:spTree>
    <p:extLst>
      <p:ext uri="{BB962C8B-B14F-4D97-AF65-F5344CB8AC3E}">
        <p14:creationId xmlns:p14="http://schemas.microsoft.com/office/powerpoint/2010/main" val="13738376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DCF06-ED57-7C43-82C4-B8448A23700E}"/>
              </a:ext>
            </a:extLst>
          </p:cNvPr>
          <p:cNvSpPr>
            <a:spLocks noGrp="1"/>
          </p:cNvSpPr>
          <p:nvPr>
            <p:ph type="title"/>
          </p:nvPr>
        </p:nvSpPr>
        <p:spPr/>
        <p:txBody>
          <a:bodyPr>
            <a:normAutofit fontScale="90000"/>
          </a:bodyPr>
          <a:lstStyle/>
          <a:p>
            <a:r>
              <a:rPr lang="en-US" dirty="0"/>
              <a:t>CONCLUSION &amp; FUTURE OF THE BOT</a:t>
            </a:r>
            <a:br>
              <a:rPr lang="en-US" dirty="0"/>
            </a:br>
            <a:endParaRPr lang="en-US" dirty="0"/>
          </a:p>
        </p:txBody>
      </p:sp>
      <p:sp>
        <p:nvSpPr>
          <p:cNvPr id="3" name="Content Placeholder 2">
            <a:extLst>
              <a:ext uri="{FF2B5EF4-FFF2-40B4-BE49-F238E27FC236}">
                <a16:creationId xmlns:a16="http://schemas.microsoft.com/office/drawing/2014/main" id="{E0135A1A-E9B0-D349-8D05-80AE2C690375}"/>
              </a:ext>
            </a:extLst>
          </p:cNvPr>
          <p:cNvSpPr>
            <a:spLocks noGrp="1"/>
          </p:cNvSpPr>
          <p:nvPr>
            <p:ph idx="1"/>
          </p:nvPr>
        </p:nvSpPr>
        <p:spPr/>
        <p:txBody>
          <a:bodyPr/>
          <a:lstStyle/>
          <a:p>
            <a:r>
              <a:rPr lang="en-US" dirty="0"/>
              <a:t>WHILE OUR BOT ISN’T 100 % THE POTENTIAL IS THERE AND THE INFORMATION IS VALUABLE.</a:t>
            </a:r>
          </a:p>
          <a:p>
            <a:r>
              <a:rPr lang="en-US" dirty="0"/>
              <a:t>THERE IS POTENTIAL FOR FURTHER IMPROVEMENT!</a:t>
            </a:r>
          </a:p>
          <a:p>
            <a:r>
              <a:rPr lang="en-US" dirty="0"/>
              <a:t>WITH MORE TIME WE CAN ADD IN ADDITIONAL METRIX</a:t>
            </a:r>
          </a:p>
          <a:p>
            <a:r>
              <a:rPr lang="en-US" dirty="0"/>
              <a:t>ADDITIONAL INFORMATION WILL PROVIDE MORE STRATEGY</a:t>
            </a:r>
          </a:p>
          <a:p>
            <a:r>
              <a:rPr lang="en-US" dirty="0"/>
              <a:t>MACHINE LEARNING WILL USE AI AND WITH TIME IT WILL IMPROVE ITSELF</a:t>
            </a:r>
          </a:p>
          <a:p>
            <a:r>
              <a:rPr lang="en-US" dirty="0"/>
              <a:t>WE COULD USE MACHINE LEARNING TO TRANSITION FROM A LAGGING BOT TO A LEADING BOT</a:t>
            </a:r>
          </a:p>
          <a:p>
            <a:r>
              <a:rPr lang="en-US" dirty="0"/>
              <a:t>USE AI AND MACHINE LEARNING TO PREDICT WHAT COMES NEXT</a:t>
            </a:r>
          </a:p>
        </p:txBody>
      </p:sp>
    </p:spTree>
    <p:extLst>
      <p:ext uri="{BB962C8B-B14F-4D97-AF65-F5344CB8AC3E}">
        <p14:creationId xmlns:p14="http://schemas.microsoft.com/office/powerpoint/2010/main" val="2856441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A984-352D-FA4A-9723-E11783745AD0}"/>
              </a:ext>
            </a:extLst>
          </p:cNvPr>
          <p:cNvSpPr>
            <a:spLocks noGrp="1"/>
          </p:cNvSpPr>
          <p:nvPr>
            <p:ph type="title"/>
          </p:nvPr>
        </p:nvSpPr>
        <p:spPr>
          <a:xfrm>
            <a:off x="2895600" y="764373"/>
            <a:ext cx="6178826" cy="1293028"/>
          </a:xfrm>
        </p:spPr>
        <p:txBody>
          <a:bodyPr>
            <a:normAutofit/>
          </a:bodyPr>
          <a:lstStyle/>
          <a:p>
            <a:pPr algn="ctr"/>
            <a:r>
              <a:rPr lang="en-US" sz="4800" dirty="0"/>
              <a:t>GET READY!</a:t>
            </a:r>
          </a:p>
        </p:txBody>
      </p:sp>
      <p:pic>
        <p:nvPicPr>
          <p:cNvPr id="4" name="Online Media 3" descr="Here comes the money [SOUND EFFECT]">
            <a:hlinkClick r:id="" action="ppaction://media"/>
            <a:extLst>
              <a:ext uri="{FF2B5EF4-FFF2-40B4-BE49-F238E27FC236}">
                <a16:creationId xmlns:a16="http://schemas.microsoft.com/office/drawing/2014/main" id="{8C7E5FC7-47AC-9C4A-8B1F-8A1A9B7118A8}"/>
              </a:ext>
            </a:extLst>
          </p:cNvPr>
          <p:cNvPicPr>
            <a:picLocks noGrp="1" noRot="1" noChangeAspect="1"/>
          </p:cNvPicPr>
          <p:nvPr>
            <p:ph idx="1"/>
            <a:videoFile r:link="rId2"/>
          </p:nvPr>
        </p:nvPicPr>
        <p:blipFill>
          <a:blip r:embed="rId4"/>
          <a:stretch>
            <a:fillRect/>
          </a:stretch>
        </p:blipFill>
        <p:spPr>
          <a:xfrm>
            <a:off x="2535238" y="2193925"/>
            <a:ext cx="7123112" cy="4024313"/>
          </a:xfrm>
          <a:prstGeom prst="rect">
            <a:avLst/>
          </a:prstGeom>
        </p:spPr>
      </p:pic>
    </p:spTree>
    <p:custDataLst>
      <p:tags r:id="rId1"/>
    </p:custDataLst>
    <p:extLst>
      <p:ext uri="{BB962C8B-B14F-4D97-AF65-F5344CB8AC3E}">
        <p14:creationId xmlns:p14="http://schemas.microsoft.com/office/powerpoint/2010/main" val="20618251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736">
        <p159:morph option="byObject"/>
      </p:transition>
    </mc:Choice>
    <mc:Fallback>
      <p:transition spd="slow" advTm="773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extLst>
    <p:ext uri="{E180D4A7-C9FB-4DFB-919C-405C955672EB}">
      <p14:showEvtLst xmlns:p14="http://schemas.microsoft.com/office/powerpoint/2010/main">
        <p14:playEvt time="5136" objId="4"/>
        <p14:stopEvt time="7736"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5DB7-5261-5C40-A524-C4F7E22C3652}"/>
              </a:ext>
            </a:extLst>
          </p:cNvPr>
          <p:cNvSpPr>
            <a:spLocks noGrp="1"/>
          </p:cNvSpPr>
          <p:nvPr>
            <p:ph type="title"/>
          </p:nvPr>
        </p:nvSpPr>
        <p:spPr/>
        <p:txBody>
          <a:bodyPr/>
          <a:lstStyle/>
          <a:p>
            <a:pPr algn="ctr"/>
            <a:r>
              <a:rPr lang="en-US" dirty="0"/>
              <a:t>WOULD YOU TRUST THIS BOT TO MAKE YOUR BUYING DECISIONS?</a:t>
            </a:r>
          </a:p>
        </p:txBody>
      </p:sp>
      <p:pic>
        <p:nvPicPr>
          <p:cNvPr id="5" name="Content Placeholder 4" descr="A picture containing appliance&#10;&#10;Description automatically generated">
            <a:extLst>
              <a:ext uri="{FF2B5EF4-FFF2-40B4-BE49-F238E27FC236}">
                <a16:creationId xmlns:a16="http://schemas.microsoft.com/office/drawing/2014/main" id="{1472D3CA-881F-9841-A065-A0D3A8139F15}"/>
              </a:ext>
            </a:extLst>
          </p:cNvPr>
          <p:cNvPicPr>
            <a:picLocks noGrp="1" noChangeAspect="1"/>
          </p:cNvPicPr>
          <p:nvPr>
            <p:ph idx="1"/>
          </p:nvPr>
        </p:nvPicPr>
        <p:blipFill>
          <a:blip r:embed="rId2"/>
          <a:stretch>
            <a:fillRect/>
          </a:stretch>
        </p:blipFill>
        <p:spPr>
          <a:xfrm>
            <a:off x="3657600" y="3044030"/>
            <a:ext cx="5251622" cy="2837785"/>
          </a:xfrm>
        </p:spPr>
      </p:pic>
    </p:spTree>
    <p:extLst>
      <p:ext uri="{BB962C8B-B14F-4D97-AF65-F5344CB8AC3E}">
        <p14:creationId xmlns:p14="http://schemas.microsoft.com/office/powerpoint/2010/main" val="180489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118">
        <p159:morph option="byObject"/>
      </p:transition>
    </mc:Choice>
    <mc:Fallback>
      <p:transition spd="slow" advTm="211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B393-2F05-EE41-89BB-9C420600F243}"/>
              </a:ext>
            </a:extLst>
          </p:cNvPr>
          <p:cNvSpPr>
            <a:spLocks noGrp="1"/>
          </p:cNvSpPr>
          <p:nvPr>
            <p:ph type="title"/>
          </p:nvPr>
        </p:nvSpPr>
        <p:spPr>
          <a:xfrm>
            <a:off x="2895600" y="764373"/>
            <a:ext cx="8610600" cy="1293028"/>
          </a:xfrm>
        </p:spPr>
        <p:txBody>
          <a:bodyPr>
            <a:normAutofit/>
          </a:bodyPr>
          <a:lstStyle/>
          <a:p>
            <a:r>
              <a:rPr lang="en-US"/>
              <a:t>CONTRIBUTORS</a:t>
            </a:r>
          </a:p>
        </p:txBody>
      </p:sp>
      <p:graphicFrame>
        <p:nvGraphicFramePr>
          <p:cNvPr id="7" name="Content Placeholder 2">
            <a:extLst>
              <a:ext uri="{FF2B5EF4-FFF2-40B4-BE49-F238E27FC236}">
                <a16:creationId xmlns:a16="http://schemas.microsoft.com/office/drawing/2014/main" id="{96FB3F51-C737-4770-ADBA-F6C515E74ADD}"/>
              </a:ext>
            </a:extLst>
          </p:cNvPr>
          <p:cNvGraphicFramePr>
            <a:graphicFrameLocks noGrp="1"/>
          </p:cNvGraphicFramePr>
          <p:nvPr>
            <p:ph idx="1"/>
            <p:extLst>
              <p:ext uri="{D42A27DB-BD31-4B8C-83A1-F6EECF244321}">
                <p14:modId xmlns:p14="http://schemas.microsoft.com/office/powerpoint/2010/main" val="336430646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476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182">
        <p159:morph option="byObject"/>
      </p:transition>
    </mc:Choice>
    <mc:Fallback>
      <p:transition spd="slow" advTm="118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4" name="Rectangle 1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2E64EB1-8751-2142-92DE-29BA0E3C1CF4}"/>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sz="4800"/>
              <a:t>CORE MESSAGE</a:t>
            </a:r>
          </a:p>
        </p:txBody>
      </p:sp>
      <p:sp>
        <p:nvSpPr>
          <p:cNvPr id="3" name="Content Placeholder 2">
            <a:extLst>
              <a:ext uri="{FF2B5EF4-FFF2-40B4-BE49-F238E27FC236}">
                <a16:creationId xmlns:a16="http://schemas.microsoft.com/office/drawing/2014/main" id="{762AB932-B4BC-694D-B815-25D48E67E03D}"/>
              </a:ext>
            </a:extLst>
          </p:cNvPr>
          <p:cNvSpPr>
            <a:spLocks noGrp="1"/>
          </p:cNvSpPr>
          <p:nvPr>
            <p:ph idx="1"/>
          </p:nvPr>
        </p:nvSpPr>
        <p:spPr>
          <a:xfrm>
            <a:off x="636695" y="4375150"/>
            <a:ext cx="3761965" cy="1841886"/>
          </a:xfrm>
          <a:noFill/>
          <a:ln w="19050">
            <a:noFill/>
            <a:prstDash val="dash"/>
          </a:ln>
        </p:spPr>
        <p:txBody>
          <a:bodyPr vert="horz" lIns="91440" tIns="45720" rIns="91440" bIns="45720" rtlCol="0">
            <a:normAutofit/>
          </a:bodyPr>
          <a:lstStyle/>
          <a:p>
            <a:pPr marL="0" indent="0" algn="ctr">
              <a:buNone/>
            </a:pPr>
            <a:r>
              <a:rPr lang="en-US" sz="2000" dirty="0"/>
              <a:t>CAN  AUTOMATED STRATAGIES USE STOCK ANALYTICS AND CONSUMER SENTIMENT TO HELP YOU MAKE BETTER DECISIONS?</a:t>
            </a:r>
          </a:p>
        </p:txBody>
      </p:sp>
      <p:pic>
        <p:nvPicPr>
          <p:cNvPr id="7" name="Graphic 6" descr="Head with Gears">
            <a:extLst>
              <a:ext uri="{FF2B5EF4-FFF2-40B4-BE49-F238E27FC236}">
                <a16:creationId xmlns:a16="http://schemas.microsoft.com/office/drawing/2014/main" id="{DABC8239-C451-49FF-A6F7-0490E856AA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4122813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96">
        <p159:morph option="byObject"/>
      </p:transition>
    </mc:Choice>
    <mc:Fallback>
      <p:transition spd="slow" advTm="69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B343F-4089-CA4F-A698-E7DADA4B0CFA}"/>
              </a:ext>
            </a:extLst>
          </p:cNvPr>
          <p:cNvSpPr>
            <a:spLocks noGrp="1"/>
          </p:cNvSpPr>
          <p:nvPr>
            <p:ph type="title"/>
          </p:nvPr>
        </p:nvSpPr>
        <p:spPr>
          <a:xfrm>
            <a:off x="4090507" y="764373"/>
            <a:ext cx="7434070" cy="1474330"/>
          </a:xfrm>
        </p:spPr>
        <p:txBody>
          <a:bodyPr>
            <a:normAutofit/>
          </a:bodyPr>
          <a:lstStyle/>
          <a:p>
            <a:r>
              <a:rPr lang="en-US" dirty="0"/>
              <a:t>CREATING AN ALL-IN-ONE DASHBOARD </a:t>
            </a:r>
          </a:p>
        </p:txBody>
      </p:sp>
      <p:sp>
        <p:nvSpPr>
          <p:cNvPr id="10" name="Rectangle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1" r="43746" b="531"/>
          <a:stretch/>
        </p:blipFill>
        <p:spPr>
          <a:xfrm rot="5400000" flipH="1" flipV="1">
            <a:off x="-1265719" y="2187575"/>
            <a:ext cx="6857999" cy="2482850"/>
          </a:xfrm>
          <a:prstGeom prst="rect">
            <a:avLst/>
          </a:prstGeom>
        </p:spPr>
      </p:pic>
      <p:sp>
        <p:nvSpPr>
          <p:cNvPr id="3" name="Content Placeholder 2">
            <a:extLst>
              <a:ext uri="{FF2B5EF4-FFF2-40B4-BE49-F238E27FC236}">
                <a16:creationId xmlns:a16="http://schemas.microsoft.com/office/drawing/2014/main" id="{1D70C7FB-77E3-EB40-912B-888363791412}"/>
              </a:ext>
            </a:extLst>
          </p:cNvPr>
          <p:cNvSpPr>
            <a:spLocks noGrp="1"/>
          </p:cNvSpPr>
          <p:nvPr>
            <p:ph idx="1"/>
          </p:nvPr>
        </p:nvSpPr>
        <p:spPr>
          <a:xfrm>
            <a:off x="4090507" y="2628900"/>
            <a:ext cx="7454077" cy="3589785"/>
          </a:xfrm>
        </p:spPr>
        <p:txBody>
          <a:bodyPr>
            <a:normAutofit/>
          </a:bodyPr>
          <a:lstStyle/>
          <a:p>
            <a:r>
              <a:rPr lang="en-US" sz="2000" dirty="0"/>
              <a:t>CAN A BOT SERVE AS AN AID FOR MAKING DATA DRIVEN MARKET DECISIONS VIA RSI &amp; SENTIMENT ANALYSIS?</a:t>
            </a:r>
          </a:p>
          <a:p>
            <a:r>
              <a:rPr lang="en-US" sz="2000" dirty="0">
                <a:solidFill>
                  <a:srgbClr val="00B050"/>
                </a:solidFill>
              </a:rPr>
              <a:t>THE RSI IS A LEADING INDICATOR </a:t>
            </a:r>
          </a:p>
          <a:p>
            <a:endParaRPr lang="en-US" sz="2000" dirty="0"/>
          </a:p>
          <a:p>
            <a:r>
              <a:rPr lang="en-US" sz="2000" dirty="0"/>
              <a:t>DOES CONSUMER SENTIMENT AFFECT STOCK MOVEMENTS OR PRICE?</a:t>
            </a:r>
          </a:p>
          <a:p>
            <a:endParaRPr lang="en-US" sz="2000" dirty="0"/>
          </a:p>
          <a:p>
            <a:r>
              <a:rPr lang="en-US" sz="2000" dirty="0"/>
              <a:t>TO REMOVE MISTAKES DUE TO FEAR OR GREED</a:t>
            </a:r>
          </a:p>
        </p:txBody>
      </p:sp>
    </p:spTree>
    <p:custDataLst>
      <p:tags r:id="rId1"/>
    </p:custDataLst>
    <p:extLst>
      <p:ext uri="{BB962C8B-B14F-4D97-AF65-F5344CB8AC3E}">
        <p14:creationId xmlns:p14="http://schemas.microsoft.com/office/powerpoint/2010/main" val="1527425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3734">
        <p159:morph option="byObject"/>
      </p:transition>
    </mc:Choice>
    <mc:Fallback>
      <p:transition spd="slow" advTm="2373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Picture 4" descr="Colour-coded on electronic circuit board">
            <a:extLst>
              <a:ext uri="{FF2B5EF4-FFF2-40B4-BE49-F238E27FC236}">
                <a16:creationId xmlns:a16="http://schemas.microsoft.com/office/drawing/2014/main" id="{93C2FDD2-3F65-4DDE-8247-D8A77548347A}"/>
              </a:ext>
            </a:extLst>
          </p:cNvPr>
          <p:cNvPicPr>
            <a:picLocks noChangeAspect="1"/>
          </p:cNvPicPr>
          <p:nvPr/>
        </p:nvPicPr>
        <p:blipFill rotWithShape="1">
          <a:blip r:embed="rId4">
            <a:alphaModFix amt="40000"/>
          </a:blip>
          <a:srcRect t="4971" b="10123"/>
          <a:stretch/>
        </p:blipFill>
        <p:spPr>
          <a:xfrm>
            <a:off x="20" y="10"/>
            <a:ext cx="12191980" cy="6857990"/>
          </a:xfrm>
          <a:prstGeom prst="rect">
            <a:avLst/>
          </a:prstGeom>
        </p:spPr>
      </p:pic>
      <p:sp>
        <p:nvSpPr>
          <p:cNvPr id="2" name="Title 1">
            <a:extLst>
              <a:ext uri="{FF2B5EF4-FFF2-40B4-BE49-F238E27FC236}">
                <a16:creationId xmlns:a16="http://schemas.microsoft.com/office/drawing/2014/main" id="{01F9E90C-B474-264B-A9EF-8DDBBA5FD541}"/>
              </a:ext>
            </a:extLst>
          </p:cNvPr>
          <p:cNvSpPr>
            <a:spLocks noGrp="1"/>
          </p:cNvSpPr>
          <p:nvPr>
            <p:ph type="title"/>
          </p:nvPr>
        </p:nvSpPr>
        <p:spPr>
          <a:xfrm>
            <a:off x="1371600" y="347870"/>
            <a:ext cx="9448800" cy="1093580"/>
          </a:xfrm>
        </p:spPr>
        <p:txBody>
          <a:bodyPr vert="horz" lIns="91440" tIns="45720" rIns="91440" bIns="45720" rtlCol="0" anchor="b">
            <a:normAutofit/>
          </a:bodyPr>
          <a:lstStyle/>
          <a:p>
            <a:pPr algn="l"/>
            <a:r>
              <a:rPr lang="en-US" sz="6000" dirty="0"/>
              <a:t>TECHNOLOGIES USED</a:t>
            </a:r>
          </a:p>
        </p:txBody>
      </p:sp>
      <p:sp>
        <p:nvSpPr>
          <p:cNvPr id="3" name="Content Placeholder 2">
            <a:extLst>
              <a:ext uri="{FF2B5EF4-FFF2-40B4-BE49-F238E27FC236}">
                <a16:creationId xmlns:a16="http://schemas.microsoft.com/office/drawing/2014/main" id="{8AD30A1F-161E-5541-8A73-3B1ABEFCAEA8}"/>
              </a:ext>
            </a:extLst>
          </p:cNvPr>
          <p:cNvSpPr>
            <a:spLocks noGrp="1"/>
          </p:cNvSpPr>
          <p:nvPr>
            <p:ph idx="1"/>
          </p:nvPr>
        </p:nvSpPr>
        <p:spPr>
          <a:xfrm>
            <a:off x="1371600" y="1938130"/>
            <a:ext cx="9448800" cy="4452731"/>
          </a:xfrm>
        </p:spPr>
        <p:txBody>
          <a:bodyPr vert="horz" lIns="91440" tIns="45720" rIns="91440" bIns="45720" rtlCol="0">
            <a:normAutofit/>
          </a:bodyPr>
          <a:lstStyle/>
          <a:p>
            <a:pPr marL="0" indent="0">
              <a:buNone/>
            </a:pPr>
            <a:r>
              <a:rPr lang="en-US" sz="3600" dirty="0"/>
              <a:t>PYVIZ</a:t>
            </a:r>
          </a:p>
          <a:p>
            <a:pPr marL="0" indent="0">
              <a:buNone/>
            </a:pPr>
            <a:r>
              <a:rPr lang="en-US" sz="3600" dirty="0"/>
              <a:t>WORDCLOUD</a:t>
            </a:r>
          </a:p>
          <a:p>
            <a:pPr marL="0" indent="0">
              <a:buNone/>
            </a:pPr>
            <a:r>
              <a:rPr lang="en-US" sz="3600" dirty="0"/>
              <a:t>MONTE CARLO SIMULATION</a:t>
            </a:r>
          </a:p>
          <a:p>
            <a:pPr marL="0" indent="0">
              <a:buNone/>
            </a:pPr>
            <a:r>
              <a:rPr lang="en-US" sz="3600" dirty="0"/>
              <a:t>SENTIMENT ANALYSIS VIA TWEEPY</a:t>
            </a:r>
          </a:p>
          <a:p>
            <a:pPr marL="0" indent="0">
              <a:buNone/>
            </a:pPr>
            <a:r>
              <a:rPr lang="en-US" sz="3600" dirty="0"/>
              <a:t>SOCIAL MEDIA AND WEB SCRAPING</a:t>
            </a:r>
          </a:p>
          <a:p>
            <a:pPr marL="0" indent="0">
              <a:buNone/>
            </a:pPr>
            <a:r>
              <a:rPr lang="en-US" sz="3600" dirty="0"/>
              <a:t>NLP</a:t>
            </a:r>
          </a:p>
          <a:p>
            <a:pPr marL="0" indent="0">
              <a:buNone/>
            </a:pPr>
            <a:endParaRPr lang="en-US" sz="3600" dirty="0"/>
          </a:p>
          <a:p>
            <a:pPr marL="0" indent="0">
              <a:buNone/>
            </a:pPr>
            <a:endParaRPr lang="en-US" sz="3600" dirty="0"/>
          </a:p>
        </p:txBody>
      </p:sp>
    </p:spTree>
    <p:extLst>
      <p:ext uri="{BB962C8B-B14F-4D97-AF65-F5344CB8AC3E}">
        <p14:creationId xmlns:p14="http://schemas.microsoft.com/office/powerpoint/2010/main" val="2472549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794">
        <p159:morph option="byObject"/>
      </p:transition>
    </mc:Choice>
    <mc:Fallback>
      <p:transition spd="slow" advTm="279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3B3E-291B-C141-80D8-B191D1EE7833}"/>
              </a:ext>
            </a:extLst>
          </p:cNvPr>
          <p:cNvSpPr>
            <a:spLocks noGrp="1"/>
          </p:cNvSpPr>
          <p:nvPr>
            <p:ph type="title"/>
          </p:nvPr>
        </p:nvSpPr>
        <p:spPr/>
        <p:txBody>
          <a:bodyPr/>
          <a:lstStyle/>
          <a:p>
            <a:pPr algn="ctr"/>
            <a:r>
              <a:rPr lang="en-US"/>
              <a:t>API’S </a:t>
            </a:r>
            <a:endParaRPr lang="en-US" dirty="0"/>
          </a:p>
        </p:txBody>
      </p:sp>
      <p:graphicFrame>
        <p:nvGraphicFramePr>
          <p:cNvPr id="7" name="Content Placeholder 2">
            <a:extLst>
              <a:ext uri="{FF2B5EF4-FFF2-40B4-BE49-F238E27FC236}">
                <a16:creationId xmlns:a16="http://schemas.microsoft.com/office/drawing/2014/main" id="{FF6F302F-0D6E-4941-AA0A-2ABC9AC42EBA}"/>
              </a:ext>
            </a:extLst>
          </p:cNvPr>
          <p:cNvGraphicFramePr>
            <a:graphicFrameLocks noGrp="1"/>
          </p:cNvGraphicFramePr>
          <p:nvPr>
            <p:ph idx="1"/>
            <p:extLst>
              <p:ext uri="{D42A27DB-BD31-4B8C-83A1-F6EECF244321}">
                <p14:modId xmlns:p14="http://schemas.microsoft.com/office/powerpoint/2010/main" val="1029320348"/>
              </p:ext>
            </p:extLst>
          </p:nvPr>
        </p:nvGraphicFramePr>
        <p:xfrm>
          <a:off x="3260034" y="2194560"/>
          <a:ext cx="8246165"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8548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345">
        <p159:morph option="byObject"/>
      </p:transition>
    </mc:Choice>
    <mc:Fallback>
      <p:transition spd="slow" advTm="134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ion resting in his throne">
            <a:extLst>
              <a:ext uri="{FF2B5EF4-FFF2-40B4-BE49-F238E27FC236}">
                <a16:creationId xmlns:a16="http://schemas.microsoft.com/office/drawing/2014/main" id="{EBA41781-CAAE-40F1-AC45-C63C8BE0ACB3}"/>
              </a:ext>
            </a:extLst>
          </p:cNvPr>
          <p:cNvPicPr>
            <a:picLocks noChangeAspect="1"/>
          </p:cNvPicPr>
          <p:nvPr/>
        </p:nvPicPr>
        <p:blipFill rotWithShape="1">
          <a:blip r:embed="rId2">
            <a:alphaModFix amt="30000"/>
          </a:blip>
          <a:srcRect t="2263" b="11859"/>
          <a:stretch/>
        </p:blipFill>
        <p:spPr>
          <a:xfrm>
            <a:off x="20" y="278306"/>
            <a:ext cx="12191980" cy="6857990"/>
          </a:xfrm>
          <a:prstGeom prst="rect">
            <a:avLst/>
          </a:prstGeom>
        </p:spPr>
      </p:pic>
      <p:sp>
        <p:nvSpPr>
          <p:cNvPr id="2" name="Title 1">
            <a:extLst>
              <a:ext uri="{FF2B5EF4-FFF2-40B4-BE49-F238E27FC236}">
                <a16:creationId xmlns:a16="http://schemas.microsoft.com/office/drawing/2014/main" id="{27C4C508-3432-6F4E-89CF-F0D27A212BB0}"/>
              </a:ext>
            </a:extLst>
          </p:cNvPr>
          <p:cNvSpPr>
            <a:spLocks noGrp="1"/>
          </p:cNvSpPr>
          <p:nvPr>
            <p:ph type="title"/>
          </p:nvPr>
        </p:nvSpPr>
        <p:spPr>
          <a:xfrm>
            <a:off x="2895600" y="764373"/>
            <a:ext cx="8610600" cy="1293028"/>
          </a:xfrm>
        </p:spPr>
        <p:txBody>
          <a:bodyPr>
            <a:normAutofit/>
          </a:bodyPr>
          <a:lstStyle/>
          <a:p>
            <a:r>
              <a:rPr lang="en-US" dirty="0"/>
              <a:t>DIFFICULTIES ENCOUNTERED</a:t>
            </a:r>
          </a:p>
        </p:txBody>
      </p:sp>
      <p:sp>
        <p:nvSpPr>
          <p:cNvPr id="3" name="Content Placeholder 2">
            <a:extLst>
              <a:ext uri="{FF2B5EF4-FFF2-40B4-BE49-F238E27FC236}">
                <a16:creationId xmlns:a16="http://schemas.microsoft.com/office/drawing/2014/main" id="{2168D5C7-B32A-EF47-BC84-6CE0E11F12D9}"/>
              </a:ext>
            </a:extLst>
          </p:cNvPr>
          <p:cNvSpPr>
            <a:spLocks noGrp="1"/>
          </p:cNvSpPr>
          <p:nvPr>
            <p:ph idx="1"/>
          </p:nvPr>
        </p:nvSpPr>
        <p:spPr>
          <a:xfrm>
            <a:off x="685800" y="2194560"/>
            <a:ext cx="10820400" cy="4024125"/>
          </a:xfrm>
        </p:spPr>
        <p:txBody>
          <a:bodyPr>
            <a:normAutofit/>
          </a:bodyPr>
          <a:lstStyle/>
          <a:p>
            <a:endParaRPr lang="en-US" dirty="0"/>
          </a:p>
          <a:p>
            <a:endParaRPr lang="en-US" dirty="0"/>
          </a:p>
        </p:txBody>
      </p:sp>
      <p:sp>
        <p:nvSpPr>
          <p:cNvPr id="4" name="TextBox 3">
            <a:extLst>
              <a:ext uri="{FF2B5EF4-FFF2-40B4-BE49-F238E27FC236}">
                <a16:creationId xmlns:a16="http://schemas.microsoft.com/office/drawing/2014/main" id="{A2B64D4E-4156-FD4C-84E3-8EF07975173A}"/>
              </a:ext>
            </a:extLst>
          </p:cNvPr>
          <p:cNvSpPr txBox="1"/>
          <p:nvPr/>
        </p:nvSpPr>
        <p:spPr>
          <a:xfrm>
            <a:off x="685800" y="1829443"/>
            <a:ext cx="1035657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Reddit API was not easy to use </a:t>
            </a:r>
            <a:r>
              <a:rPr lang="en-US" dirty="0">
                <a:solidFill>
                  <a:srgbClr val="92D050"/>
                </a:solidFill>
              </a:rPr>
              <a:t>— </a:t>
            </a:r>
            <a:r>
              <a:rPr lang="en-US" dirty="0">
                <a:solidFill>
                  <a:srgbClr val="FFFF00"/>
                </a:solidFill>
              </a:rPr>
              <a:t>Notes :  the use case of gathering data from many subreddits at the same time for any text input of stock would require more work to understand the structure of the module PRAW and the reddit API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Cleaning of twitter data to ensure unbiased results </a:t>
            </a:r>
            <a:r>
              <a:rPr lang="en-US" dirty="0">
                <a:solidFill>
                  <a:srgbClr val="92D050"/>
                </a:solidFill>
              </a:rPr>
              <a:t>— </a:t>
            </a:r>
            <a:r>
              <a:rPr lang="en-US" dirty="0">
                <a:solidFill>
                  <a:srgbClr val="FFFF00"/>
                </a:solidFill>
              </a:rPr>
              <a:t>Notes : due to a limitation of the developer API privileges , we were unable to have a large enough dataset per day to calculate more meaningful analytics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Chart plotting with preferred library could not be integrated into panel objects </a:t>
            </a:r>
            <a:r>
              <a:rPr lang="en-US" dirty="0">
                <a:solidFill>
                  <a:srgbClr val="92D050"/>
                </a:solidFill>
              </a:rPr>
              <a:t>— </a:t>
            </a:r>
            <a:r>
              <a:rPr lang="en-US" dirty="0">
                <a:solidFill>
                  <a:srgbClr val="FFFF00"/>
                </a:solidFill>
              </a:rPr>
              <a:t>Notes: more research on other libraries would help create better visuals</a:t>
            </a:r>
          </a:p>
        </p:txBody>
      </p:sp>
    </p:spTree>
    <p:extLst>
      <p:ext uri="{BB962C8B-B14F-4D97-AF65-F5344CB8AC3E}">
        <p14:creationId xmlns:p14="http://schemas.microsoft.com/office/powerpoint/2010/main" val="3315049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707">
        <p159:morph option="byObject"/>
      </p:transition>
    </mc:Choice>
    <mc:Fallback>
      <p:transition spd="slow" advTm="1707">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
</p:tagLst>
</file>

<file path=ppt/tags/tag2.xml><?xml version="1.0" encoding="utf-8"?>
<p:tagLst xmlns:a="http://schemas.openxmlformats.org/drawingml/2006/main" xmlns:r="http://schemas.openxmlformats.org/officeDocument/2006/relationships" xmlns:p="http://schemas.openxmlformats.org/presentationml/2006/main">
  <p:tag name="TIMING" val="|1.4|9.7|1.7|1.6"/>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6114</TotalTime>
  <Words>422</Words>
  <Application>Microsoft Macintosh PowerPoint</Application>
  <PresentationFormat>Widescreen</PresentationFormat>
  <Paragraphs>58</Paragraphs>
  <Slides>17</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yOUR ONE AND ONLY TRADING BOT</vt:lpstr>
      <vt:lpstr>GET READY!</vt:lpstr>
      <vt:lpstr>WOULD YOU TRUST THIS BOT TO MAKE YOUR BUYING DECISIONS?</vt:lpstr>
      <vt:lpstr>CONTRIBUTORS</vt:lpstr>
      <vt:lpstr>CORE MESSAGE</vt:lpstr>
      <vt:lpstr>CREATING AN ALL-IN-ONE DASHBOARD </vt:lpstr>
      <vt:lpstr>TECHNOLOGIES USED</vt:lpstr>
      <vt:lpstr>API’S </vt:lpstr>
      <vt:lpstr>DIFFICULTIES ENCOUNTERED</vt:lpstr>
      <vt:lpstr>DASHBOARD INSIGHTS</vt:lpstr>
      <vt:lpstr>BOT ALGORITHM</vt:lpstr>
      <vt:lpstr>BITF: Stock price vs. Sentiment analysis of tweets</vt:lpstr>
      <vt:lpstr>NIO: STOCK PRICE VS. SENTIMENT ANALYSIS OF TWEETS</vt:lpstr>
      <vt:lpstr>NVDA: STOCK PRICE VS SENTIMENT ANALYSIS OF TWEETS</vt:lpstr>
      <vt:lpstr>EXAMPLE OF WORDCLOUD : BITF</vt:lpstr>
      <vt:lpstr>RSI CHART/ BOLLINGER BANDS</vt:lpstr>
      <vt:lpstr>CONCLUSION &amp; FUTURE OF THE BOT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ONE AND ONLY TRADING BOT</dc:title>
  <dc:creator>Shanel Kuchera</dc:creator>
  <cp:lastModifiedBy>Shanel Kuchera</cp:lastModifiedBy>
  <cp:revision>4</cp:revision>
  <dcterms:created xsi:type="dcterms:W3CDTF">2022-02-12T20:35:31Z</dcterms:created>
  <dcterms:modified xsi:type="dcterms:W3CDTF">2022-02-17T02:29:38Z</dcterms:modified>
</cp:coreProperties>
</file>