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9884b554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9884b554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9884b55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9884b55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9884b554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9884b554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884b554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9884b554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9884b554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9884b554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884b55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884b55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884b554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884b554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9884b554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9884b554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884b554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884b554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884b554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9884b554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884b554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9884b554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9884b554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9884b554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9884b554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9884b554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MART 460 Design Document Template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Interface</a:t>
            </a:r>
            <a:endParaRPr b="1"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Art</a:t>
            </a:r>
            <a:endParaRPr b="1"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Audio</a:t>
            </a:r>
            <a:endParaRPr b="1"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C8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Appendix</a:t>
            </a:r>
            <a:endParaRPr b="1"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9999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Version Control</a:t>
            </a:r>
            <a:endParaRPr b="1"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08075" y="112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62300" y="785650"/>
            <a:ext cx="3859800" cy="4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Game Overview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Design Pillars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Audience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Learning Outcomes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Core Gameplay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Mechanics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 / Lose Condition(s)</a:t>
            </a:r>
            <a:endParaRPr sz="1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Gameplay Loop</a:t>
            </a:r>
            <a:endParaRPr sz="1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 sz="1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Obstacles &amp; Hazards</a:t>
            </a:r>
            <a:endParaRPr sz="1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Mapping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 Table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Narrative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Character Profiles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Dialogue Wireframes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Research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Facts Table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Source List / References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Title Screen Mockup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Menu Wireframes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Heads-Up Display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748250" y="861850"/>
            <a:ext cx="30000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&amp; Direction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 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Animations</a:t>
            </a:r>
            <a:endParaRPr sz="1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1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</a:t>
            </a:r>
            <a:endParaRPr sz="1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endParaRPr sz="1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&amp; Direction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 Assets Table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SFX &amp; Foley Assets Table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Glossary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“About” Screen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14800" y="732675"/>
            <a:ext cx="9154800" cy="297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4"/>
          <p:cNvCxnSpPr/>
          <p:nvPr/>
        </p:nvCxnSpPr>
        <p:spPr>
          <a:xfrm>
            <a:off x="4468375" y="760900"/>
            <a:ext cx="24000" cy="4481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Game Overview</a:t>
            </a:r>
            <a:endParaRPr b="1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Pillars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l="25524" t="7184" r="25465" b="12898"/>
          <a:stretch/>
        </p:blipFill>
        <p:spPr>
          <a:xfrm>
            <a:off x="444925" y="1209987"/>
            <a:ext cx="1213725" cy="21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7797000" y="0"/>
            <a:ext cx="13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Game Overview</a:t>
            </a:r>
            <a:endParaRPr sz="1000" i="1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l="25524" t="7184" r="25465" b="12898"/>
          <a:stretch/>
        </p:blipFill>
        <p:spPr>
          <a:xfrm>
            <a:off x="2668850" y="1209987"/>
            <a:ext cx="1213725" cy="21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l="25524" t="7184" r="25465" b="12898"/>
          <a:stretch/>
        </p:blipFill>
        <p:spPr>
          <a:xfrm>
            <a:off x="4938525" y="1209987"/>
            <a:ext cx="1213725" cy="21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l="25524" t="7184" r="25465" b="12898"/>
          <a:stretch/>
        </p:blipFill>
        <p:spPr>
          <a:xfrm>
            <a:off x="7258725" y="1209987"/>
            <a:ext cx="1213725" cy="21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759888" y="572700"/>
            <a:ext cx="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983813" y="572700"/>
            <a:ext cx="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5253488" y="572700"/>
            <a:ext cx="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7573688" y="572700"/>
            <a:ext cx="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797000" y="0"/>
            <a:ext cx="13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Game Overview</a:t>
            </a:r>
            <a:endParaRPr sz="10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FBCD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Core Gameplay</a:t>
            </a:r>
            <a:endParaRPr b="1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6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Narrative</a:t>
            </a:r>
            <a:endParaRPr b="1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6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Profile - [Name]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Age: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Sex: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Race: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Quirk: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Relationships: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Backstory: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Related Data:</a:t>
            </a:r>
            <a:endParaRPr sz="1200"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7797000" y="0"/>
            <a:ext cx="13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Narrative</a:t>
            </a:r>
            <a:endParaRPr sz="1000" i="1"/>
          </a:p>
        </p:txBody>
      </p:sp>
      <p:sp>
        <p:nvSpPr>
          <p:cNvPr id="117" name="Google Shape;117;p20"/>
          <p:cNvSpPr/>
          <p:nvPr/>
        </p:nvSpPr>
        <p:spPr>
          <a:xfrm>
            <a:off x="4766075" y="821725"/>
            <a:ext cx="3604200" cy="407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Research</a:t>
            </a:r>
            <a:endParaRPr b="1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MART 460 Design Document Template</vt:lpstr>
      <vt:lpstr>Table of Contents</vt:lpstr>
      <vt:lpstr>Game Overview</vt:lpstr>
      <vt:lpstr>Design Pillars</vt:lpstr>
      <vt:lpstr>Audience</vt:lpstr>
      <vt:lpstr>Core Gameplay</vt:lpstr>
      <vt:lpstr>Narrative</vt:lpstr>
      <vt:lpstr>Character Profile - [Name]</vt:lpstr>
      <vt:lpstr>Research</vt:lpstr>
      <vt:lpstr>Interface</vt:lpstr>
      <vt:lpstr>Art</vt:lpstr>
      <vt:lpstr>Audio</vt:lpstr>
      <vt:lpstr>Appendix</vt:lpstr>
      <vt:lpstr>Version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 460 Design Document Template</dc:title>
  <cp:lastModifiedBy>Locke, Shanel</cp:lastModifiedBy>
  <cp:revision>1</cp:revision>
  <dcterms:modified xsi:type="dcterms:W3CDTF">2022-09-01T01:27:34Z</dcterms:modified>
</cp:coreProperties>
</file>