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6" r:id="rId3"/>
    <p:sldId id="267" r:id="rId4"/>
    <p:sldId id="262" r:id="rId5"/>
    <p:sldId id="257" r:id="rId6"/>
    <p:sldId id="271" r:id="rId7"/>
    <p:sldId id="265" r:id="rId8"/>
    <p:sldId id="258" r:id="rId9"/>
    <p:sldId id="260" r:id="rId10"/>
    <p:sldId id="259" r:id="rId11"/>
    <p:sldId id="261"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ED9A9-327F-442E-9AE0-0023534BF4FF}" v="27" dt="2024-05-02T21:31:26.436"/>
    <p1510:client id="{296F8CF9-F8D2-4428-ACBA-6E3C259543DA}" v="302" dt="2024-05-02T21:53:16.423"/>
    <p1510:client id="{5049A8DF-16D6-4DED-B5BE-2FD29813BEC1}" v="10" dt="2024-05-02T21:04:09.727"/>
    <p1510:client id="{63B4358C-BC5C-4841-A872-42E1DBDD40A7}" v="212" dt="2024-05-02T21:36:57.599"/>
    <p1510:client id="{7ECE11BA-30BB-45C7-BC4D-6C7683354D37}" v="114" dt="2024-05-02T21:02:08.766"/>
    <p1510:client id="{A5BD0DFB-8C6C-41B4-989D-7FCAB4DD10D2}" v="1" dt="2024-05-02T20:53:36.934"/>
    <p1510:client id="{E5BDF4C3-9EDA-4BD7-BB30-7FDF3469EB3F}" v="156" dt="2024-05-02T23:26:3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Vendrillo" userId="2b1036a25d19065b" providerId="LiveId" clId="{E5BDF4C3-9EDA-4BD7-BB30-7FDF3469EB3F}"/>
    <pc:docChg chg="undo custSel addSld modSld sldOrd">
      <pc:chgData name="Jacob Vendrillo" userId="2b1036a25d19065b" providerId="LiveId" clId="{E5BDF4C3-9EDA-4BD7-BB30-7FDF3469EB3F}" dt="2024-05-02T23:56:29.241" v="6893" actId="20577"/>
      <pc:docMkLst>
        <pc:docMk/>
      </pc:docMkLst>
      <pc:sldChg chg="modSp mod">
        <pc:chgData name="Jacob Vendrillo" userId="2b1036a25d19065b" providerId="LiveId" clId="{E5BDF4C3-9EDA-4BD7-BB30-7FDF3469EB3F}" dt="2024-03-28T21:27:48.677" v="81" actId="20577"/>
        <pc:sldMkLst>
          <pc:docMk/>
          <pc:sldMk cId="2550184273" sldId="256"/>
        </pc:sldMkLst>
        <pc:spChg chg="mod">
          <ac:chgData name="Jacob Vendrillo" userId="2b1036a25d19065b" providerId="LiveId" clId="{E5BDF4C3-9EDA-4BD7-BB30-7FDF3469EB3F}" dt="2024-03-28T21:27:19.827" v="10" actId="14100"/>
          <ac:spMkLst>
            <pc:docMk/>
            <pc:sldMk cId="2550184273" sldId="256"/>
            <ac:spMk id="2" creationId="{DADB7C81-AB0C-BECB-3740-3DC0664FC511}"/>
          </ac:spMkLst>
        </pc:spChg>
        <pc:spChg chg="mod">
          <ac:chgData name="Jacob Vendrillo" userId="2b1036a25d19065b" providerId="LiveId" clId="{E5BDF4C3-9EDA-4BD7-BB30-7FDF3469EB3F}" dt="2024-03-28T21:27:48.677" v="81" actId="20577"/>
          <ac:spMkLst>
            <pc:docMk/>
            <pc:sldMk cId="2550184273" sldId="256"/>
            <ac:spMk id="3" creationId="{4F35100B-BF2D-FB05-B6AF-58D60FFACB20}"/>
          </ac:spMkLst>
        </pc:spChg>
      </pc:sldChg>
      <pc:sldChg chg="modSp mod">
        <pc:chgData name="Jacob Vendrillo" userId="2b1036a25d19065b" providerId="LiveId" clId="{E5BDF4C3-9EDA-4BD7-BB30-7FDF3469EB3F}" dt="2024-04-26T00:58:43.496" v="5247" actId="20577"/>
        <pc:sldMkLst>
          <pc:docMk/>
          <pc:sldMk cId="489963866" sldId="257"/>
        </pc:sldMkLst>
        <pc:spChg chg="mod">
          <ac:chgData name="Jacob Vendrillo" userId="2b1036a25d19065b" providerId="LiveId" clId="{E5BDF4C3-9EDA-4BD7-BB30-7FDF3469EB3F}" dt="2024-04-26T00:58:43.496" v="5247" actId="20577"/>
          <ac:spMkLst>
            <pc:docMk/>
            <pc:sldMk cId="489963866" sldId="257"/>
            <ac:spMk id="2" creationId="{5C3FE2C2-4D7B-CBFD-7D60-097727BA7EB5}"/>
          </ac:spMkLst>
        </pc:spChg>
        <pc:spChg chg="mod">
          <ac:chgData name="Jacob Vendrillo" userId="2b1036a25d19065b" providerId="LiveId" clId="{E5BDF4C3-9EDA-4BD7-BB30-7FDF3469EB3F}" dt="2024-04-25T15:12:09.912" v="3281" actId="20577"/>
          <ac:spMkLst>
            <pc:docMk/>
            <pc:sldMk cId="489963866" sldId="257"/>
            <ac:spMk id="3" creationId="{41A5EF01-D713-E19D-2EEB-D60AB648B6A3}"/>
          </ac:spMkLst>
        </pc:spChg>
      </pc:sldChg>
      <pc:sldChg chg="modSp mod">
        <pc:chgData name="Jacob Vendrillo" userId="2b1036a25d19065b" providerId="LiveId" clId="{E5BDF4C3-9EDA-4BD7-BB30-7FDF3469EB3F}" dt="2024-04-29T02:25:40.409" v="5817" actId="20577"/>
        <pc:sldMkLst>
          <pc:docMk/>
          <pc:sldMk cId="3712949827" sldId="258"/>
        </pc:sldMkLst>
        <pc:spChg chg="mod">
          <ac:chgData name="Jacob Vendrillo" userId="2b1036a25d19065b" providerId="LiveId" clId="{E5BDF4C3-9EDA-4BD7-BB30-7FDF3469EB3F}" dt="2024-03-28T22:14:41.303" v="2935" actId="14100"/>
          <ac:spMkLst>
            <pc:docMk/>
            <pc:sldMk cId="3712949827" sldId="258"/>
            <ac:spMk id="2" creationId="{54C18697-119C-DEE3-3B78-323517A0D82C}"/>
          </ac:spMkLst>
        </pc:spChg>
        <pc:spChg chg="mod">
          <ac:chgData name="Jacob Vendrillo" userId="2b1036a25d19065b" providerId="LiveId" clId="{E5BDF4C3-9EDA-4BD7-BB30-7FDF3469EB3F}" dt="2024-04-29T02:25:40.409" v="5817" actId="20577"/>
          <ac:spMkLst>
            <pc:docMk/>
            <pc:sldMk cId="3712949827" sldId="258"/>
            <ac:spMk id="3" creationId="{36660539-A9F3-F4F8-CF2C-595DADF79613}"/>
          </ac:spMkLst>
        </pc:spChg>
      </pc:sldChg>
      <pc:sldChg chg="modSp mod">
        <pc:chgData name="Jacob Vendrillo" userId="2b1036a25d19065b" providerId="LiveId" clId="{E5BDF4C3-9EDA-4BD7-BB30-7FDF3469EB3F}" dt="2024-04-29T02:37:33.913" v="6565" actId="20577"/>
        <pc:sldMkLst>
          <pc:docMk/>
          <pc:sldMk cId="2958919103" sldId="259"/>
        </pc:sldMkLst>
        <pc:spChg chg="mod">
          <ac:chgData name="Jacob Vendrillo" userId="2b1036a25d19065b" providerId="LiveId" clId="{E5BDF4C3-9EDA-4BD7-BB30-7FDF3469EB3F}" dt="2024-03-28T22:06:51.456" v="2404" actId="20577"/>
          <ac:spMkLst>
            <pc:docMk/>
            <pc:sldMk cId="2958919103" sldId="259"/>
            <ac:spMk id="2" creationId="{B6625835-A7A8-B78E-E5EE-D5A5A0BE6DFE}"/>
          </ac:spMkLst>
        </pc:spChg>
        <pc:spChg chg="mod">
          <ac:chgData name="Jacob Vendrillo" userId="2b1036a25d19065b" providerId="LiveId" clId="{E5BDF4C3-9EDA-4BD7-BB30-7FDF3469EB3F}" dt="2024-04-29T02:37:33.913" v="6565" actId="20577"/>
          <ac:spMkLst>
            <pc:docMk/>
            <pc:sldMk cId="2958919103" sldId="259"/>
            <ac:spMk id="3" creationId="{3D0BA78B-EE32-B198-AB44-67D55906F76B}"/>
          </ac:spMkLst>
        </pc:spChg>
      </pc:sldChg>
      <pc:sldChg chg="modSp mod ord">
        <pc:chgData name="Jacob Vendrillo" userId="2b1036a25d19065b" providerId="LiveId" clId="{E5BDF4C3-9EDA-4BD7-BB30-7FDF3469EB3F}" dt="2024-03-28T23:09:07.008" v="3052" actId="20577"/>
        <pc:sldMkLst>
          <pc:docMk/>
          <pc:sldMk cId="989516507" sldId="260"/>
        </pc:sldMkLst>
        <pc:spChg chg="mod">
          <ac:chgData name="Jacob Vendrillo" userId="2b1036a25d19065b" providerId="LiveId" clId="{E5BDF4C3-9EDA-4BD7-BB30-7FDF3469EB3F}" dt="2024-03-28T21:45:03.385" v="133" actId="313"/>
          <ac:spMkLst>
            <pc:docMk/>
            <pc:sldMk cId="989516507" sldId="260"/>
            <ac:spMk id="2" creationId="{D2579D5F-A042-5B2A-3173-65B9F4FCF460}"/>
          </ac:spMkLst>
        </pc:spChg>
        <pc:spChg chg="mod">
          <ac:chgData name="Jacob Vendrillo" userId="2b1036a25d19065b" providerId="LiveId" clId="{E5BDF4C3-9EDA-4BD7-BB30-7FDF3469EB3F}" dt="2024-03-28T23:09:07.008" v="3052" actId="20577"/>
          <ac:spMkLst>
            <pc:docMk/>
            <pc:sldMk cId="989516507" sldId="260"/>
            <ac:spMk id="3" creationId="{B1821C7C-60E0-D0AE-78BC-E04EEEB702F5}"/>
          </ac:spMkLst>
        </pc:spChg>
      </pc:sldChg>
      <pc:sldChg chg="modSp mod">
        <pc:chgData name="Jacob Vendrillo" userId="2b1036a25d19065b" providerId="LiveId" clId="{E5BDF4C3-9EDA-4BD7-BB30-7FDF3469EB3F}" dt="2024-04-29T02:53:13.934" v="6699" actId="20577"/>
        <pc:sldMkLst>
          <pc:docMk/>
          <pc:sldMk cId="1808231798" sldId="261"/>
        </pc:sldMkLst>
        <pc:spChg chg="mod">
          <ac:chgData name="Jacob Vendrillo" userId="2b1036a25d19065b" providerId="LiveId" clId="{E5BDF4C3-9EDA-4BD7-BB30-7FDF3469EB3F}" dt="2024-04-25T15:31:19.324" v="3717" actId="20577"/>
          <ac:spMkLst>
            <pc:docMk/>
            <pc:sldMk cId="1808231798" sldId="261"/>
            <ac:spMk id="2" creationId="{E9AFD55C-CEBB-B348-2967-34C02420CBCB}"/>
          </ac:spMkLst>
        </pc:spChg>
        <pc:spChg chg="mod">
          <ac:chgData name="Jacob Vendrillo" userId="2b1036a25d19065b" providerId="LiveId" clId="{E5BDF4C3-9EDA-4BD7-BB30-7FDF3469EB3F}" dt="2024-04-29T02:53:13.934" v="6699" actId="20577"/>
          <ac:spMkLst>
            <pc:docMk/>
            <pc:sldMk cId="1808231798" sldId="261"/>
            <ac:spMk id="3" creationId="{86360531-180C-104B-8F5A-B45803A7EB4B}"/>
          </ac:spMkLst>
        </pc:spChg>
      </pc:sldChg>
      <pc:sldChg chg="modSp new mod ord">
        <pc:chgData name="Jacob Vendrillo" userId="2b1036a25d19065b" providerId="LiveId" clId="{E5BDF4C3-9EDA-4BD7-BB30-7FDF3469EB3F}" dt="2024-04-26T00:57:42.908" v="5233" actId="20577"/>
        <pc:sldMkLst>
          <pc:docMk/>
          <pc:sldMk cId="1634092652" sldId="262"/>
        </pc:sldMkLst>
        <pc:spChg chg="mod">
          <ac:chgData name="Jacob Vendrillo" userId="2b1036a25d19065b" providerId="LiveId" clId="{E5BDF4C3-9EDA-4BD7-BB30-7FDF3469EB3F}" dt="2024-04-25T15:15:02.476" v="3342" actId="20577"/>
          <ac:spMkLst>
            <pc:docMk/>
            <pc:sldMk cId="1634092652" sldId="262"/>
            <ac:spMk id="2" creationId="{93D89AF9-8D84-A864-2CDC-73E03396A7B9}"/>
          </ac:spMkLst>
        </pc:spChg>
        <pc:spChg chg="mod">
          <ac:chgData name="Jacob Vendrillo" userId="2b1036a25d19065b" providerId="LiveId" clId="{E5BDF4C3-9EDA-4BD7-BB30-7FDF3469EB3F}" dt="2024-04-26T00:57:42.908" v="5233" actId="20577"/>
          <ac:spMkLst>
            <pc:docMk/>
            <pc:sldMk cId="1634092652" sldId="262"/>
            <ac:spMk id="3" creationId="{8B4673E1-4AE8-3A3B-1000-9E477589C78A}"/>
          </ac:spMkLst>
        </pc:spChg>
      </pc:sldChg>
      <pc:sldChg chg="modSp new mod ord">
        <pc:chgData name="Jacob Vendrillo" userId="2b1036a25d19065b" providerId="LiveId" clId="{E5BDF4C3-9EDA-4BD7-BB30-7FDF3469EB3F}" dt="2024-04-28T20:12:21.207" v="5809"/>
        <pc:sldMkLst>
          <pc:docMk/>
          <pc:sldMk cId="3896435435" sldId="263"/>
        </pc:sldMkLst>
        <pc:spChg chg="mod">
          <ac:chgData name="Jacob Vendrillo" userId="2b1036a25d19065b" providerId="LiveId" clId="{E5BDF4C3-9EDA-4BD7-BB30-7FDF3469EB3F}" dt="2024-04-26T00:41:15.241" v="3950" actId="20577"/>
          <ac:spMkLst>
            <pc:docMk/>
            <pc:sldMk cId="3896435435" sldId="263"/>
            <ac:spMk id="2" creationId="{0785FB73-29C1-225D-616C-9A5758CF6928}"/>
          </ac:spMkLst>
        </pc:spChg>
        <pc:spChg chg="mod">
          <ac:chgData name="Jacob Vendrillo" userId="2b1036a25d19065b" providerId="LiveId" clId="{E5BDF4C3-9EDA-4BD7-BB30-7FDF3469EB3F}" dt="2024-04-26T00:43:46.588" v="3954"/>
          <ac:spMkLst>
            <pc:docMk/>
            <pc:sldMk cId="3896435435" sldId="263"/>
            <ac:spMk id="3" creationId="{98477EEA-A042-1CE1-9AD0-B01F58766BF4}"/>
          </ac:spMkLst>
        </pc:spChg>
      </pc:sldChg>
      <pc:sldChg chg="modSp new mod">
        <pc:chgData name="Jacob Vendrillo" userId="2b1036a25d19065b" providerId="LiveId" clId="{E5BDF4C3-9EDA-4BD7-BB30-7FDF3469EB3F}" dt="2024-04-28T18:38:26.915" v="5715" actId="20577"/>
        <pc:sldMkLst>
          <pc:docMk/>
          <pc:sldMk cId="1760400397" sldId="264"/>
        </pc:sldMkLst>
        <pc:spChg chg="mod">
          <ac:chgData name="Jacob Vendrillo" userId="2b1036a25d19065b" providerId="LiveId" clId="{E5BDF4C3-9EDA-4BD7-BB30-7FDF3469EB3F}" dt="2024-04-26T00:44:07.837" v="3990" actId="20577"/>
          <ac:spMkLst>
            <pc:docMk/>
            <pc:sldMk cId="1760400397" sldId="264"/>
            <ac:spMk id="2" creationId="{27E5B912-7C83-CB68-2AD4-BE10DBE41FB7}"/>
          </ac:spMkLst>
        </pc:spChg>
        <pc:spChg chg="mod">
          <ac:chgData name="Jacob Vendrillo" userId="2b1036a25d19065b" providerId="LiveId" clId="{E5BDF4C3-9EDA-4BD7-BB30-7FDF3469EB3F}" dt="2024-04-28T18:38:26.915" v="5715" actId="20577"/>
          <ac:spMkLst>
            <pc:docMk/>
            <pc:sldMk cId="1760400397" sldId="264"/>
            <ac:spMk id="3" creationId="{2ED28DF3-849C-2175-27A2-4D61760ED9B1}"/>
          </ac:spMkLst>
        </pc:spChg>
      </pc:sldChg>
      <pc:sldChg chg="addSp modSp new mod">
        <pc:chgData name="Jacob Vendrillo" userId="2b1036a25d19065b" providerId="LiveId" clId="{E5BDF4C3-9EDA-4BD7-BB30-7FDF3469EB3F}" dt="2024-05-02T23:56:29.241" v="6893" actId="20577"/>
        <pc:sldMkLst>
          <pc:docMk/>
          <pc:sldMk cId="3297348433" sldId="265"/>
        </pc:sldMkLst>
        <pc:spChg chg="mod">
          <ac:chgData name="Jacob Vendrillo" userId="2b1036a25d19065b" providerId="LiveId" clId="{E5BDF4C3-9EDA-4BD7-BB30-7FDF3469EB3F}" dt="2024-04-26T02:06:18.806" v="5489" actId="20577"/>
          <ac:spMkLst>
            <pc:docMk/>
            <pc:sldMk cId="3297348433" sldId="265"/>
            <ac:spMk id="2" creationId="{20AA4619-5A27-495F-4093-DF7241755611}"/>
          </ac:spMkLst>
        </pc:spChg>
        <pc:spChg chg="mod">
          <ac:chgData name="Jacob Vendrillo" userId="2b1036a25d19065b" providerId="LiveId" clId="{E5BDF4C3-9EDA-4BD7-BB30-7FDF3469EB3F}" dt="2024-05-02T23:56:29.241" v="6893" actId="20577"/>
          <ac:spMkLst>
            <pc:docMk/>
            <pc:sldMk cId="3297348433" sldId="265"/>
            <ac:spMk id="3" creationId="{428713EB-82E9-143C-665D-7A050C1F61D6}"/>
          </ac:spMkLst>
        </pc:spChg>
        <pc:spChg chg="add">
          <ac:chgData name="Jacob Vendrillo" userId="2b1036a25d19065b" providerId="LiveId" clId="{E5BDF4C3-9EDA-4BD7-BB30-7FDF3469EB3F}" dt="2024-04-29T02:27:41.365" v="5819"/>
          <ac:spMkLst>
            <pc:docMk/>
            <pc:sldMk cId="3297348433" sldId="265"/>
            <ac:spMk id="4" creationId="{CFEFEA44-0EE0-8A27-153F-DA1E84B5291A}"/>
          </ac:spMkLst>
        </pc:spChg>
      </pc:sldChg>
      <pc:sldChg chg="ord">
        <pc:chgData name="Jacob Vendrillo" userId="2b1036a25d19065b" providerId="LiveId" clId="{E5BDF4C3-9EDA-4BD7-BB30-7FDF3469EB3F}" dt="2024-05-01T03:07:24.713" v="6701"/>
        <pc:sldMkLst>
          <pc:docMk/>
          <pc:sldMk cId="1285697521" sldId="268"/>
        </pc:sldMkLst>
      </pc:sldChg>
      <pc:sldChg chg="addSp delSp modSp new mod ord">
        <pc:chgData name="Jacob Vendrillo" userId="2b1036a25d19065b" providerId="LiveId" clId="{E5BDF4C3-9EDA-4BD7-BB30-7FDF3469EB3F}" dt="2024-05-02T23:17:19.817" v="6856"/>
        <pc:sldMkLst>
          <pc:docMk/>
          <pc:sldMk cId="4286354482" sldId="271"/>
        </pc:sldMkLst>
        <pc:spChg chg="mod">
          <ac:chgData name="Jacob Vendrillo" userId="2b1036a25d19065b" providerId="LiveId" clId="{E5BDF4C3-9EDA-4BD7-BB30-7FDF3469EB3F}" dt="2024-05-02T23:14:03.836" v="6854" actId="20577"/>
          <ac:spMkLst>
            <pc:docMk/>
            <pc:sldMk cId="4286354482" sldId="271"/>
            <ac:spMk id="2" creationId="{10688545-C72B-273E-C810-FCA093CE02CE}"/>
          </ac:spMkLst>
        </pc:spChg>
        <pc:spChg chg="del">
          <ac:chgData name="Jacob Vendrillo" userId="2b1036a25d19065b" providerId="LiveId" clId="{E5BDF4C3-9EDA-4BD7-BB30-7FDF3469EB3F}" dt="2024-05-02T23:01:37.641" v="6771" actId="22"/>
          <ac:spMkLst>
            <pc:docMk/>
            <pc:sldMk cId="4286354482" sldId="271"/>
            <ac:spMk id="3" creationId="{586D8FA9-649A-2B3B-8E12-16A59E82C46E}"/>
          </ac:spMkLst>
        </pc:spChg>
        <pc:spChg chg="add del mod">
          <ac:chgData name="Jacob Vendrillo" userId="2b1036a25d19065b" providerId="LiveId" clId="{E5BDF4C3-9EDA-4BD7-BB30-7FDF3469EB3F}" dt="2024-05-02T23:12:16.217" v="6844"/>
          <ac:spMkLst>
            <pc:docMk/>
            <pc:sldMk cId="4286354482" sldId="271"/>
            <ac:spMk id="8" creationId="{CD20B75D-7717-20AD-E8D8-71EAFB52B3B3}"/>
          </ac:spMkLst>
        </pc:spChg>
        <pc:picChg chg="add mod ord">
          <ac:chgData name="Jacob Vendrillo" userId="2b1036a25d19065b" providerId="LiveId" clId="{E5BDF4C3-9EDA-4BD7-BB30-7FDF3469EB3F}" dt="2024-05-02T23:06:29.835" v="6821" actId="14100"/>
          <ac:picMkLst>
            <pc:docMk/>
            <pc:sldMk cId="4286354482" sldId="271"/>
            <ac:picMk id="5" creationId="{F24D5A5F-C20B-F39A-DF93-2782F40AB0E2}"/>
          </ac:picMkLst>
        </pc:picChg>
        <pc:picChg chg="add mod">
          <ac:chgData name="Jacob Vendrillo" userId="2b1036a25d19065b" providerId="LiveId" clId="{E5BDF4C3-9EDA-4BD7-BB30-7FDF3469EB3F}" dt="2024-05-02T23:06:32.659" v="6822" actId="14100"/>
          <ac:picMkLst>
            <pc:docMk/>
            <pc:sldMk cId="4286354482" sldId="271"/>
            <ac:picMk id="7" creationId="{C2A6410A-175D-21B7-5FD2-0DDECB2F2701}"/>
          </ac:picMkLst>
        </pc:picChg>
      </pc:sldChg>
    </pc:docChg>
  </pc:docChgLst>
  <pc:docChgLst>
    <pc:chgData name="Guest User" providerId="Windows Live" clId="Web-{3A091046-DA43-43FC-9931-E074FF711821}"/>
    <pc:docChg chg="addSld delSld modSld sldOrd">
      <pc:chgData name="Guest User" userId="" providerId="Windows Live" clId="Web-{3A091046-DA43-43FC-9931-E074FF711821}" dt="2024-04-30T17:53:34.707" v="1505"/>
      <pc:docMkLst>
        <pc:docMk/>
      </pc:docMkLst>
      <pc:sldChg chg="modSp">
        <pc:chgData name="Guest User" userId="" providerId="Windows Live" clId="Web-{3A091046-DA43-43FC-9931-E074FF711821}" dt="2024-04-30T16:52:53.972" v="148" actId="20577"/>
        <pc:sldMkLst>
          <pc:docMk/>
          <pc:sldMk cId="2550184273" sldId="256"/>
        </pc:sldMkLst>
        <pc:spChg chg="mod">
          <ac:chgData name="Guest User" userId="" providerId="Windows Live" clId="Web-{3A091046-DA43-43FC-9931-E074FF711821}" dt="2024-04-30T16:52:53.972" v="148" actId="20577"/>
          <ac:spMkLst>
            <pc:docMk/>
            <pc:sldMk cId="2550184273" sldId="256"/>
            <ac:spMk id="2" creationId="{DADB7C81-AB0C-BECB-3740-3DC0664FC511}"/>
          </ac:spMkLst>
        </pc:spChg>
        <pc:spChg chg="mod">
          <ac:chgData name="Guest User" userId="" providerId="Windows Live" clId="Web-{3A091046-DA43-43FC-9931-E074FF711821}" dt="2024-04-30T16:52:42.597" v="147" actId="20577"/>
          <ac:spMkLst>
            <pc:docMk/>
            <pc:sldMk cId="2550184273" sldId="256"/>
            <ac:spMk id="3" creationId="{4F35100B-BF2D-FB05-B6AF-58D60FFACB20}"/>
          </ac:spMkLst>
        </pc:spChg>
      </pc:sldChg>
      <pc:sldChg chg="addSp modSp">
        <pc:chgData name="Guest User" userId="" providerId="Windows Live" clId="Web-{3A091046-DA43-43FC-9931-E074FF711821}" dt="2024-04-30T16:54:36.380" v="170" actId="20577"/>
        <pc:sldMkLst>
          <pc:docMk/>
          <pc:sldMk cId="489963866" sldId="257"/>
        </pc:sldMkLst>
        <pc:spChg chg="mod">
          <ac:chgData name="Guest User" userId="" providerId="Windows Live" clId="Web-{3A091046-DA43-43FC-9931-E074FF711821}" dt="2024-04-30T16:54:36.380" v="170" actId="20577"/>
          <ac:spMkLst>
            <pc:docMk/>
            <pc:sldMk cId="489963866" sldId="257"/>
            <ac:spMk id="3" creationId="{41A5EF01-D713-E19D-2EEB-D60AB648B6A3}"/>
          </ac:spMkLst>
        </pc:spChg>
        <pc:picChg chg="add mod">
          <ac:chgData name="Guest User" userId="" providerId="Windows Live" clId="Web-{3A091046-DA43-43FC-9931-E074FF711821}" dt="2024-04-30T16:54:22.520" v="168" actId="1076"/>
          <ac:picMkLst>
            <pc:docMk/>
            <pc:sldMk cId="489963866" sldId="257"/>
            <ac:picMk id="4" creationId="{9D1F3D8B-98A3-BA7E-CF37-16B6E6190611}"/>
          </ac:picMkLst>
        </pc:picChg>
      </pc:sldChg>
      <pc:sldChg chg="modSp">
        <pc:chgData name="Guest User" userId="" providerId="Windows Live" clId="Web-{3A091046-DA43-43FC-9931-E074FF711821}" dt="2024-04-30T17:19:17.899" v="1499" actId="20577"/>
        <pc:sldMkLst>
          <pc:docMk/>
          <pc:sldMk cId="3712949827" sldId="258"/>
        </pc:sldMkLst>
        <pc:spChg chg="mod">
          <ac:chgData name="Guest User" userId="" providerId="Windows Live" clId="Web-{3A091046-DA43-43FC-9931-E074FF711821}" dt="2024-04-30T17:09:36.032" v="755" actId="20577"/>
          <ac:spMkLst>
            <pc:docMk/>
            <pc:sldMk cId="3712949827" sldId="258"/>
            <ac:spMk id="2" creationId="{54C18697-119C-DEE3-3B78-323517A0D82C}"/>
          </ac:spMkLst>
        </pc:spChg>
        <pc:spChg chg="mod">
          <ac:chgData name="Guest User" userId="" providerId="Windows Live" clId="Web-{3A091046-DA43-43FC-9931-E074FF711821}" dt="2024-04-30T17:19:17.899" v="1499" actId="20577"/>
          <ac:spMkLst>
            <pc:docMk/>
            <pc:sldMk cId="3712949827" sldId="258"/>
            <ac:spMk id="3" creationId="{36660539-A9F3-F4F8-CF2C-595DADF79613}"/>
          </ac:spMkLst>
        </pc:spChg>
      </pc:sldChg>
      <pc:sldChg chg="modSp">
        <pc:chgData name="Guest User" userId="" providerId="Windows Live" clId="Web-{3A091046-DA43-43FC-9931-E074FF711821}" dt="2024-04-30T17:19:29.071" v="1500" actId="20577"/>
        <pc:sldMkLst>
          <pc:docMk/>
          <pc:sldMk cId="989516507" sldId="260"/>
        </pc:sldMkLst>
        <pc:spChg chg="mod">
          <ac:chgData name="Guest User" userId="" providerId="Windows Live" clId="Web-{3A091046-DA43-43FC-9931-E074FF711821}" dt="2024-04-30T17:19:29.071" v="1500" actId="20577"/>
          <ac:spMkLst>
            <pc:docMk/>
            <pc:sldMk cId="989516507" sldId="260"/>
            <ac:spMk id="3" creationId="{B1821C7C-60E0-D0AE-78BC-E04EEEB702F5}"/>
          </ac:spMkLst>
        </pc:spChg>
      </pc:sldChg>
      <pc:sldChg chg="modSp">
        <pc:chgData name="Guest User" userId="" providerId="Windows Live" clId="Web-{3A091046-DA43-43FC-9931-E074FF711821}" dt="2024-04-30T16:53:38.129" v="150" actId="20577"/>
        <pc:sldMkLst>
          <pc:docMk/>
          <pc:sldMk cId="1634092652" sldId="262"/>
        </pc:sldMkLst>
        <pc:spChg chg="mod">
          <ac:chgData name="Guest User" userId="" providerId="Windows Live" clId="Web-{3A091046-DA43-43FC-9931-E074FF711821}" dt="2024-04-30T16:53:38.129" v="150" actId="20577"/>
          <ac:spMkLst>
            <pc:docMk/>
            <pc:sldMk cId="1634092652" sldId="262"/>
            <ac:spMk id="3" creationId="{8B4673E1-4AE8-3A3B-1000-9E477589C78A}"/>
          </ac:spMkLst>
        </pc:spChg>
      </pc:sldChg>
      <pc:sldChg chg="modSp ord">
        <pc:chgData name="Guest User" userId="" providerId="Windows Live" clId="Web-{3A091046-DA43-43FC-9931-E074FF711821}" dt="2024-04-30T17:09:18.251" v="751" actId="20577"/>
        <pc:sldMkLst>
          <pc:docMk/>
          <pc:sldMk cId="3297348433" sldId="265"/>
        </pc:sldMkLst>
        <pc:spChg chg="mod">
          <ac:chgData name="Guest User" userId="" providerId="Windows Live" clId="Web-{3A091046-DA43-43FC-9931-E074FF711821}" dt="2024-04-30T17:09:18.251" v="751" actId="20577"/>
          <ac:spMkLst>
            <pc:docMk/>
            <pc:sldMk cId="3297348433" sldId="265"/>
            <ac:spMk id="3" creationId="{428713EB-82E9-143C-665D-7A050C1F61D6}"/>
          </ac:spMkLst>
        </pc:spChg>
      </pc:sldChg>
      <pc:sldChg chg="modSp add replId">
        <pc:chgData name="Guest User" userId="" providerId="Windows Live" clId="Web-{3A091046-DA43-43FC-9931-E074FF711821}" dt="2024-04-30T17:02:00.589" v="527" actId="20577"/>
        <pc:sldMkLst>
          <pc:docMk/>
          <pc:sldMk cId="2631209216" sldId="266"/>
        </pc:sldMkLst>
        <pc:spChg chg="mod">
          <ac:chgData name="Guest User" userId="" providerId="Windows Live" clId="Web-{3A091046-DA43-43FC-9931-E074FF711821}" dt="2024-04-30T17:01:00.682" v="473" actId="20577"/>
          <ac:spMkLst>
            <pc:docMk/>
            <pc:sldMk cId="2631209216" sldId="266"/>
            <ac:spMk id="2" creationId="{27E5B912-7C83-CB68-2AD4-BE10DBE41FB7}"/>
          </ac:spMkLst>
        </pc:spChg>
        <pc:spChg chg="mod">
          <ac:chgData name="Guest User" userId="" providerId="Windows Live" clId="Web-{3A091046-DA43-43FC-9931-E074FF711821}" dt="2024-04-30T17:02:00.589" v="527" actId="20577"/>
          <ac:spMkLst>
            <pc:docMk/>
            <pc:sldMk cId="2631209216" sldId="266"/>
            <ac:spMk id="3" creationId="{2ED28DF3-849C-2175-27A2-4D61760ED9B1}"/>
          </ac:spMkLst>
        </pc:spChg>
      </pc:sldChg>
      <pc:sldChg chg="modSp new">
        <pc:chgData name="Guest User" userId="" providerId="Windows Live" clId="Web-{3A091046-DA43-43FC-9931-E074FF711821}" dt="2024-04-30T17:05:53.779" v="730" actId="20577"/>
        <pc:sldMkLst>
          <pc:docMk/>
          <pc:sldMk cId="3137226296" sldId="267"/>
        </pc:sldMkLst>
        <pc:spChg chg="mod">
          <ac:chgData name="Guest User" userId="" providerId="Windows Live" clId="Web-{3A091046-DA43-43FC-9931-E074FF711821}" dt="2024-04-30T17:02:32.980" v="533" actId="20577"/>
          <ac:spMkLst>
            <pc:docMk/>
            <pc:sldMk cId="3137226296" sldId="267"/>
            <ac:spMk id="2" creationId="{188A51CF-8FCA-F5D1-77B4-99EA036974F5}"/>
          </ac:spMkLst>
        </pc:spChg>
        <pc:spChg chg="mod">
          <ac:chgData name="Guest User" userId="" providerId="Windows Live" clId="Web-{3A091046-DA43-43FC-9931-E074FF711821}" dt="2024-04-30T17:05:53.779" v="730" actId="20577"/>
          <ac:spMkLst>
            <pc:docMk/>
            <pc:sldMk cId="3137226296" sldId="267"/>
            <ac:spMk id="3" creationId="{885FDC42-D213-BB1A-DD5F-218B4A973407}"/>
          </ac:spMkLst>
        </pc:spChg>
      </pc:sldChg>
      <pc:sldChg chg="modSp add del replId">
        <pc:chgData name="Guest User" userId="" providerId="Windows Live" clId="Web-{3A091046-DA43-43FC-9931-E074FF711821}" dt="2024-04-30T17:18:26.992" v="1368"/>
        <pc:sldMkLst>
          <pc:docMk/>
          <pc:sldMk cId="552510068" sldId="268"/>
        </pc:sldMkLst>
        <pc:spChg chg="mod">
          <ac:chgData name="Guest User" userId="" providerId="Windows Live" clId="Web-{3A091046-DA43-43FC-9931-E074FF711821}" dt="2024-04-30T17:10:52.252" v="798" actId="20577"/>
          <ac:spMkLst>
            <pc:docMk/>
            <pc:sldMk cId="552510068" sldId="268"/>
            <ac:spMk id="2" creationId="{54C18697-119C-DEE3-3B78-323517A0D82C}"/>
          </ac:spMkLst>
        </pc:spChg>
        <pc:spChg chg="mod">
          <ac:chgData name="Guest User" userId="" providerId="Windows Live" clId="Web-{3A091046-DA43-43FC-9931-E074FF711821}" dt="2024-04-30T17:18:12.164" v="1362" actId="20577"/>
          <ac:spMkLst>
            <pc:docMk/>
            <pc:sldMk cId="552510068" sldId="268"/>
            <ac:spMk id="3" creationId="{36660539-A9F3-F4F8-CF2C-595DADF79613}"/>
          </ac:spMkLst>
        </pc:spChg>
      </pc:sldChg>
      <pc:sldChg chg="delSp modSp new">
        <pc:chgData name="Guest User" userId="" providerId="Windows Live" clId="Web-{3A091046-DA43-43FC-9931-E074FF711821}" dt="2024-04-30T17:53:34.707" v="1505"/>
        <pc:sldMkLst>
          <pc:docMk/>
          <pc:sldMk cId="1285697521" sldId="268"/>
        </pc:sldMkLst>
        <pc:spChg chg="mod">
          <ac:chgData name="Guest User" userId="" providerId="Windows Live" clId="Web-{3A091046-DA43-43FC-9931-E074FF711821}" dt="2024-04-30T17:53:33.348" v="1504" actId="20577"/>
          <ac:spMkLst>
            <pc:docMk/>
            <pc:sldMk cId="1285697521" sldId="268"/>
            <ac:spMk id="2" creationId="{75ABFF31-4CA1-BD1A-6C4A-8C57B7B29EF0}"/>
          </ac:spMkLst>
        </pc:spChg>
        <pc:spChg chg="del">
          <ac:chgData name="Guest User" userId="" providerId="Windows Live" clId="Web-{3A091046-DA43-43FC-9931-E074FF711821}" dt="2024-04-30T17:53:34.707" v="1505"/>
          <ac:spMkLst>
            <pc:docMk/>
            <pc:sldMk cId="1285697521" sldId="268"/>
            <ac:spMk id="3" creationId="{556F2EB4-E47C-D028-AEA6-147804A0A2B9}"/>
          </ac:spMkLst>
        </pc:spChg>
      </pc:sldChg>
    </pc:docChg>
  </pc:docChgLst>
  <pc:docChgLst>
    <pc:chgData name="Guest User" providerId="Windows Live" clId="Web-{296F8CF9-F8D2-4428-ACBA-6E3C259543DA}"/>
    <pc:docChg chg="addSld delSld modSld sldOrd">
      <pc:chgData name="Guest User" userId="" providerId="Windows Live" clId="Web-{296F8CF9-F8D2-4428-ACBA-6E3C259543DA}" dt="2024-05-02T21:53:53.814" v="292"/>
      <pc:docMkLst>
        <pc:docMk/>
      </pc:docMkLst>
      <pc:sldChg chg="addSp delSp modSp mod setBg">
        <pc:chgData name="Guest User" userId="" providerId="Windows Live" clId="Web-{296F8CF9-F8D2-4428-ACBA-6E3C259543DA}" dt="2024-05-02T20:26:22.947" v="89"/>
        <pc:sldMkLst>
          <pc:docMk/>
          <pc:sldMk cId="489963866" sldId="257"/>
        </pc:sldMkLst>
        <pc:spChg chg="mod">
          <ac:chgData name="Guest User" userId="" providerId="Windows Live" clId="Web-{296F8CF9-F8D2-4428-ACBA-6E3C259543DA}" dt="2024-05-02T20:26:22.947" v="89"/>
          <ac:spMkLst>
            <pc:docMk/>
            <pc:sldMk cId="489963866" sldId="257"/>
            <ac:spMk id="2" creationId="{5C3FE2C2-4D7B-CBFD-7D60-097727BA7EB5}"/>
          </ac:spMkLst>
        </pc:spChg>
        <pc:spChg chg="del">
          <ac:chgData name="Guest User" userId="" providerId="Windows Live" clId="Web-{296F8CF9-F8D2-4428-ACBA-6E3C259543DA}" dt="2024-05-02T20:23:43.163" v="67"/>
          <ac:spMkLst>
            <pc:docMk/>
            <pc:sldMk cId="489963866" sldId="257"/>
            <ac:spMk id="3" creationId="{41A5EF01-D713-E19D-2EEB-D60AB648B6A3}"/>
          </ac:spMkLst>
        </pc:spChg>
        <pc:spChg chg="add">
          <ac:chgData name="Guest User" userId="" providerId="Windows Live" clId="Web-{296F8CF9-F8D2-4428-ACBA-6E3C259543DA}" dt="2024-05-02T20:26:22.947" v="89"/>
          <ac:spMkLst>
            <pc:docMk/>
            <pc:sldMk cId="489963866" sldId="257"/>
            <ac:spMk id="111" creationId="{B937640E-EF7A-4A6C-A950-D12B7D5C923E}"/>
          </ac:spMkLst>
        </pc:spChg>
        <pc:spChg chg="add">
          <ac:chgData name="Guest User" userId="" providerId="Windows Live" clId="Web-{296F8CF9-F8D2-4428-ACBA-6E3C259543DA}" dt="2024-05-02T20:26:22.947" v="89"/>
          <ac:spMkLst>
            <pc:docMk/>
            <pc:sldMk cId="489963866" sldId="257"/>
            <ac:spMk id="113" creationId="{876BDF4D-4826-490A-8307-7247A295E282}"/>
          </ac:spMkLst>
        </pc:spChg>
        <pc:spChg chg="add">
          <ac:chgData name="Guest User" userId="" providerId="Windows Live" clId="Web-{296F8CF9-F8D2-4428-ACBA-6E3C259543DA}" dt="2024-05-02T20:26:22.947" v="89"/>
          <ac:spMkLst>
            <pc:docMk/>
            <pc:sldMk cId="489963866" sldId="257"/>
            <ac:spMk id="115" creationId="{2E0FF4CF-25CB-4537-9BBF-28B36C76BEED}"/>
          </ac:spMkLst>
        </pc:spChg>
        <pc:graphicFrameChg chg="add mod ord modGraphic">
          <ac:chgData name="Guest User" userId="" providerId="Windows Live" clId="Web-{296F8CF9-F8D2-4428-ACBA-6E3C259543DA}" dt="2024-05-02T20:26:22.947" v="89"/>
          <ac:graphicFrameMkLst>
            <pc:docMk/>
            <pc:sldMk cId="489963866" sldId="257"/>
            <ac:graphicFrameMk id="5" creationId="{7128A7D7-34C8-4DB3-084C-E03355CA1BBC}"/>
          </ac:graphicFrameMkLst>
        </pc:graphicFrameChg>
        <pc:picChg chg="del">
          <ac:chgData name="Guest User" userId="" providerId="Windows Live" clId="Web-{296F8CF9-F8D2-4428-ACBA-6E3C259543DA}" dt="2024-05-02T20:23:30.584" v="66"/>
          <ac:picMkLst>
            <pc:docMk/>
            <pc:sldMk cId="489963866" sldId="257"/>
            <ac:picMk id="4" creationId="{9D1F3D8B-98A3-BA7E-CF37-16B6E6190611}"/>
          </ac:picMkLst>
        </pc:picChg>
        <pc:picChg chg="add mod">
          <ac:chgData name="Guest User" userId="" providerId="Windows Live" clId="Web-{296F8CF9-F8D2-4428-ACBA-6E3C259543DA}" dt="2024-05-02T20:26:22.947" v="89"/>
          <ac:picMkLst>
            <pc:docMk/>
            <pc:sldMk cId="489963866" sldId="257"/>
            <ac:picMk id="106" creationId="{4982CBCD-9214-6D2F-3023-ACA9F175DB67}"/>
          </ac:picMkLst>
        </pc:picChg>
      </pc:sldChg>
      <pc:sldChg chg="addSp delSp modSp mod setBg">
        <pc:chgData name="Guest User" userId="" providerId="Windows Live" clId="Web-{296F8CF9-F8D2-4428-ACBA-6E3C259543DA}" dt="2024-05-02T21:31:48.804" v="101" actId="20577"/>
        <pc:sldMkLst>
          <pc:docMk/>
          <pc:sldMk cId="3712949827" sldId="258"/>
        </pc:sldMkLst>
        <pc:spChg chg="mod">
          <ac:chgData name="Guest User" userId="" providerId="Windows Live" clId="Web-{296F8CF9-F8D2-4428-ACBA-6E3C259543DA}" dt="2024-05-02T20:19:53.017" v="35"/>
          <ac:spMkLst>
            <pc:docMk/>
            <pc:sldMk cId="3712949827" sldId="258"/>
            <ac:spMk id="2" creationId="{54C18697-119C-DEE3-3B78-323517A0D82C}"/>
          </ac:spMkLst>
        </pc:spChg>
        <pc:spChg chg="mod">
          <ac:chgData name="Guest User" userId="" providerId="Windows Live" clId="Web-{296F8CF9-F8D2-4428-ACBA-6E3C259543DA}" dt="2024-05-02T21:31:48.804" v="101" actId="20577"/>
          <ac:spMkLst>
            <pc:docMk/>
            <pc:sldMk cId="3712949827" sldId="258"/>
            <ac:spMk id="3" creationId="{36660539-A9F3-F4F8-CF2C-595DADF79613}"/>
          </ac:spMkLst>
        </pc:spChg>
        <pc:spChg chg="add">
          <ac:chgData name="Guest User" userId="" providerId="Windows Live" clId="Web-{296F8CF9-F8D2-4428-ACBA-6E3C259543DA}" dt="2024-05-02T20:19:53.017" v="35"/>
          <ac:spMkLst>
            <pc:docMk/>
            <pc:sldMk cId="3712949827" sldId="258"/>
            <ac:spMk id="6" creationId="{B937640E-EF7A-4A6C-A950-D12B7D5C923E}"/>
          </ac:spMkLst>
        </pc:spChg>
        <pc:spChg chg="add">
          <ac:chgData name="Guest User" userId="" providerId="Windows Live" clId="Web-{296F8CF9-F8D2-4428-ACBA-6E3C259543DA}" dt="2024-05-02T20:19:53.017" v="35"/>
          <ac:spMkLst>
            <pc:docMk/>
            <pc:sldMk cId="3712949827" sldId="258"/>
            <ac:spMk id="7" creationId="{76ADA084-C86B-4F3C-8077-6A8999CC4632}"/>
          </ac:spMkLst>
        </pc:spChg>
        <pc:spChg chg="add del">
          <ac:chgData name="Guest User" userId="" providerId="Windows Live" clId="Web-{296F8CF9-F8D2-4428-ACBA-6E3C259543DA}" dt="2024-05-02T20:19:32.673" v="34"/>
          <ac:spMkLst>
            <pc:docMk/>
            <pc:sldMk cId="3712949827" sldId="258"/>
            <ac:spMk id="9" creationId="{B937640E-EF7A-4A6C-A950-D12B7D5C923E}"/>
          </ac:spMkLst>
        </pc:spChg>
        <pc:spChg chg="add del">
          <ac:chgData name="Guest User" userId="" providerId="Windows Live" clId="Web-{296F8CF9-F8D2-4428-ACBA-6E3C259543DA}" dt="2024-05-02T20:19:32.673" v="34"/>
          <ac:spMkLst>
            <pc:docMk/>
            <pc:sldMk cId="3712949827" sldId="258"/>
            <ac:spMk id="11" creationId="{76ADA084-C86B-4F3C-8077-6A8999CC4632}"/>
          </ac:spMkLst>
        </pc:spChg>
        <pc:picChg chg="add del">
          <ac:chgData name="Guest User" userId="" providerId="Windows Live" clId="Web-{296F8CF9-F8D2-4428-ACBA-6E3C259543DA}" dt="2024-05-02T20:19:32.673" v="34"/>
          <ac:picMkLst>
            <pc:docMk/>
            <pc:sldMk cId="3712949827" sldId="258"/>
            <ac:picMk id="5" creationId="{E37C649B-B66B-ECD3-F84A-4531D73F71BC}"/>
          </ac:picMkLst>
        </pc:picChg>
        <pc:picChg chg="add">
          <ac:chgData name="Guest User" userId="" providerId="Windows Live" clId="Web-{296F8CF9-F8D2-4428-ACBA-6E3C259543DA}" dt="2024-05-02T20:19:53.017" v="35"/>
          <ac:picMkLst>
            <pc:docMk/>
            <pc:sldMk cId="3712949827" sldId="258"/>
            <ac:picMk id="8" creationId="{FB7F2DE3-4D54-488D-949C-94F1A46DB5CF}"/>
          </ac:picMkLst>
        </pc:picChg>
      </pc:sldChg>
      <pc:sldChg chg="addSp modSp mod setBg">
        <pc:chgData name="Guest User" userId="" providerId="Windows Live" clId="Web-{296F8CF9-F8D2-4428-ACBA-6E3C259543DA}" dt="2024-05-02T20:20:37.721" v="41"/>
        <pc:sldMkLst>
          <pc:docMk/>
          <pc:sldMk cId="2958919103" sldId="259"/>
        </pc:sldMkLst>
        <pc:spChg chg="mod">
          <ac:chgData name="Guest User" userId="" providerId="Windows Live" clId="Web-{296F8CF9-F8D2-4428-ACBA-6E3C259543DA}" dt="2024-05-02T20:20:37.721" v="41"/>
          <ac:spMkLst>
            <pc:docMk/>
            <pc:sldMk cId="2958919103" sldId="259"/>
            <ac:spMk id="2" creationId="{B6625835-A7A8-B78E-E5EE-D5A5A0BE6DFE}"/>
          </ac:spMkLst>
        </pc:spChg>
        <pc:spChg chg="mod">
          <ac:chgData name="Guest User" userId="" providerId="Windows Live" clId="Web-{296F8CF9-F8D2-4428-ACBA-6E3C259543DA}" dt="2024-05-02T20:20:37.721" v="41"/>
          <ac:spMkLst>
            <pc:docMk/>
            <pc:sldMk cId="2958919103" sldId="259"/>
            <ac:spMk id="3" creationId="{3D0BA78B-EE32-B198-AB44-67D55906F76B}"/>
          </ac:spMkLst>
        </pc:spChg>
        <pc:spChg chg="add">
          <ac:chgData name="Guest User" userId="" providerId="Windows Live" clId="Web-{296F8CF9-F8D2-4428-ACBA-6E3C259543DA}" dt="2024-05-02T20:20:37.721" v="41"/>
          <ac:spMkLst>
            <pc:docMk/>
            <pc:sldMk cId="2958919103" sldId="259"/>
            <ac:spMk id="9" creationId="{B937640E-EF7A-4A6C-A950-D12B7D5C923E}"/>
          </ac:spMkLst>
        </pc:spChg>
        <pc:spChg chg="add">
          <ac:chgData name="Guest User" userId="" providerId="Windows Live" clId="Web-{296F8CF9-F8D2-4428-ACBA-6E3C259543DA}" dt="2024-05-02T20:20:37.721" v="41"/>
          <ac:spMkLst>
            <pc:docMk/>
            <pc:sldMk cId="2958919103" sldId="259"/>
            <ac:spMk id="11" creationId="{76ADA084-C86B-4F3C-8077-6A8999CC4632}"/>
          </ac:spMkLst>
        </pc:spChg>
        <pc:picChg chg="add">
          <ac:chgData name="Guest User" userId="" providerId="Windows Live" clId="Web-{296F8CF9-F8D2-4428-ACBA-6E3C259543DA}" dt="2024-05-02T20:20:37.721" v="41"/>
          <ac:picMkLst>
            <pc:docMk/>
            <pc:sldMk cId="2958919103" sldId="259"/>
            <ac:picMk id="5" creationId="{EEF1EAC1-25D2-5563-D4A3-A2F2767F1A14}"/>
          </ac:picMkLst>
        </pc:picChg>
      </pc:sldChg>
      <pc:sldChg chg="addSp delSp modSp mod setBg">
        <pc:chgData name="Guest User" userId="" providerId="Windows Live" clId="Web-{296F8CF9-F8D2-4428-ACBA-6E3C259543DA}" dt="2024-05-02T20:22:16.489" v="51"/>
        <pc:sldMkLst>
          <pc:docMk/>
          <pc:sldMk cId="989516507" sldId="260"/>
        </pc:sldMkLst>
        <pc:spChg chg="mod">
          <ac:chgData name="Guest User" userId="" providerId="Windows Live" clId="Web-{296F8CF9-F8D2-4428-ACBA-6E3C259543DA}" dt="2024-05-02T20:22:16.489" v="51"/>
          <ac:spMkLst>
            <pc:docMk/>
            <pc:sldMk cId="989516507" sldId="260"/>
            <ac:spMk id="2" creationId="{D2579D5F-A042-5B2A-3173-65B9F4FCF460}"/>
          </ac:spMkLst>
        </pc:spChg>
        <pc:spChg chg="mod ord">
          <ac:chgData name="Guest User" userId="" providerId="Windows Live" clId="Web-{296F8CF9-F8D2-4428-ACBA-6E3C259543DA}" dt="2024-05-02T20:22:16.489" v="51"/>
          <ac:spMkLst>
            <pc:docMk/>
            <pc:sldMk cId="989516507" sldId="260"/>
            <ac:spMk id="3" creationId="{B1821C7C-60E0-D0AE-78BC-E04EEEB702F5}"/>
          </ac:spMkLst>
        </pc:spChg>
        <pc:spChg chg="add del">
          <ac:chgData name="Guest User" userId="" providerId="Windows Live" clId="Web-{296F8CF9-F8D2-4428-ACBA-6E3C259543DA}" dt="2024-05-02T20:22:16.489" v="51"/>
          <ac:spMkLst>
            <pc:docMk/>
            <pc:sldMk cId="989516507" sldId="260"/>
            <ac:spMk id="9" creationId="{B937640E-EF7A-4A6C-A950-D12B7D5C923E}"/>
          </ac:spMkLst>
        </pc:spChg>
        <pc:spChg chg="add del">
          <ac:chgData name="Guest User" userId="" providerId="Windows Live" clId="Web-{296F8CF9-F8D2-4428-ACBA-6E3C259543DA}" dt="2024-05-02T20:22:16.489" v="51"/>
          <ac:spMkLst>
            <pc:docMk/>
            <pc:sldMk cId="989516507" sldId="260"/>
            <ac:spMk id="11" creationId="{76ADA084-C86B-4F3C-8077-6A8999CC4632}"/>
          </ac:spMkLst>
        </pc:spChg>
        <pc:spChg chg="add del">
          <ac:chgData name="Guest User" userId="" providerId="Windows Live" clId="Web-{296F8CF9-F8D2-4428-ACBA-6E3C259543DA}" dt="2024-05-02T20:22:16.489" v="51"/>
          <ac:spMkLst>
            <pc:docMk/>
            <pc:sldMk cId="989516507" sldId="260"/>
            <ac:spMk id="16" creationId="{B937640E-EF7A-4A6C-A950-D12B7D5C923E}"/>
          </ac:spMkLst>
        </pc:spChg>
        <pc:spChg chg="add del">
          <ac:chgData name="Guest User" userId="" providerId="Windows Live" clId="Web-{296F8CF9-F8D2-4428-ACBA-6E3C259543DA}" dt="2024-05-02T20:22:16.489" v="51"/>
          <ac:spMkLst>
            <pc:docMk/>
            <pc:sldMk cId="989516507" sldId="260"/>
            <ac:spMk id="18" creationId="{2D7B8C8D-303A-4A32-9B89-7D0C614A99E1}"/>
          </ac:spMkLst>
        </pc:spChg>
        <pc:picChg chg="add del mod">
          <ac:chgData name="Guest User" userId="" providerId="Windows Live" clId="Web-{296F8CF9-F8D2-4428-ACBA-6E3C259543DA}" dt="2024-05-02T20:21:03.331" v="43"/>
          <ac:picMkLst>
            <pc:docMk/>
            <pc:sldMk cId="989516507" sldId="260"/>
            <ac:picMk id="4" creationId="{2FD4FCA2-B84E-3080-883D-8272477A8786}"/>
          </ac:picMkLst>
        </pc:picChg>
        <pc:picChg chg="add mod ord">
          <ac:chgData name="Guest User" userId="" providerId="Windows Live" clId="Web-{296F8CF9-F8D2-4428-ACBA-6E3C259543DA}" dt="2024-05-02T20:22:16.489" v="51"/>
          <ac:picMkLst>
            <pc:docMk/>
            <pc:sldMk cId="989516507" sldId="260"/>
            <ac:picMk id="5" creationId="{76F0FE0C-F89E-341C-62DE-F3BBFED4E954}"/>
          </ac:picMkLst>
        </pc:picChg>
        <pc:picChg chg="add mod">
          <ac:chgData name="Guest User" userId="" providerId="Windows Live" clId="Web-{296F8CF9-F8D2-4428-ACBA-6E3C259543DA}" dt="2024-05-02T20:22:16.489" v="51"/>
          <ac:picMkLst>
            <pc:docMk/>
            <pc:sldMk cId="989516507" sldId="260"/>
            <ac:picMk id="6" creationId="{FBB62686-A0F5-2221-5F2C-649BD01A004A}"/>
          </ac:picMkLst>
        </pc:picChg>
      </pc:sldChg>
      <pc:sldChg chg="addSp modSp mod setBg">
        <pc:chgData name="Guest User" userId="" providerId="Windows Live" clId="Web-{296F8CF9-F8D2-4428-ACBA-6E3C259543DA}" dt="2024-05-02T20:20:49.878" v="42"/>
        <pc:sldMkLst>
          <pc:docMk/>
          <pc:sldMk cId="1808231798" sldId="261"/>
        </pc:sldMkLst>
        <pc:spChg chg="mod">
          <ac:chgData name="Guest User" userId="" providerId="Windows Live" clId="Web-{296F8CF9-F8D2-4428-ACBA-6E3C259543DA}" dt="2024-05-02T20:20:49.878" v="42"/>
          <ac:spMkLst>
            <pc:docMk/>
            <pc:sldMk cId="1808231798" sldId="261"/>
            <ac:spMk id="2" creationId="{E9AFD55C-CEBB-B348-2967-34C02420CBCB}"/>
          </ac:spMkLst>
        </pc:spChg>
        <pc:spChg chg="mod">
          <ac:chgData name="Guest User" userId="" providerId="Windows Live" clId="Web-{296F8CF9-F8D2-4428-ACBA-6E3C259543DA}" dt="2024-05-02T20:20:49.878" v="42"/>
          <ac:spMkLst>
            <pc:docMk/>
            <pc:sldMk cId="1808231798" sldId="261"/>
            <ac:spMk id="3" creationId="{86360531-180C-104B-8F5A-B45803A7EB4B}"/>
          </ac:spMkLst>
        </pc:spChg>
        <pc:spChg chg="add">
          <ac:chgData name="Guest User" userId="" providerId="Windows Live" clId="Web-{296F8CF9-F8D2-4428-ACBA-6E3C259543DA}" dt="2024-05-02T20:20:49.878" v="42"/>
          <ac:spMkLst>
            <pc:docMk/>
            <pc:sldMk cId="1808231798" sldId="261"/>
            <ac:spMk id="9" creationId="{B937640E-EF7A-4A6C-A950-D12B7D5C923E}"/>
          </ac:spMkLst>
        </pc:spChg>
        <pc:spChg chg="add">
          <ac:chgData name="Guest User" userId="" providerId="Windows Live" clId="Web-{296F8CF9-F8D2-4428-ACBA-6E3C259543DA}" dt="2024-05-02T20:20:49.878" v="42"/>
          <ac:spMkLst>
            <pc:docMk/>
            <pc:sldMk cId="1808231798" sldId="261"/>
            <ac:spMk id="11" creationId="{76ADA084-C86B-4F3C-8077-6A8999CC4632}"/>
          </ac:spMkLst>
        </pc:spChg>
        <pc:picChg chg="add">
          <ac:chgData name="Guest User" userId="" providerId="Windows Live" clId="Web-{296F8CF9-F8D2-4428-ACBA-6E3C259543DA}" dt="2024-05-02T20:20:49.878" v="42"/>
          <ac:picMkLst>
            <pc:docMk/>
            <pc:sldMk cId="1808231798" sldId="261"/>
            <ac:picMk id="5" creationId="{2D1D852C-904B-1381-92ED-8E6E546951DD}"/>
          </ac:picMkLst>
        </pc:picChg>
      </pc:sldChg>
      <pc:sldChg chg="addSp delSp modSp mod setBg">
        <pc:chgData name="Guest User" userId="" providerId="Windows Live" clId="Web-{296F8CF9-F8D2-4428-ACBA-6E3C259543DA}" dt="2024-05-02T20:23:09.881" v="65" actId="14100"/>
        <pc:sldMkLst>
          <pc:docMk/>
          <pc:sldMk cId="3297348433" sldId="265"/>
        </pc:sldMkLst>
        <pc:spChg chg="mod">
          <ac:chgData name="Guest User" userId="" providerId="Windows Live" clId="Web-{296F8CF9-F8D2-4428-ACBA-6E3C259543DA}" dt="2024-05-02T20:23:04.099" v="63"/>
          <ac:spMkLst>
            <pc:docMk/>
            <pc:sldMk cId="3297348433" sldId="265"/>
            <ac:spMk id="2" creationId="{20AA4619-5A27-495F-4093-DF7241755611}"/>
          </ac:spMkLst>
        </pc:spChg>
        <pc:spChg chg="mod">
          <ac:chgData name="Guest User" userId="" providerId="Windows Live" clId="Web-{296F8CF9-F8D2-4428-ACBA-6E3C259543DA}" dt="2024-05-02T20:23:04.099" v="63"/>
          <ac:spMkLst>
            <pc:docMk/>
            <pc:sldMk cId="3297348433" sldId="265"/>
            <ac:spMk id="3" creationId="{428713EB-82E9-143C-665D-7A050C1F61D6}"/>
          </ac:spMkLst>
        </pc:spChg>
        <pc:spChg chg="add del mod">
          <ac:chgData name="Guest User" userId="" providerId="Windows Live" clId="Web-{296F8CF9-F8D2-4428-ACBA-6E3C259543DA}" dt="2024-05-02T20:22:47.755" v="61"/>
          <ac:spMkLst>
            <pc:docMk/>
            <pc:sldMk cId="3297348433" sldId="265"/>
            <ac:spMk id="8" creationId="{8FF2BCBA-0992-D357-0BD3-2AD5AF490D6A}"/>
          </ac:spMkLst>
        </pc:spChg>
        <pc:spChg chg="add">
          <ac:chgData name="Guest User" userId="" providerId="Windows Live" clId="Web-{296F8CF9-F8D2-4428-ACBA-6E3C259543DA}" dt="2024-05-02T20:23:04.099" v="63"/>
          <ac:spMkLst>
            <pc:docMk/>
            <pc:sldMk cId="3297348433" sldId="265"/>
            <ac:spMk id="9" creationId="{B937640E-EF7A-4A6C-A950-D12B7D5C923E}"/>
          </ac:spMkLst>
        </pc:spChg>
        <pc:spChg chg="add">
          <ac:chgData name="Guest User" userId="" providerId="Windows Live" clId="Web-{296F8CF9-F8D2-4428-ACBA-6E3C259543DA}" dt="2024-05-02T20:23:04.099" v="63"/>
          <ac:spMkLst>
            <pc:docMk/>
            <pc:sldMk cId="3297348433" sldId="265"/>
            <ac:spMk id="11" creationId="{76ADA084-C86B-4F3C-8077-6A8999CC4632}"/>
          </ac:spMkLst>
        </pc:spChg>
        <pc:picChg chg="add del mod">
          <ac:chgData name="Guest User" userId="" providerId="Windows Live" clId="Web-{296F8CF9-F8D2-4428-ACBA-6E3C259543DA}" dt="2024-05-02T20:22:25.833" v="53"/>
          <ac:picMkLst>
            <pc:docMk/>
            <pc:sldMk cId="3297348433" sldId="265"/>
            <ac:picMk id="4" creationId="{87D05B6E-FBFD-5860-1FD8-AB533A47C275}"/>
          </ac:picMkLst>
        </pc:picChg>
        <pc:picChg chg="add del mod">
          <ac:chgData name="Guest User" userId="" providerId="Windows Live" clId="Web-{296F8CF9-F8D2-4428-ACBA-6E3C259543DA}" dt="2024-05-02T20:22:26.239" v="54"/>
          <ac:picMkLst>
            <pc:docMk/>
            <pc:sldMk cId="3297348433" sldId="265"/>
            <ac:picMk id="5" creationId="{DAB0F205-EBF7-8A56-9FB6-753EF93150EC}"/>
          </ac:picMkLst>
        </pc:picChg>
        <pc:picChg chg="add del mod">
          <ac:chgData name="Guest User" userId="" providerId="Windows Live" clId="Web-{296F8CF9-F8D2-4428-ACBA-6E3C259543DA}" dt="2024-05-02T20:22:25.161" v="52"/>
          <ac:picMkLst>
            <pc:docMk/>
            <pc:sldMk cId="3297348433" sldId="265"/>
            <ac:picMk id="6" creationId="{CBA38457-CF77-85C4-97BF-949AD36239CA}"/>
          </ac:picMkLst>
        </pc:picChg>
        <pc:picChg chg="add del mod">
          <ac:chgData name="Guest User" userId="" providerId="Windows Live" clId="Web-{296F8CF9-F8D2-4428-ACBA-6E3C259543DA}" dt="2024-05-02T20:22:47.755" v="62"/>
          <ac:picMkLst>
            <pc:docMk/>
            <pc:sldMk cId="3297348433" sldId="265"/>
            <ac:picMk id="7" creationId="{B11B4AB9-590C-047F-58F7-7E01F6C1DE2A}"/>
          </ac:picMkLst>
        </pc:picChg>
        <pc:picChg chg="add mod">
          <ac:chgData name="Guest User" userId="" providerId="Windows Live" clId="Web-{296F8CF9-F8D2-4428-ACBA-6E3C259543DA}" dt="2024-05-02T20:23:09.881" v="65" actId="14100"/>
          <ac:picMkLst>
            <pc:docMk/>
            <pc:sldMk cId="3297348433" sldId="265"/>
            <ac:picMk id="10" creationId="{085F9915-15B4-1B12-5350-4864C363FFF1}"/>
          </ac:picMkLst>
        </pc:picChg>
      </pc:sldChg>
      <pc:sldChg chg="addSp modSp mod setBg">
        <pc:chgData name="Guest User" userId="" providerId="Windows Live" clId="Web-{296F8CF9-F8D2-4428-ACBA-6E3C259543DA}" dt="2024-05-02T20:27:02.573" v="90"/>
        <pc:sldMkLst>
          <pc:docMk/>
          <pc:sldMk cId="2631209216" sldId="266"/>
        </pc:sldMkLst>
        <pc:spChg chg="mod">
          <ac:chgData name="Guest User" userId="" providerId="Windows Live" clId="Web-{296F8CF9-F8D2-4428-ACBA-6E3C259543DA}" dt="2024-05-02T20:27:02.573" v="90"/>
          <ac:spMkLst>
            <pc:docMk/>
            <pc:sldMk cId="2631209216" sldId="266"/>
            <ac:spMk id="2" creationId="{27E5B912-7C83-CB68-2AD4-BE10DBE41FB7}"/>
          </ac:spMkLst>
        </pc:spChg>
        <pc:spChg chg="mod">
          <ac:chgData name="Guest User" userId="" providerId="Windows Live" clId="Web-{296F8CF9-F8D2-4428-ACBA-6E3C259543DA}" dt="2024-05-02T20:27:02.573" v="90"/>
          <ac:spMkLst>
            <pc:docMk/>
            <pc:sldMk cId="2631209216" sldId="266"/>
            <ac:spMk id="3" creationId="{2ED28DF3-849C-2175-27A2-4D61760ED9B1}"/>
          </ac:spMkLst>
        </pc:spChg>
        <pc:spChg chg="add">
          <ac:chgData name="Guest User" userId="" providerId="Windows Live" clId="Web-{296F8CF9-F8D2-4428-ACBA-6E3C259543DA}" dt="2024-05-02T20:27:02.573" v="90"/>
          <ac:spMkLst>
            <pc:docMk/>
            <pc:sldMk cId="2631209216" sldId="266"/>
            <ac:spMk id="8" creationId="{B937640E-EF7A-4A6C-A950-D12B7D5C923E}"/>
          </ac:spMkLst>
        </pc:spChg>
        <pc:spChg chg="add">
          <ac:chgData name="Guest User" userId="" providerId="Windows Live" clId="Web-{296F8CF9-F8D2-4428-ACBA-6E3C259543DA}" dt="2024-05-02T20:27:02.573" v="90"/>
          <ac:spMkLst>
            <pc:docMk/>
            <pc:sldMk cId="2631209216" sldId="266"/>
            <ac:spMk id="10" creationId="{0CF52A5B-5810-4130-A3DB-FD2582D053FB}"/>
          </ac:spMkLst>
        </pc:spChg>
        <pc:spChg chg="add">
          <ac:chgData name="Guest User" userId="" providerId="Windows Live" clId="Web-{296F8CF9-F8D2-4428-ACBA-6E3C259543DA}" dt="2024-05-02T20:27:02.573" v="90"/>
          <ac:spMkLst>
            <pc:docMk/>
            <pc:sldMk cId="2631209216" sldId="266"/>
            <ac:spMk id="12" creationId="{B77B4CB6-64B7-4C1D-B623-F1EC02FCCBCE}"/>
          </ac:spMkLst>
        </pc:spChg>
      </pc:sldChg>
      <pc:sldChg chg="addSp delSp modSp mod ord setBg">
        <pc:chgData name="Guest User" userId="" providerId="Windows Live" clId="Web-{296F8CF9-F8D2-4428-ACBA-6E3C259543DA}" dt="2024-05-02T21:26:52.142" v="93" actId="20577"/>
        <pc:sldMkLst>
          <pc:docMk/>
          <pc:sldMk cId="3137226296" sldId="267"/>
        </pc:sldMkLst>
        <pc:spChg chg="mod">
          <ac:chgData name="Guest User" userId="" providerId="Windows Live" clId="Web-{296F8CF9-F8D2-4428-ACBA-6E3C259543DA}" dt="2024-05-02T20:27:16.948" v="91"/>
          <ac:spMkLst>
            <pc:docMk/>
            <pc:sldMk cId="3137226296" sldId="267"/>
            <ac:spMk id="2" creationId="{188A51CF-8FCA-F5D1-77B4-99EA036974F5}"/>
          </ac:spMkLst>
        </pc:spChg>
        <pc:spChg chg="mod">
          <ac:chgData name="Guest User" userId="" providerId="Windows Live" clId="Web-{296F8CF9-F8D2-4428-ACBA-6E3C259543DA}" dt="2024-05-02T21:26:52.142" v="93" actId="20577"/>
          <ac:spMkLst>
            <pc:docMk/>
            <pc:sldMk cId="3137226296" sldId="267"/>
            <ac:spMk id="3" creationId="{885FDC42-D213-BB1A-DD5F-218B4A973407}"/>
          </ac:spMkLst>
        </pc:spChg>
        <pc:spChg chg="add">
          <ac:chgData name="Guest User" userId="" providerId="Windows Live" clId="Web-{296F8CF9-F8D2-4428-ACBA-6E3C259543DA}" dt="2024-05-02T20:27:16.948" v="91"/>
          <ac:spMkLst>
            <pc:docMk/>
            <pc:sldMk cId="3137226296" sldId="267"/>
            <ac:spMk id="12" creationId="{B937640E-EF7A-4A6C-A950-D12B7D5C923E}"/>
          </ac:spMkLst>
        </pc:spChg>
        <pc:spChg chg="add">
          <ac:chgData name="Guest User" userId="" providerId="Windows Live" clId="Web-{296F8CF9-F8D2-4428-ACBA-6E3C259543DA}" dt="2024-05-02T20:27:16.948" v="91"/>
          <ac:spMkLst>
            <pc:docMk/>
            <pc:sldMk cId="3137226296" sldId="267"/>
            <ac:spMk id="14" creationId="{37C48F90-AFD5-4232-AE7D-27B956BF7EC5}"/>
          </ac:spMkLst>
        </pc:spChg>
        <pc:spChg chg="add">
          <ac:chgData name="Guest User" userId="" providerId="Windows Live" clId="Web-{296F8CF9-F8D2-4428-ACBA-6E3C259543DA}" dt="2024-05-02T20:27:16.948" v="91"/>
          <ac:spMkLst>
            <pc:docMk/>
            <pc:sldMk cId="3137226296" sldId="267"/>
            <ac:spMk id="16" creationId="{73C96EE1-9524-4300-BFAC-56AA55EB495C}"/>
          </ac:spMkLst>
        </pc:spChg>
        <pc:picChg chg="add del mod">
          <ac:chgData name="Guest User" userId="" providerId="Windows Live" clId="Web-{296F8CF9-F8D2-4428-ACBA-6E3C259543DA}" dt="2024-05-02T20:13:40.463" v="10"/>
          <ac:picMkLst>
            <pc:docMk/>
            <pc:sldMk cId="3137226296" sldId="267"/>
            <ac:picMk id="4" creationId="{4FF8AE74-FCF3-B15C-3AB8-80FB2B54CB03}"/>
          </ac:picMkLst>
        </pc:picChg>
        <pc:picChg chg="add del mod">
          <ac:chgData name="Guest User" userId="" providerId="Windows Live" clId="Web-{296F8CF9-F8D2-4428-ACBA-6E3C259543DA}" dt="2024-05-02T20:13:40.010" v="9"/>
          <ac:picMkLst>
            <pc:docMk/>
            <pc:sldMk cId="3137226296" sldId="267"/>
            <ac:picMk id="5" creationId="{D853E0D4-989D-6D8F-5FA2-18DD2580549B}"/>
          </ac:picMkLst>
        </pc:picChg>
        <pc:picChg chg="add del mod">
          <ac:chgData name="Guest User" userId="" providerId="Windows Live" clId="Web-{296F8CF9-F8D2-4428-ACBA-6E3C259543DA}" dt="2024-05-02T20:15:09.684" v="14"/>
          <ac:picMkLst>
            <pc:docMk/>
            <pc:sldMk cId="3137226296" sldId="267"/>
            <ac:picMk id="6" creationId="{67164484-5CC1-CB5E-6525-B648D52398C2}"/>
          </ac:picMkLst>
        </pc:picChg>
        <pc:picChg chg="add mod">
          <ac:chgData name="Guest User" userId="" providerId="Windows Live" clId="Web-{296F8CF9-F8D2-4428-ACBA-6E3C259543DA}" dt="2024-05-02T20:27:21.245" v="92" actId="14100"/>
          <ac:picMkLst>
            <pc:docMk/>
            <pc:sldMk cId="3137226296" sldId="267"/>
            <ac:picMk id="7" creationId="{8D00F24E-5CF0-7D10-8F5F-1C7663AE103C}"/>
          </ac:picMkLst>
        </pc:picChg>
      </pc:sldChg>
      <pc:sldChg chg="addSp modSp mod setBg">
        <pc:chgData name="Guest User" userId="" providerId="Windows Live" clId="Web-{296F8CF9-F8D2-4428-ACBA-6E3C259543DA}" dt="2024-05-02T21:53:53.814" v="292"/>
        <pc:sldMkLst>
          <pc:docMk/>
          <pc:sldMk cId="1285697521" sldId="268"/>
        </pc:sldMkLst>
        <pc:spChg chg="mod">
          <ac:chgData name="Guest User" userId="" providerId="Windows Live" clId="Web-{296F8CF9-F8D2-4428-ACBA-6E3C259543DA}" dt="2024-05-02T21:53:53.814" v="292"/>
          <ac:spMkLst>
            <pc:docMk/>
            <pc:sldMk cId="1285697521" sldId="268"/>
            <ac:spMk id="2" creationId="{75ABFF31-4CA1-BD1A-6C4A-8C57B7B29EF0}"/>
          </ac:spMkLst>
        </pc:spChg>
        <pc:spChg chg="add">
          <ac:chgData name="Guest User" userId="" providerId="Windows Live" clId="Web-{296F8CF9-F8D2-4428-ACBA-6E3C259543DA}" dt="2024-05-02T21:53:53.814" v="292"/>
          <ac:spMkLst>
            <pc:docMk/>
            <pc:sldMk cId="1285697521" sldId="268"/>
            <ac:spMk id="7" creationId="{042E603F-28B7-4831-BF23-65FBAB13D5FB}"/>
          </ac:spMkLst>
        </pc:spChg>
        <pc:spChg chg="add">
          <ac:chgData name="Guest User" userId="" providerId="Windows Live" clId="Web-{296F8CF9-F8D2-4428-ACBA-6E3C259543DA}" dt="2024-05-02T21:53:53.814" v="292"/>
          <ac:spMkLst>
            <pc:docMk/>
            <pc:sldMk cId="1285697521" sldId="268"/>
            <ac:spMk id="9" creationId="{4D39700F-2B10-4402-A7DD-06EE2245880D}"/>
          </ac:spMkLst>
        </pc:spChg>
        <pc:spChg chg="add">
          <ac:chgData name="Guest User" userId="" providerId="Windows Live" clId="Web-{296F8CF9-F8D2-4428-ACBA-6E3C259543DA}" dt="2024-05-02T21:53:53.814" v="292"/>
          <ac:spMkLst>
            <pc:docMk/>
            <pc:sldMk cId="1285697521" sldId="268"/>
            <ac:spMk id="11" creationId="{68CA250C-CF5A-4736-9249-D6111F7C5545}"/>
          </ac:spMkLst>
        </pc:spChg>
        <pc:spChg chg="add">
          <ac:chgData name="Guest User" userId="" providerId="Windows Live" clId="Web-{296F8CF9-F8D2-4428-ACBA-6E3C259543DA}" dt="2024-05-02T21:53:53.814" v="292"/>
          <ac:spMkLst>
            <pc:docMk/>
            <pc:sldMk cId="1285697521" sldId="268"/>
            <ac:spMk id="13" creationId="{18D902C6-08DE-45F8-B54A-41065C31B0E9}"/>
          </ac:spMkLst>
        </pc:spChg>
        <pc:spChg chg="add">
          <ac:chgData name="Guest User" userId="" providerId="Windows Live" clId="Web-{296F8CF9-F8D2-4428-ACBA-6E3C259543DA}" dt="2024-05-02T21:53:53.814" v="292"/>
          <ac:spMkLst>
            <pc:docMk/>
            <pc:sldMk cId="1285697521" sldId="268"/>
            <ac:spMk id="15" creationId="{6B3AFF00-BBA4-4343-8496-80833519AA7C}"/>
          </ac:spMkLst>
        </pc:spChg>
      </pc:sldChg>
      <pc:sldChg chg="addSp delSp modSp mod setBg">
        <pc:chgData name="Guest User" userId="" providerId="Windows Live" clId="Web-{296F8CF9-F8D2-4428-ACBA-6E3C259543DA}" dt="2024-05-02T21:53:36.829" v="291"/>
        <pc:sldMkLst>
          <pc:docMk/>
          <pc:sldMk cId="204199665" sldId="269"/>
        </pc:sldMkLst>
        <pc:spChg chg="mod">
          <ac:chgData name="Guest User" userId="" providerId="Windows Live" clId="Web-{296F8CF9-F8D2-4428-ACBA-6E3C259543DA}" dt="2024-05-02T21:53:36.829" v="291"/>
          <ac:spMkLst>
            <pc:docMk/>
            <pc:sldMk cId="204199665" sldId="269"/>
            <ac:spMk id="2" creationId="{F43EDAFB-83D1-F73F-44FA-DF1F708D2FA6}"/>
          </ac:spMkLst>
        </pc:spChg>
        <pc:spChg chg="del mod">
          <ac:chgData name="Guest User" userId="" providerId="Windows Live" clId="Web-{296F8CF9-F8D2-4428-ACBA-6E3C259543DA}" dt="2024-05-02T21:53:36.829" v="291"/>
          <ac:spMkLst>
            <pc:docMk/>
            <pc:sldMk cId="204199665" sldId="269"/>
            <ac:spMk id="3" creationId="{3CA2CFED-9470-3411-770B-30E487597D6A}"/>
          </ac:spMkLst>
        </pc:spChg>
        <pc:spChg chg="add">
          <ac:chgData name="Guest User" userId="" providerId="Windows Live" clId="Web-{296F8CF9-F8D2-4428-ACBA-6E3C259543DA}" dt="2024-05-02T21:53:36.829" v="291"/>
          <ac:spMkLst>
            <pc:docMk/>
            <pc:sldMk cId="204199665" sldId="269"/>
            <ac:spMk id="9" creationId="{B937640E-EF7A-4A6C-A950-D12B7D5C923E}"/>
          </ac:spMkLst>
        </pc:spChg>
        <pc:spChg chg="add">
          <ac:chgData name="Guest User" userId="" providerId="Windows Live" clId="Web-{296F8CF9-F8D2-4428-ACBA-6E3C259543DA}" dt="2024-05-02T21:53:36.829" v="291"/>
          <ac:spMkLst>
            <pc:docMk/>
            <pc:sldMk cId="204199665" sldId="269"/>
            <ac:spMk id="11" creationId="{FFF975DA-2F73-4697-B7A9-A2E834712394}"/>
          </ac:spMkLst>
        </pc:spChg>
        <pc:graphicFrameChg chg="add">
          <ac:chgData name="Guest User" userId="" providerId="Windows Live" clId="Web-{296F8CF9-F8D2-4428-ACBA-6E3C259543DA}" dt="2024-05-02T21:53:36.829" v="291"/>
          <ac:graphicFrameMkLst>
            <pc:docMk/>
            <pc:sldMk cId="204199665" sldId="269"/>
            <ac:graphicFrameMk id="5" creationId="{2D181034-B045-2EC8-1C7A-89A74000F067}"/>
          </ac:graphicFrameMkLst>
        </pc:graphicFrameChg>
      </pc:sldChg>
      <pc:sldChg chg="addSp delSp modSp new mod setBg modClrScheme chgLayout">
        <pc:chgData name="Guest User" userId="" providerId="Windows Live" clId="Web-{296F8CF9-F8D2-4428-ACBA-6E3C259543DA}" dt="2024-05-02T21:53:22.876" v="290"/>
        <pc:sldMkLst>
          <pc:docMk/>
          <pc:sldMk cId="611987411" sldId="270"/>
        </pc:sldMkLst>
        <pc:spChg chg="mod ord">
          <ac:chgData name="Guest User" userId="" providerId="Windows Live" clId="Web-{296F8CF9-F8D2-4428-ACBA-6E3C259543DA}" dt="2024-05-02T21:53:22.876" v="290"/>
          <ac:spMkLst>
            <pc:docMk/>
            <pc:sldMk cId="611987411" sldId="270"/>
            <ac:spMk id="2" creationId="{FAAFA2CE-ED5B-F9FD-C559-D840AB273E23}"/>
          </ac:spMkLst>
        </pc:spChg>
        <pc:spChg chg="del mod ord">
          <ac:chgData name="Guest User" userId="" providerId="Windows Live" clId="Web-{296F8CF9-F8D2-4428-ACBA-6E3C259543DA}" dt="2024-05-02T21:53:16.423" v="289"/>
          <ac:spMkLst>
            <pc:docMk/>
            <pc:sldMk cId="611987411" sldId="270"/>
            <ac:spMk id="3" creationId="{89C5FA72-DD2E-EE0A-C753-4CFA74617E46}"/>
          </ac:spMkLst>
        </pc:spChg>
        <pc:spChg chg="add">
          <ac:chgData name="Guest User" userId="" providerId="Windows Live" clId="Web-{296F8CF9-F8D2-4428-ACBA-6E3C259543DA}" dt="2024-05-02T21:53:22.876" v="290"/>
          <ac:spMkLst>
            <pc:docMk/>
            <pc:sldMk cId="611987411" sldId="270"/>
            <ac:spMk id="8" creationId="{042E603F-28B7-4831-BF23-65FBAB13D5FB}"/>
          </ac:spMkLst>
        </pc:spChg>
        <pc:spChg chg="add">
          <ac:chgData name="Guest User" userId="" providerId="Windows Live" clId="Web-{296F8CF9-F8D2-4428-ACBA-6E3C259543DA}" dt="2024-05-02T21:53:22.876" v="290"/>
          <ac:spMkLst>
            <pc:docMk/>
            <pc:sldMk cId="611987411" sldId="270"/>
            <ac:spMk id="10" creationId="{4D39700F-2B10-4402-A7DD-06EE2245880D}"/>
          </ac:spMkLst>
        </pc:spChg>
        <pc:spChg chg="add">
          <ac:chgData name="Guest User" userId="" providerId="Windows Live" clId="Web-{296F8CF9-F8D2-4428-ACBA-6E3C259543DA}" dt="2024-05-02T21:53:22.876" v="290"/>
          <ac:spMkLst>
            <pc:docMk/>
            <pc:sldMk cId="611987411" sldId="270"/>
            <ac:spMk id="12" creationId="{6DA65B90-7B06-4499-91BA-CDDD36132481}"/>
          </ac:spMkLst>
        </pc:spChg>
        <pc:spChg chg="add">
          <ac:chgData name="Guest User" userId="" providerId="Windows Live" clId="Web-{296F8CF9-F8D2-4428-ACBA-6E3C259543DA}" dt="2024-05-02T21:53:22.876" v="290"/>
          <ac:spMkLst>
            <pc:docMk/>
            <pc:sldMk cId="611987411" sldId="270"/>
            <ac:spMk id="14" creationId="{F4EC6B62-8D18-47C6-815A-17919789F1E7}"/>
          </ac:spMkLst>
        </pc:spChg>
        <pc:spChg chg="add">
          <ac:chgData name="Guest User" userId="" providerId="Windows Live" clId="Web-{296F8CF9-F8D2-4428-ACBA-6E3C259543DA}" dt="2024-05-02T21:53:22.876" v="290"/>
          <ac:spMkLst>
            <pc:docMk/>
            <pc:sldMk cId="611987411" sldId="270"/>
            <ac:spMk id="16" creationId="{0EE1950E-A750-4EB6-943D-2FE814B8FAC6}"/>
          </ac:spMkLst>
        </pc:spChg>
        <pc:picChg chg="add">
          <ac:chgData name="Guest User" userId="" providerId="Windows Live" clId="Web-{296F8CF9-F8D2-4428-ACBA-6E3C259543DA}" dt="2024-05-02T21:53:22.876" v="290"/>
          <ac:picMkLst>
            <pc:docMk/>
            <pc:sldMk cId="611987411" sldId="270"/>
            <ac:picMk id="4" creationId="{A1583657-A151-E013-C469-DCB411D88AE4}"/>
          </ac:picMkLst>
        </pc:picChg>
      </pc:sldChg>
      <pc:sldChg chg="new del">
        <pc:chgData name="Guest User" userId="" providerId="Windows Live" clId="Web-{296F8CF9-F8D2-4428-ACBA-6E3C259543DA}" dt="2024-05-02T21:52:48.875" v="260"/>
        <pc:sldMkLst>
          <pc:docMk/>
          <pc:sldMk cId="1285066608" sldId="270"/>
        </pc:sldMkLst>
      </pc:sldChg>
    </pc:docChg>
  </pc:docChgLst>
  <pc:docChgLst>
    <pc:chgData name="Guest User" providerId="Windows Live" clId="Web-{63B4358C-BC5C-4841-A872-42E1DBDD40A7}"/>
    <pc:docChg chg="addSld delSld modSld">
      <pc:chgData name="Guest User" userId="" providerId="Windows Live" clId="Web-{63B4358C-BC5C-4841-A872-42E1DBDD40A7}" dt="2024-05-02T21:36:57.599" v="210" actId="20577"/>
      <pc:docMkLst>
        <pc:docMk/>
      </pc:docMkLst>
      <pc:sldChg chg="modSp">
        <pc:chgData name="Guest User" userId="" providerId="Windows Live" clId="Web-{63B4358C-BC5C-4841-A872-42E1DBDD40A7}" dt="2024-05-02T21:17:37.357" v="75" actId="20577"/>
        <pc:sldMkLst>
          <pc:docMk/>
          <pc:sldMk cId="1808231798" sldId="261"/>
        </pc:sldMkLst>
        <pc:spChg chg="mod">
          <ac:chgData name="Guest User" userId="" providerId="Windows Live" clId="Web-{63B4358C-BC5C-4841-A872-42E1DBDD40A7}" dt="2024-05-02T21:17:37.357" v="75" actId="20577"/>
          <ac:spMkLst>
            <pc:docMk/>
            <pc:sldMk cId="1808231798" sldId="261"/>
            <ac:spMk id="3" creationId="{86360531-180C-104B-8F5A-B45803A7EB4B}"/>
          </ac:spMkLst>
        </pc:spChg>
      </pc:sldChg>
      <pc:sldChg chg="del">
        <pc:chgData name="Guest User" userId="" providerId="Windows Live" clId="Web-{63B4358C-BC5C-4841-A872-42E1DBDD40A7}" dt="2024-05-02T21:36:42.646" v="201"/>
        <pc:sldMkLst>
          <pc:docMk/>
          <pc:sldMk cId="3896435435" sldId="263"/>
        </pc:sldMkLst>
      </pc:sldChg>
      <pc:sldChg chg="modSp new">
        <pc:chgData name="Guest User" userId="" providerId="Windows Live" clId="Web-{63B4358C-BC5C-4841-A872-42E1DBDD40A7}" dt="2024-05-02T21:36:57.599" v="210" actId="20577"/>
        <pc:sldMkLst>
          <pc:docMk/>
          <pc:sldMk cId="204199665" sldId="269"/>
        </pc:sldMkLst>
        <pc:spChg chg="mod">
          <ac:chgData name="Guest User" userId="" providerId="Windows Live" clId="Web-{63B4358C-BC5C-4841-A872-42E1DBDD40A7}" dt="2024-05-02T21:18:48.952" v="95" actId="20577"/>
          <ac:spMkLst>
            <pc:docMk/>
            <pc:sldMk cId="204199665" sldId="269"/>
            <ac:spMk id="2" creationId="{F43EDAFB-83D1-F73F-44FA-DF1F708D2FA6}"/>
          </ac:spMkLst>
        </pc:spChg>
        <pc:spChg chg="mod">
          <ac:chgData name="Guest User" userId="" providerId="Windows Live" clId="Web-{63B4358C-BC5C-4841-A872-42E1DBDD40A7}" dt="2024-05-02T21:36:57.599" v="210" actId="20577"/>
          <ac:spMkLst>
            <pc:docMk/>
            <pc:sldMk cId="204199665" sldId="269"/>
            <ac:spMk id="3" creationId="{3CA2CFED-9470-3411-770B-30E487597D6A}"/>
          </ac:spMkLst>
        </pc:spChg>
      </pc:sldChg>
    </pc:docChg>
  </pc:docChgLst>
  <pc:docChgLst>
    <pc:chgData name="Erik Hernandez" userId="3831aed068b5334a" providerId="Windows Live" clId="Web-{1B2ED9A9-327F-442E-9AE0-0023534BF4FF}"/>
    <pc:docChg chg="addSld delSld modSld">
      <pc:chgData name="Erik Hernandez" userId="3831aed068b5334a" providerId="Windows Live" clId="Web-{1B2ED9A9-327F-442E-9AE0-0023534BF4FF}" dt="2024-05-02T21:31:26.436" v="29" actId="20577"/>
      <pc:docMkLst>
        <pc:docMk/>
      </pc:docMkLst>
      <pc:sldChg chg="modSp">
        <pc:chgData name="Erik Hernandez" userId="3831aed068b5334a" providerId="Windows Live" clId="Web-{1B2ED9A9-327F-442E-9AE0-0023534BF4FF}" dt="2024-05-02T21:31:26.436" v="29" actId="20577"/>
        <pc:sldMkLst>
          <pc:docMk/>
          <pc:sldMk cId="3712949827" sldId="258"/>
        </pc:sldMkLst>
        <pc:spChg chg="mod">
          <ac:chgData name="Erik Hernandez" userId="3831aed068b5334a" providerId="Windows Live" clId="Web-{1B2ED9A9-327F-442E-9AE0-0023534BF4FF}" dt="2024-05-02T21:31:26.436" v="29" actId="20577"/>
          <ac:spMkLst>
            <pc:docMk/>
            <pc:sldMk cId="3712949827" sldId="258"/>
            <ac:spMk id="3" creationId="{36660539-A9F3-F4F8-CF2C-595DADF79613}"/>
          </ac:spMkLst>
        </pc:spChg>
      </pc:sldChg>
      <pc:sldChg chg="modSp">
        <pc:chgData name="Erik Hernandez" userId="3831aed068b5334a" providerId="Windows Live" clId="Web-{1B2ED9A9-327F-442E-9AE0-0023534BF4FF}" dt="2024-05-02T21:00:52.011" v="6" actId="20577"/>
        <pc:sldMkLst>
          <pc:docMk/>
          <pc:sldMk cId="1808231798" sldId="261"/>
        </pc:sldMkLst>
        <pc:spChg chg="mod">
          <ac:chgData name="Erik Hernandez" userId="3831aed068b5334a" providerId="Windows Live" clId="Web-{1B2ED9A9-327F-442E-9AE0-0023534BF4FF}" dt="2024-05-02T21:00:52.011" v="6" actId="20577"/>
          <ac:spMkLst>
            <pc:docMk/>
            <pc:sldMk cId="1808231798" sldId="261"/>
            <ac:spMk id="3" creationId="{86360531-180C-104B-8F5A-B45803A7EB4B}"/>
          </ac:spMkLst>
        </pc:spChg>
      </pc:sldChg>
      <pc:sldChg chg="mod modShow">
        <pc:chgData name="Erik Hernandez" userId="3831aed068b5334a" providerId="Windows Live" clId="Web-{1B2ED9A9-327F-442E-9AE0-0023534BF4FF}" dt="2024-05-02T21:00:29.229" v="0"/>
        <pc:sldMkLst>
          <pc:docMk/>
          <pc:sldMk cId="3896435435" sldId="263"/>
        </pc:sldMkLst>
      </pc:sldChg>
      <pc:sldChg chg="modSp">
        <pc:chgData name="Erik Hernandez" userId="3831aed068b5334a" providerId="Windows Live" clId="Web-{1B2ED9A9-327F-442E-9AE0-0023534BF4FF}" dt="2024-05-02T21:30:23.106" v="13" actId="20577"/>
        <pc:sldMkLst>
          <pc:docMk/>
          <pc:sldMk cId="3297348433" sldId="265"/>
        </pc:sldMkLst>
        <pc:spChg chg="mod">
          <ac:chgData name="Erik Hernandez" userId="3831aed068b5334a" providerId="Windows Live" clId="Web-{1B2ED9A9-327F-442E-9AE0-0023534BF4FF}" dt="2024-05-02T21:30:23.106" v="13" actId="20577"/>
          <ac:spMkLst>
            <pc:docMk/>
            <pc:sldMk cId="3297348433" sldId="265"/>
            <ac:spMk id="3" creationId="{428713EB-82E9-143C-665D-7A050C1F61D6}"/>
          </ac:spMkLst>
        </pc:spChg>
      </pc:sldChg>
      <pc:sldChg chg="new del">
        <pc:chgData name="Erik Hernandez" userId="3831aed068b5334a" providerId="Windows Live" clId="Web-{1B2ED9A9-327F-442E-9AE0-0023534BF4FF}" dt="2024-05-02T21:24:23.157" v="8"/>
        <pc:sldMkLst>
          <pc:docMk/>
          <pc:sldMk cId="1289161573" sldId="270"/>
        </pc:sldMkLst>
      </pc:sldChg>
    </pc:docChg>
  </pc:docChgLst>
  <pc:docChgLst>
    <pc:chgData name="Guest User" providerId="Windows Live" clId="Web-{7ECE11BA-30BB-45C7-BC4D-6C7683354D37}"/>
    <pc:docChg chg="modSld">
      <pc:chgData name="Guest User" userId="" providerId="Windows Live" clId="Web-{7ECE11BA-30BB-45C7-BC4D-6C7683354D37}" dt="2024-05-02T21:02:08.766" v="113" actId="20577"/>
      <pc:docMkLst>
        <pc:docMk/>
      </pc:docMkLst>
      <pc:sldChg chg="modSp">
        <pc:chgData name="Guest User" userId="" providerId="Windows Live" clId="Web-{7ECE11BA-30BB-45C7-BC4D-6C7683354D37}" dt="2024-05-02T21:02:08.766" v="113" actId="20577"/>
        <pc:sldMkLst>
          <pc:docMk/>
          <pc:sldMk cId="1808231798" sldId="261"/>
        </pc:sldMkLst>
        <pc:spChg chg="mod">
          <ac:chgData name="Guest User" userId="" providerId="Windows Live" clId="Web-{7ECE11BA-30BB-45C7-BC4D-6C7683354D37}" dt="2024-05-02T21:02:08.766" v="113" actId="20577"/>
          <ac:spMkLst>
            <pc:docMk/>
            <pc:sldMk cId="1808231798" sldId="261"/>
            <ac:spMk id="3" creationId="{86360531-180C-104B-8F5A-B45803A7EB4B}"/>
          </ac:spMkLst>
        </pc:spChg>
      </pc:sldChg>
    </pc:docChg>
  </pc:docChgLst>
  <pc:docChgLst>
    <pc:chgData name="Guest User" providerId="Windows Live" clId="Web-{A5BD0DFB-8C6C-41B4-989D-7FCAB4DD10D2}"/>
    <pc:docChg chg="delSld">
      <pc:chgData name="Guest User" userId="" providerId="Windows Live" clId="Web-{A5BD0DFB-8C6C-41B4-989D-7FCAB4DD10D2}" dt="2024-05-02T20:53:36.934" v="0"/>
      <pc:docMkLst>
        <pc:docMk/>
      </pc:docMkLst>
      <pc:sldChg chg="del">
        <pc:chgData name="Guest User" userId="" providerId="Windows Live" clId="Web-{A5BD0DFB-8C6C-41B4-989D-7FCAB4DD10D2}" dt="2024-05-02T20:53:36.934" v="0"/>
        <pc:sldMkLst>
          <pc:docMk/>
          <pc:sldMk cId="1760400397" sldId="264"/>
        </pc:sldMkLst>
      </pc:sldChg>
    </pc:docChg>
  </pc:docChgLst>
  <pc:docChgLst>
    <pc:chgData name="Guest User" providerId="Windows Live" clId="Web-{5049A8DF-16D6-4DED-B5BE-2FD29813BEC1}"/>
    <pc:docChg chg="delSld">
      <pc:chgData name="Guest User" userId="" providerId="Windows Live" clId="Web-{5049A8DF-16D6-4DED-B5BE-2FD29813BEC1}" dt="2024-05-02T21:01:45.552" v="0"/>
      <pc:docMkLst>
        <pc:docMk/>
      </pc:docMkLst>
      <pc:sldChg chg="del">
        <pc:chgData name="Guest User" userId="" providerId="Windows Live" clId="Web-{5049A8DF-16D6-4DED-B5BE-2FD29813BEC1}" dt="2024-05-02T21:01:45.552" v="0"/>
        <pc:sldMkLst>
          <pc:docMk/>
          <pc:sldMk cId="989516507"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BAE3A-C954-4B90-A18A-353A0D1F85FF}"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9F2C1511-A367-49AC-84E9-98029D3A156C}">
      <dgm:prSet/>
      <dgm:spPr/>
      <dgm:t>
        <a:bodyPr/>
        <a:lstStyle/>
        <a:p>
          <a:r>
            <a:rPr lang="en-US"/>
            <a:t>Dr. Roger Austin</a:t>
          </a:r>
        </a:p>
      </dgm:t>
    </dgm:pt>
    <dgm:pt modelId="{61D69B66-5126-4809-A29E-B9D277DB55D8}" type="parTrans" cxnId="{C176C4B6-9DC6-41CE-AC8C-F8F66B0583D5}">
      <dgm:prSet/>
      <dgm:spPr/>
      <dgm:t>
        <a:bodyPr/>
        <a:lstStyle/>
        <a:p>
          <a:endParaRPr lang="en-US"/>
        </a:p>
      </dgm:t>
    </dgm:pt>
    <dgm:pt modelId="{67F96754-6C1B-42A6-8C64-19DF0B99FFA3}" type="sibTrans" cxnId="{C176C4B6-9DC6-41CE-AC8C-F8F66B0583D5}">
      <dgm:prSet/>
      <dgm:spPr/>
      <dgm:t>
        <a:bodyPr/>
        <a:lstStyle/>
        <a:p>
          <a:endParaRPr lang="en-US"/>
        </a:p>
      </dgm:t>
    </dgm:pt>
    <dgm:pt modelId="{80B2B0FE-5A33-4044-9D99-B31FC3B07301}">
      <dgm:prSet/>
      <dgm:spPr/>
      <dgm:t>
        <a:bodyPr/>
        <a:lstStyle/>
        <a:p>
          <a:r>
            <a:rPr lang="en-US"/>
            <a:t>Director of the UNC Writing Center</a:t>
          </a:r>
        </a:p>
      </dgm:t>
    </dgm:pt>
    <dgm:pt modelId="{92F931D2-F556-4CD6-AE8F-5F2B484B9054}" type="parTrans" cxnId="{361A07AA-1273-427C-BEF8-4CC1AA90D50D}">
      <dgm:prSet/>
      <dgm:spPr/>
      <dgm:t>
        <a:bodyPr/>
        <a:lstStyle/>
        <a:p>
          <a:endParaRPr lang="en-US"/>
        </a:p>
      </dgm:t>
    </dgm:pt>
    <dgm:pt modelId="{AAE2313F-7744-48FF-BFEF-E1C506131867}" type="sibTrans" cxnId="{361A07AA-1273-427C-BEF8-4CC1AA90D50D}">
      <dgm:prSet/>
      <dgm:spPr/>
      <dgm:t>
        <a:bodyPr/>
        <a:lstStyle/>
        <a:p>
          <a:endParaRPr lang="en-US"/>
        </a:p>
      </dgm:t>
    </dgm:pt>
    <dgm:pt modelId="{78C375AB-E82E-44E2-B35D-FDC4A553A36A}" type="pres">
      <dgm:prSet presAssocID="{4FEBAE3A-C954-4B90-A18A-353A0D1F85FF}" presName="vert0" presStyleCnt="0">
        <dgm:presLayoutVars>
          <dgm:dir/>
          <dgm:animOne val="branch"/>
          <dgm:animLvl val="lvl"/>
        </dgm:presLayoutVars>
      </dgm:prSet>
      <dgm:spPr/>
    </dgm:pt>
    <dgm:pt modelId="{C9ED33FF-B0AC-4067-A365-A5833B0BF14E}" type="pres">
      <dgm:prSet presAssocID="{9F2C1511-A367-49AC-84E9-98029D3A156C}" presName="thickLine" presStyleLbl="alignNode1" presStyleIdx="0" presStyleCnt="2"/>
      <dgm:spPr/>
    </dgm:pt>
    <dgm:pt modelId="{9C820965-A957-4AA2-A894-A08AD4130D29}" type="pres">
      <dgm:prSet presAssocID="{9F2C1511-A367-49AC-84E9-98029D3A156C}" presName="horz1" presStyleCnt="0"/>
      <dgm:spPr/>
    </dgm:pt>
    <dgm:pt modelId="{ABAD9414-FECC-421B-8F29-54A9E54F854D}" type="pres">
      <dgm:prSet presAssocID="{9F2C1511-A367-49AC-84E9-98029D3A156C}" presName="tx1" presStyleLbl="revTx" presStyleIdx="0" presStyleCnt="2"/>
      <dgm:spPr/>
    </dgm:pt>
    <dgm:pt modelId="{21590366-C567-40FE-864B-DA7192217570}" type="pres">
      <dgm:prSet presAssocID="{9F2C1511-A367-49AC-84E9-98029D3A156C}" presName="vert1" presStyleCnt="0"/>
      <dgm:spPr/>
    </dgm:pt>
    <dgm:pt modelId="{B4AF8ED1-454E-494A-A125-2AA57840E448}" type="pres">
      <dgm:prSet presAssocID="{80B2B0FE-5A33-4044-9D99-B31FC3B07301}" presName="thickLine" presStyleLbl="alignNode1" presStyleIdx="1" presStyleCnt="2"/>
      <dgm:spPr/>
    </dgm:pt>
    <dgm:pt modelId="{7DD73154-5BBF-4F97-AB48-B83781FE1AD5}" type="pres">
      <dgm:prSet presAssocID="{80B2B0FE-5A33-4044-9D99-B31FC3B07301}" presName="horz1" presStyleCnt="0"/>
      <dgm:spPr/>
    </dgm:pt>
    <dgm:pt modelId="{BA21A1AF-98AB-42E9-931E-565CA2EDCCC0}" type="pres">
      <dgm:prSet presAssocID="{80B2B0FE-5A33-4044-9D99-B31FC3B07301}" presName="tx1" presStyleLbl="revTx" presStyleIdx="1" presStyleCnt="2"/>
      <dgm:spPr/>
    </dgm:pt>
    <dgm:pt modelId="{49D00391-1EA7-4B1B-BC7B-5390D5A22ABD}" type="pres">
      <dgm:prSet presAssocID="{80B2B0FE-5A33-4044-9D99-B31FC3B07301}" presName="vert1" presStyleCnt="0"/>
      <dgm:spPr/>
    </dgm:pt>
  </dgm:ptLst>
  <dgm:cxnLst>
    <dgm:cxn modelId="{361A07AA-1273-427C-BEF8-4CC1AA90D50D}" srcId="{4FEBAE3A-C954-4B90-A18A-353A0D1F85FF}" destId="{80B2B0FE-5A33-4044-9D99-B31FC3B07301}" srcOrd="1" destOrd="0" parTransId="{92F931D2-F556-4CD6-AE8F-5F2B484B9054}" sibTransId="{AAE2313F-7744-48FF-BFEF-E1C506131867}"/>
    <dgm:cxn modelId="{C176C4B6-9DC6-41CE-AC8C-F8F66B0583D5}" srcId="{4FEBAE3A-C954-4B90-A18A-353A0D1F85FF}" destId="{9F2C1511-A367-49AC-84E9-98029D3A156C}" srcOrd="0" destOrd="0" parTransId="{61D69B66-5126-4809-A29E-B9D277DB55D8}" sibTransId="{67F96754-6C1B-42A6-8C64-19DF0B99FFA3}"/>
    <dgm:cxn modelId="{814FC3C2-1F35-4E1A-9D43-159F6E6174BB}" type="presOf" srcId="{4FEBAE3A-C954-4B90-A18A-353A0D1F85FF}" destId="{78C375AB-E82E-44E2-B35D-FDC4A553A36A}" srcOrd="0" destOrd="0" presId="urn:microsoft.com/office/officeart/2008/layout/LinedList"/>
    <dgm:cxn modelId="{ADE49DE2-B6B6-4F81-96C5-2060ED7D8C52}" type="presOf" srcId="{80B2B0FE-5A33-4044-9D99-B31FC3B07301}" destId="{BA21A1AF-98AB-42E9-931E-565CA2EDCCC0}" srcOrd="0" destOrd="0" presId="urn:microsoft.com/office/officeart/2008/layout/LinedList"/>
    <dgm:cxn modelId="{282547FC-2732-4A92-9986-28483C6EE7DC}" type="presOf" srcId="{9F2C1511-A367-49AC-84E9-98029D3A156C}" destId="{ABAD9414-FECC-421B-8F29-54A9E54F854D}" srcOrd="0" destOrd="0" presId="urn:microsoft.com/office/officeart/2008/layout/LinedList"/>
    <dgm:cxn modelId="{B368358B-F465-41EF-AD62-E6203EF90360}" type="presParOf" srcId="{78C375AB-E82E-44E2-B35D-FDC4A553A36A}" destId="{C9ED33FF-B0AC-4067-A365-A5833B0BF14E}" srcOrd="0" destOrd="0" presId="urn:microsoft.com/office/officeart/2008/layout/LinedList"/>
    <dgm:cxn modelId="{29C79A78-02C0-4AE7-B0C4-C7833C119BAE}" type="presParOf" srcId="{78C375AB-E82E-44E2-B35D-FDC4A553A36A}" destId="{9C820965-A957-4AA2-A894-A08AD4130D29}" srcOrd="1" destOrd="0" presId="urn:microsoft.com/office/officeart/2008/layout/LinedList"/>
    <dgm:cxn modelId="{EF721C5B-7BA2-4672-80DC-B34E1334E435}" type="presParOf" srcId="{9C820965-A957-4AA2-A894-A08AD4130D29}" destId="{ABAD9414-FECC-421B-8F29-54A9E54F854D}" srcOrd="0" destOrd="0" presId="urn:microsoft.com/office/officeart/2008/layout/LinedList"/>
    <dgm:cxn modelId="{E2DE4741-3B9B-404B-BECD-8E0622D95116}" type="presParOf" srcId="{9C820965-A957-4AA2-A894-A08AD4130D29}" destId="{21590366-C567-40FE-864B-DA7192217570}" srcOrd="1" destOrd="0" presId="urn:microsoft.com/office/officeart/2008/layout/LinedList"/>
    <dgm:cxn modelId="{56E53510-DE37-4496-8FE8-485A7E6E1FA2}" type="presParOf" srcId="{78C375AB-E82E-44E2-B35D-FDC4A553A36A}" destId="{B4AF8ED1-454E-494A-A125-2AA57840E448}" srcOrd="2" destOrd="0" presId="urn:microsoft.com/office/officeart/2008/layout/LinedList"/>
    <dgm:cxn modelId="{1CC3F42C-90CD-4E0A-B50D-39A004953498}" type="presParOf" srcId="{78C375AB-E82E-44E2-B35D-FDC4A553A36A}" destId="{7DD73154-5BBF-4F97-AB48-B83781FE1AD5}" srcOrd="3" destOrd="0" presId="urn:microsoft.com/office/officeart/2008/layout/LinedList"/>
    <dgm:cxn modelId="{5390F512-29DB-497E-B9BE-2B808978A6C9}" type="presParOf" srcId="{7DD73154-5BBF-4F97-AB48-B83781FE1AD5}" destId="{BA21A1AF-98AB-42E9-931E-565CA2EDCCC0}" srcOrd="0" destOrd="0" presId="urn:microsoft.com/office/officeart/2008/layout/LinedList"/>
    <dgm:cxn modelId="{35368176-AFBC-4F9C-BA94-E20F5E5B37E6}" type="presParOf" srcId="{7DD73154-5BBF-4F97-AB48-B83781FE1AD5}" destId="{49D00391-1EA7-4B1B-BC7B-5390D5A22AB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2B571-0310-4D2F-85CE-44CACCA5A206}"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90A0374C-8782-4E7E-A66D-BD5FFD70EC8B}">
      <dgm:prSet/>
      <dgm:spPr/>
      <dgm:t>
        <a:bodyPr/>
        <a:lstStyle/>
        <a:p>
          <a:r>
            <a:rPr lang="en-US"/>
            <a:t>AI implementation </a:t>
          </a:r>
        </a:p>
      </dgm:t>
    </dgm:pt>
    <dgm:pt modelId="{B7DB3942-1368-4DC2-9EE4-A1227AA83F1F}" type="parTrans" cxnId="{22CEE74B-9D56-4779-A29D-4EDEFF23951A}">
      <dgm:prSet/>
      <dgm:spPr/>
      <dgm:t>
        <a:bodyPr/>
        <a:lstStyle/>
        <a:p>
          <a:endParaRPr lang="en-US"/>
        </a:p>
      </dgm:t>
    </dgm:pt>
    <dgm:pt modelId="{13CC3EC2-8B15-4E42-93F7-5CC99E500D80}" type="sibTrans" cxnId="{22CEE74B-9D56-4779-A29D-4EDEFF23951A}">
      <dgm:prSet/>
      <dgm:spPr/>
      <dgm:t>
        <a:bodyPr/>
        <a:lstStyle/>
        <a:p>
          <a:endParaRPr lang="en-US"/>
        </a:p>
      </dgm:t>
    </dgm:pt>
    <dgm:pt modelId="{1C0FBBA1-2A9F-4D1B-A2F6-EDCFB3161B9A}">
      <dgm:prSet/>
      <dgm:spPr/>
      <dgm:t>
        <a:bodyPr/>
        <a:lstStyle/>
        <a:p>
          <a:r>
            <a:rPr lang="en-US"/>
            <a:t>Further scalability</a:t>
          </a:r>
        </a:p>
      </dgm:t>
    </dgm:pt>
    <dgm:pt modelId="{FF1C3348-27EB-4E31-A640-A0D7685FAF21}" type="parTrans" cxnId="{993A03C1-EBC8-4116-9A2E-CCD22F8F2289}">
      <dgm:prSet/>
      <dgm:spPr/>
      <dgm:t>
        <a:bodyPr/>
        <a:lstStyle/>
        <a:p>
          <a:endParaRPr lang="en-US"/>
        </a:p>
      </dgm:t>
    </dgm:pt>
    <dgm:pt modelId="{49F205C1-A25F-4953-8E99-D8AB41CF95F7}" type="sibTrans" cxnId="{993A03C1-EBC8-4116-9A2E-CCD22F8F2289}">
      <dgm:prSet/>
      <dgm:spPr/>
      <dgm:t>
        <a:bodyPr/>
        <a:lstStyle/>
        <a:p>
          <a:endParaRPr lang="en-US"/>
        </a:p>
      </dgm:t>
    </dgm:pt>
    <dgm:pt modelId="{13854C7C-4E71-4CDD-95A1-5A4E3E76460E}">
      <dgm:prSet/>
      <dgm:spPr/>
      <dgm:t>
        <a:bodyPr/>
        <a:lstStyle/>
        <a:p>
          <a:r>
            <a:rPr lang="en-US"/>
            <a:t>Accessibility functions</a:t>
          </a:r>
        </a:p>
      </dgm:t>
    </dgm:pt>
    <dgm:pt modelId="{4448EF6F-5806-436C-9861-A1729F3B6BAB}" type="parTrans" cxnId="{63311131-BC25-47B3-94DA-D2B40F3F450C}">
      <dgm:prSet/>
      <dgm:spPr/>
      <dgm:t>
        <a:bodyPr/>
        <a:lstStyle/>
        <a:p>
          <a:endParaRPr lang="en-US"/>
        </a:p>
      </dgm:t>
    </dgm:pt>
    <dgm:pt modelId="{667D9BBD-9E26-406D-9CE1-5F8EE81FD66C}" type="sibTrans" cxnId="{63311131-BC25-47B3-94DA-D2B40F3F450C}">
      <dgm:prSet/>
      <dgm:spPr/>
      <dgm:t>
        <a:bodyPr/>
        <a:lstStyle/>
        <a:p>
          <a:endParaRPr lang="en-US"/>
        </a:p>
      </dgm:t>
    </dgm:pt>
    <dgm:pt modelId="{EC344D6D-7130-468E-800F-8A9F71A8F1FD}">
      <dgm:prSet/>
      <dgm:spPr/>
      <dgm:t>
        <a:bodyPr/>
        <a:lstStyle/>
        <a:p>
          <a:r>
            <a:rPr lang="en-US"/>
            <a:t>Further Academic Templates</a:t>
          </a:r>
        </a:p>
      </dgm:t>
    </dgm:pt>
    <dgm:pt modelId="{811C47CB-B2A8-4BC5-94D6-1F4D6D4F5ABC}" type="parTrans" cxnId="{FD25F4FE-7F9A-4CE3-90FB-F0218306F280}">
      <dgm:prSet/>
      <dgm:spPr/>
      <dgm:t>
        <a:bodyPr/>
        <a:lstStyle/>
        <a:p>
          <a:endParaRPr lang="en-US"/>
        </a:p>
      </dgm:t>
    </dgm:pt>
    <dgm:pt modelId="{20CEFEF3-C9F3-47B8-97CB-D654CF33C071}" type="sibTrans" cxnId="{FD25F4FE-7F9A-4CE3-90FB-F0218306F280}">
      <dgm:prSet/>
      <dgm:spPr/>
      <dgm:t>
        <a:bodyPr/>
        <a:lstStyle/>
        <a:p>
          <a:endParaRPr lang="en-US"/>
        </a:p>
      </dgm:t>
    </dgm:pt>
    <dgm:pt modelId="{28A48981-8166-4A2B-8445-347E7AD698E7}">
      <dgm:prSet/>
      <dgm:spPr/>
      <dgm:t>
        <a:bodyPr/>
        <a:lstStyle/>
        <a:p>
          <a:r>
            <a:rPr lang="en-US"/>
            <a:t>Built in writing resources</a:t>
          </a:r>
        </a:p>
      </dgm:t>
    </dgm:pt>
    <dgm:pt modelId="{258D24A4-6A23-49D2-9267-EC2822BC9D41}" type="parTrans" cxnId="{4324AAAB-4F45-4A38-8934-F3CA11EA5D8B}">
      <dgm:prSet/>
      <dgm:spPr/>
      <dgm:t>
        <a:bodyPr/>
        <a:lstStyle/>
        <a:p>
          <a:endParaRPr lang="en-US"/>
        </a:p>
      </dgm:t>
    </dgm:pt>
    <dgm:pt modelId="{A72FA64E-0706-478B-AD7B-1B7FD9747F3E}" type="sibTrans" cxnId="{4324AAAB-4F45-4A38-8934-F3CA11EA5D8B}">
      <dgm:prSet/>
      <dgm:spPr/>
      <dgm:t>
        <a:bodyPr/>
        <a:lstStyle/>
        <a:p>
          <a:endParaRPr lang="en-US"/>
        </a:p>
      </dgm:t>
    </dgm:pt>
    <dgm:pt modelId="{05CDC105-02E2-4E57-95EC-371A7D1A7F51}" type="pres">
      <dgm:prSet presAssocID="{0752B571-0310-4D2F-85CE-44CACCA5A206}" presName="Name0" presStyleCnt="0">
        <dgm:presLayoutVars>
          <dgm:dir/>
          <dgm:resizeHandles val="exact"/>
        </dgm:presLayoutVars>
      </dgm:prSet>
      <dgm:spPr/>
    </dgm:pt>
    <dgm:pt modelId="{F6841408-C97D-4156-9205-4DA039B51FF0}" type="pres">
      <dgm:prSet presAssocID="{90A0374C-8782-4E7E-A66D-BD5FFD70EC8B}" presName="parTxOnly" presStyleLbl="node1" presStyleIdx="0" presStyleCnt="5">
        <dgm:presLayoutVars>
          <dgm:bulletEnabled val="1"/>
        </dgm:presLayoutVars>
      </dgm:prSet>
      <dgm:spPr/>
    </dgm:pt>
    <dgm:pt modelId="{4AB0234B-789F-4EE9-8865-CA74661DD2EC}" type="pres">
      <dgm:prSet presAssocID="{13CC3EC2-8B15-4E42-93F7-5CC99E500D80}" presName="parSpace" presStyleCnt="0"/>
      <dgm:spPr/>
    </dgm:pt>
    <dgm:pt modelId="{41399F27-93A9-4171-B3F5-78D0043807E9}" type="pres">
      <dgm:prSet presAssocID="{1C0FBBA1-2A9F-4D1B-A2F6-EDCFB3161B9A}" presName="parTxOnly" presStyleLbl="node1" presStyleIdx="1" presStyleCnt="5">
        <dgm:presLayoutVars>
          <dgm:bulletEnabled val="1"/>
        </dgm:presLayoutVars>
      </dgm:prSet>
      <dgm:spPr/>
    </dgm:pt>
    <dgm:pt modelId="{42F1FDBC-DEA7-4AF2-BFDD-BF8783593DAF}" type="pres">
      <dgm:prSet presAssocID="{49F205C1-A25F-4953-8E99-D8AB41CF95F7}" presName="parSpace" presStyleCnt="0"/>
      <dgm:spPr/>
    </dgm:pt>
    <dgm:pt modelId="{6D7F640A-F1C6-4C7B-A3FF-1123D2E037D1}" type="pres">
      <dgm:prSet presAssocID="{13854C7C-4E71-4CDD-95A1-5A4E3E76460E}" presName="parTxOnly" presStyleLbl="node1" presStyleIdx="2" presStyleCnt="5">
        <dgm:presLayoutVars>
          <dgm:bulletEnabled val="1"/>
        </dgm:presLayoutVars>
      </dgm:prSet>
      <dgm:spPr/>
    </dgm:pt>
    <dgm:pt modelId="{415FBDD5-BE2C-487A-8857-02B482C9716E}" type="pres">
      <dgm:prSet presAssocID="{667D9BBD-9E26-406D-9CE1-5F8EE81FD66C}" presName="parSpace" presStyleCnt="0"/>
      <dgm:spPr/>
    </dgm:pt>
    <dgm:pt modelId="{D44B5A8E-D6AD-4144-81B1-0A9D0F03659B}" type="pres">
      <dgm:prSet presAssocID="{EC344D6D-7130-468E-800F-8A9F71A8F1FD}" presName="parTxOnly" presStyleLbl="node1" presStyleIdx="3" presStyleCnt="5">
        <dgm:presLayoutVars>
          <dgm:bulletEnabled val="1"/>
        </dgm:presLayoutVars>
      </dgm:prSet>
      <dgm:spPr/>
    </dgm:pt>
    <dgm:pt modelId="{1B74C764-5AAA-4139-B983-8D0D6BAF08C7}" type="pres">
      <dgm:prSet presAssocID="{20CEFEF3-C9F3-47B8-97CB-D654CF33C071}" presName="parSpace" presStyleCnt="0"/>
      <dgm:spPr/>
    </dgm:pt>
    <dgm:pt modelId="{CA232862-5CCA-4B7F-8FBF-DEC8676C017B}" type="pres">
      <dgm:prSet presAssocID="{28A48981-8166-4A2B-8445-347E7AD698E7}" presName="parTxOnly" presStyleLbl="node1" presStyleIdx="4" presStyleCnt="5">
        <dgm:presLayoutVars>
          <dgm:bulletEnabled val="1"/>
        </dgm:presLayoutVars>
      </dgm:prSet>
      <dgm:spPr/>
    </dgm:pt>
  </dgm:ptLst>
  <dgm:cxnLst>
    <dgm:cxn modelId="{4E0A352C-92AC-433D-A6FB-317CD6FAA9C2}" type="presOf" srcId="{28A48981-8166-4A2B-8445-347E7AD698E7}" destId="{CA232862-5CCA-4B7F-8FBF-DEC8676C017B}" srcOrd="0" destOrd="0" presId="urn:microsoft.com/office/officeart/2005/8/layout/hChevron3"/>
    <dgm:cxn modelId="{63311131-BC25-47B3-94DA-D2B40F3F450C}" srcId="{0752B571-0310-4D2F-85CE-44CACCA5A206}" destId="{13854C7C-4E71-4CDD-95A1-5A4E3E76460E}" srcOrd="2" destOrd="0" parTransId="{4448EF6F-5806-436C-9861-A1729F3B6BAB}" sibTransId="{667D9BBD-9E26-406D-9CE1-5F8EE81FD66C}"/>
    <dgm:cxn modelId="{2FEA0938-A3ED-4937-869A-75238D525D2C}" type="presOf" srcId="{0752B571-0310-4D2F-85CE-44CACCA5A206}" destId="{05CDC105-02E2-4E57-95EC-371A7D1A7F51}" srcOrd="0" destOrd="0" presId="urn:microsoft.com/office/officeart/2005/8/layout/hChevron3"/>
    <dgm:cxn modelId="{22CEE74B-9D56-4779-A29D-4EDEFF23951A}" srcId="{0752B571-0310-4D2F-85CE-44CACCA5A206}" destId="{90A0374C-8782-4E7E-A66D-BD5FFD70EC8B}" srcOrd="0" destOrd="0" parTransId="{B7DB3942-1368-4DC2-9EE4-A1227AA83F1F}" sibTransId="{13CC3EC2-8B15-4E42-93F7-5CC99E500D80}"/>
    <dgm:cxn modelId="{B21284A2-94AD-43AD-B813-ECDC723678A2}" type="presOf" srcId="{90A0374C-8782-4E7E-A66D-BD5FFD70EC8B}" destId="{F6841408-C97D-4156-9205-4DA039B51FF0}" srcOrd="0" destOrd="0" presId="urn:microsoft.com/office/officeart/2005/8/layout/hChevron3"/>
    <dgm:cxn modelId="{6A8041A8-D98D-4DA8-8D97-0E3794A2AF09}" type="presOf" srcId="{1C0FBBA1-2A9F-4D1B-A2F6-EDCFB3161B9A}" destId="{41399F27-93A9-4171-B3F5-78D0043807E9}" srcOrd="0" destOrd="0" presId="urn:microsoft.com/office/officeart/2005/8/layout/hChevron3"/>
    <dgm:cxn modelId="{4324AAAB-4F45-4A38-8934-F3CA11EA5D8B}" srcId="{0752B571-0310-4D2F-85CE-44CACCA5A206}" destId="{28A48981-8166-4A2B-8445-347E7AD698E7}" srcOrd="4" destOrd="0" parTransId="{258D24A4-6A23-49D2-9267-EC2822BC9D41}" sibTransId="{A72FA64E-0706-478B-AD7B-1B7FD9747F3E}"/>
    <dgm:cxn modelId="{993A03C1-EBC8-4116-9A2E-CCD22F8F2289}" srcId="{0752B571-0310-4D2F-85CE-44CACCA5A206}" destId="{1C0FBBA1-2A9F-4D1B-A2F6-EDCFB3161B9A}" srcOrd="1" destOrd="0" parTransId="{FF1C3348-27EB-4E31-A640-A0D7685FAF21}" sibTransId="{49F205C1-A25F-4953-8E99-D8AB41CF95F7}"/>
    <dgm:cxn modelId="{AE61D7D8-C17B-441C-9DAF-1AFD5828996D}" type="presOf" srcId="{EC344D6D-7130-468E-800F-8A9F71A8F1FD}" destId="{D44B5A8E-D6AD-4144-81B1-0A9D0F03659B}" srcOrd="0" destOrd="0" presId="urn:microsoft.com/office/officeart/2005/8/layout/hChevron3"/>
    <dgm:cxn modelId="{B8E3D5E5-8620-49C9-816E-F33C34E04011}" type="presOf" srcId="{13854C7C-4E71-4CDD-95A1-5A4E3E76460E}" destId="{6D7F640A-F1C6-4C7B-A3FF-1123D2E037D1}" srcOrd="0" destOrd="0" presId="urn:microsoft.com/office/officeart/2005/8/layout/hChevron3"/>
    <dgm:cxn modelId="{FD25F4FE-7F9A-4CE3-90FB-F0218306F280}" srcId="{0752B571-0310-4D2F-85CE-44CACCA5A206}" destId="{EC344D6D-7130-468E-800F-8A9F71A8F1FD}" srcOrd="3" destOrd="0" parTransId="{811C47CB-B2A8-4BC5-94D6-1F4D6D4F5ABC}" sibTransId="{20CEFEF3-C9F3-47B8-97CB-D654CF33C071}"/>
    <dgm:cxn modelId="{BAE49BBA-618C-4F1A-ADFB-5F646CB3227E}" type="presParOf" srcId="{05CDC105-02E2-4E57-95EC-371A7D1A7F51}" destId="{F6841408-C97D-4156-9205-4DA039B51FF0}" srcOrd="0" destOrd="0" presId="urn:microsoft.com/office/officeart/2005/8/layout/hChevron3"/>
    <dgm:cxn modelId="{544A439F-42A0-4AD0-9B9F-A96426C7B5C6}" type="presParOf" srcId="{05CDC105-02E2-4E57-95EC-371A7D1A7F51}" destId="{4AB0234B-789F-4EE9-8865-CA74661DD2EC}" srcOrd="1" destOrd="0" presId="urn:microsoft.com/office/officeart/2005/8/layout/hChevron3"/>
    <dgm:cxn modelId="{46DF6D01-5F66-428E-BB19-57EE9A7EA30E}" type="presParOf" srcId="{05CDC105-02E2-4E57-95EC-371A7D1A7F51}" destId="{41399F27-93A9-4171-B3F5-78D0043807E9}" srcOrd="2" destOrd="0" presId="urn:microsoft.com/office/officeart/2005/8/layout/hChevron3"/>
    <dgm:cxn modelId="{301B1ECC-45E5-48EA-8FFE-0B40E93852B2}" type="presParOf" srcId="{05CDC105-02E2-4E57-95EC-371A7D1A7F51}" destId="{42F1FDBC-DEA7-4AF2-BFDD-BF8783593DAF}" srcOrd="3" destOrd="0" presId="urn:microsoft.com/office/officeart/2005/8/layout/hChevron3"/>
    <dgm:cxn modelId="{613E0DA6-782B-45D2-B2D3-A3BB0F06199A}" type="presParOf" srcId="{05CDC105-02E2-4E57-95EC-371A7D1A7F51}" destId="{6D7F640A-F1C6-4C7B-A3FF-1123D2E037D1}" srcOrd="4" destOrd="0" presId="urn:microsoft.com/office/officeart/2005/8/layout/hChevron3"/>
    <dgm:cxn modelId="{5E090AB1-B658-4DC0-9F13-8556FF7B374B}" type="presParOf" srcId="{05CDC105-02E2-4E57-95EC-371A7D1A7F51}" destId="{415FBDD5-BE2C-487A-8857-02B482C9716E}" srcOrd="5" destOrd="0" presId="urn:microsoft.com/office/officeart/2005/8/layout/hChevron3"/>
    <dgm:cxn modelId="{48B91AF0-3ABA-4BCF-8DD4-5B9ABA67A317}" type="presParOf" srcId="{05CDC105-02E2-4E57-95EC-371A7D1A7F51}" destId="{D44B5A8E-D6AD-4144-81B1-0A9D0F03659B}" srcOrd="6" destOrd="0" presId="urn:microsoft.com/office/officeart/2005/8/layout/hChevron3"/>
    <dgm:cxn modelId="{4D998199-5BF9-44D5-B665-A469761D26F2}" type="presParOf" srcId="{05CDC105-02E2-4E57-95EC-371A7D1A7F51}" destId="{1B74C764-5AAA-4139-B983-8D0D6BAF08C7}" srcOrd="7" destOrd="0" presId="urn:microsoft.com/office/officeart/2005/8/layout/hChevron3"/>
    <dgm:cxn modelId="{EA03DE3B-5FC3-4C52-9DD0-1581AFCD2183}" type="presParOf" srcId="{05CDC105-02E2-4E57-95EC-371A7D1A7F51}" destId="{CA232862-5CCA-4B7F-8FBF-DEC8676C017B}"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D33FF-B0AC-4067-A365-A5833B0BF14E}">
      <dsp:nvSpPr>
        <dsp:cNvPr id="0" name=""/>
        <dsp:cNvSpPr/>
      </dsp:nvSpPr>
      <dsp:spPr>
        <a:xfrm>
          <a:off x="0" y="0"/>
          <a:ext cx="375002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AD9414-FECC-421B-8F29-54A9E54F854D}">
      <dsp:nvSpPr>
        <dsp:cNvPr id="0" name=""/>
        <dsp:cNvSpPr/>
      </dsp:nvSpPr>
      <dsp:spPr>
        <a:xfrm>
          <a:off x="0" y="0"/>
          <a:ext cx="3750023" cy="172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Dr. Roger Austin</a:t>
          </a:r>
        </a:p>
      </dsp:txBody>
      <dsp:txXfrm>
        <a:off x="0" y="0"/>
        <a:ext cx="3750023" cy="1722946"/>
      </dsp:txXfrm>
    </dsp:sp>
    <dsp:sp modelId="{B4AF8ED1-454E-494A-A125-2AA57840E448}">
      <dsp:nvSpPr>
        <dsp:cNvPr id="0" name=""/>
        <dsp:cNvSpPr/>
      </dsp:nvSpPr>
      <dsp:spPr>
        <a:xfrm>
          <a:off x="0" y="1722946"/>
          <a:ext cx="375002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21A1AF-98AB-42E9-931E-565CA2EDCCC0}">
      <dsp:nvSpPr>
        <dsp:cNvPr id="0" name=""/>
        <dsp:cNvSpPr/>
      </dsp:nvSpPr>
      <dsp:spPr>
        <a:xfrm>
          <a:off x="0" y="1722946"/>
          <a:ext cx="3750023" cy="172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Director of the UNC Writing Center</a:t>
          </a:r>
        </a:p>
      </dsp:txBody>
      <dsp:txXfrm>
        <a:off x="0" y="1722946"/>
        <a:ext cx="3750023" cy="172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41408-C97D-4156-9205-4DA039B51FF0}">
      <dsp:nvSpPr>
        <dsp:cNvPr id="0" name=""/>
        <dsp:cNvSpPr/>
      </dsp:nvSpPr>
      <dsp:spPr>
        <a:xfrm>
          <a:off x="1339" y="1495325"/>
          <a:ext cx="2611933" cy="1044773"/>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AI implementation </a:t>
          </a:r>
        </a:p>
      </dsp:txBody>
      <dsp:txXfrm>
        <a:off x="1339" y="1495325"/>
        <a:ext cx="2350740" cy="1044773"/>
      </dsp:txXfrm>
    </dsp:sp>
    <dsp:sp modelId="{41399F27-93A9-4171-B3F5-78D0043807E9}">
      <dsp:nvSpPr>
        <dsp:cNvPr id="0" name=""/>
        <dsp:cNvSpPr/>
      </dsp:nvSpPr>
      <dsp:spPr>
        <a:xfrm>
          <a:off x="2090886" y="1495325"/>
          <a:ext cx="2611933" cy="104477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Further scalability</a:t>
          </a:r>
        </a:p>
      </dsp:txBody>
      <dsp:txXfrm>
        <a:off x="2613273" y="1495325"/>
        <a:ext cx="1567160" cy="1044773"/>
      </dsp:txXfrm>
    </dsp:sp>
    <dsp:sp modelId="{6D7F640A-F1C6-4C7B-A3FF-1123D2E037D1}">
      <dsp:nvSpPr>
        <dsp:cNvPr id="0" name=""/>
        <dsp:cNvSpPr/>
      </dsp:nvSpPr>
      <dsp:spPr>
        <a:xfrm>
          <a:off x="4180433" y="1495325"/>
          <a:ext cx="2611933" cy="104477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Accessibility functions</a:t>
          </a:r>
        </a:p>
      </dsp:txBody>
      <dsp:txXfrm>
        <a:off x="4702820" y="1495325"/>
        <a:ext cx="1567160" cy="1044773"/>
      </dsp:txXfrm>
    </dsp:sp>
    <dsp:sp modelId="{D44B5A8E-D6AD-4144-81B1-0A9D0F03659B}">
      <dsp:nvSpPr>
        <dsp:cNvPr id="0" name=""/>
        <dsp:cNvSpPr/>
      </dsp:nvSpPr>
      <dsp:spPr>
        <a:xfrm>
          <a:off x="6269980" y="1495325"/>
          <a:ext cx="2611933" cy="104477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Further Academic Templates</a:t>
          </a:r>
        </a:p>
      </dsp:txBody>
      <dsp:txXfrm>
        <a:off x="6792367" y="1495325"/>
        <a:ext cx="1567160" cy="1044773"/>
      </dsp:txXfrm>
    </dsp:sp>
    <dsp:sp modelId="{CA232862-5CCA-4B7F-8FBF-DEC8676C017B}">
      <dsp:nvSpPr>
        <dsp:cNvPr id="0" name=""/>
        <dsp:cNvSpPr/>
      </dsp:nvSpPr>
      <dsp:spPr>
        <a:xfrm>
          <a:off x="8359526" y="1495325"/>
          <a:ext cx="2611933" cy="104477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Built in writing resources</a:t>
          </a:r>
        </a:p>
      </dsp:txBody>
      <dsp:txXfrm>
        <a:off x="8881913" y="1495325"/>
        <a:ext cx="1567160" cy="10447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094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9088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86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4648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81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70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26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311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5763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994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545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5/2/2024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48886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olored pencils inside a pencil holder which is on top of a wood table">
            <a:extLst>
              <a:ext uri="{FF2B5EF4-FFF2-40B4-BE49-F238E27FC236}">
                <a16:creationId xmlns:a16="http://schemas.microsoft.com/office/drawing/2014/main" id="{B7799D18-D1DA-5814-E23A-D9907371521B}"/>
              </a:ext>
            </a:extLst>
          </p:cNvPr>
          <p:cNvPicPr>
            <a:picLocks noChangeAspect="1"/>
          </p:cNvPicPr>
          <p:nvPr/>
        </p:nvPicPr>
        <p:blipFill rotWithShape="1">
          <a:blip r:embed="rId2"/>
          <a:srcRect l="23048" r="-1" b="-1"/>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B7C81-AB0C-BECB-3740-3DC0664FC511}"/>
              </a:ext>
            </a:extLst>
          </p:cNvPr>
          <p:cNvSpPr>
            <a:spLocks noGrp="1"/>
          </p:cNvSpPr>
          <p:nvPr>
            <p:ph type="ctrTitle"/>
          </p:nvPr>
        </p:nvSpPr>
        <p:spPr>
          <a:xfrm>
            <a:off x="139279" y="1122363"/>
            <a:ext cx="4790003" cy="2387600"/>
          </a:xfrm>
        </p:spPr>
        <p:txBody>
          <a:bodyPr>
            <a:normAutofit/>
          </a:bodyPr>
          <a:lstStyle/>
          <a:p>
            <a:r>
              <a:rPr lang="en-US" dirty="0" err="1"/>
              <a:t>Commfluence</a:t>
            </a:r>
            <a:endParaRPr lang="en-US" dirty="0"/>
          </a:p>
        </p:txBody>
      </p:sp>
      <p:sp>
        <p:nvSpPr>
          <p:cNvPr id="3" name="Subtitle 2">
            <a:extLst>
              <a:ext uri="{FF2B5EF4-FFF2-40B4-BE49-F238E27FC236}">
                <a16:creationId xmlns:a16="http://schemas.microsoft.com/office/drawing/2014/main" id="{4F35100B-BF2D-FB05-B6AF-58D60FFACB20}"/>
              </a:ext>
            </a:extLst>
          </p:cNvPr>
          <p:cNvSpPr>
            <a:spLocks noGrp="1"/>
          </p:cNvSpPr>
          <p:nvPr>
            <p:ph type="subTitle" idx="1"/>
          </p:nvPr>
        </p:nvSpPr>
        <p:spPr>
          <a:xfrm>
            <a:off x="690613" y="3602038"/>
            <a:ext cx="3541909" cy="2387600"/>
          </a:xfrm>
        </p:spPr>
        <p:txBody>
          <a:bodyPr vert="horz" lIns="91440" tIns="45720" rIns="91440" bIns="45720" rtlCol="0" anchor="t">
            <a:normAutofit/>
          </a:bodyPr>
          <a:lstStyle/>
          <a:p>
            <a:r>
              <a:rPr lang="en-US">
                <a:ea typeface="+mn-lt"/>
                <a:cs typeface="+mn-lt"/>
              </a:rPr>
              <a:t>Deliberate Delineation</a:t>
            </a:r>
          </a:p>
          <a:p>
            <a:r>
              <a:rPr lang="en-US">
                <a:ea typeface="+mn-lt"/>
                <a:cs typeface="+mn-lt"/>
              </a:rPr>
              <a:t>Task Designation</a:t>
            </a:r>
            <a:endParaRPr lang="en-US"/>
          </a:p>
          <a:p>
            <a:r>
              <a:rPr lang="en-US">
                <a:ea typeface="+mn-lt"/>
                <a:cs typeface="+mn-lt"/>
              </a:rPr>
              <a:t>Collaborative Creation</a:t>
            </a:r>
          </a:p>
          <a:p>
            <a:endParaRPr lang="en-US"/>
          </a:p>
          <a:p>
            <a:endParaRPr lang="en-US"/>
          </a:p>
        </p:txBody>
      </p:sp>
    </p:spTree>
    <p:extLst>
      <p:ext uri="{BB962C8B-B14F-4D97-AF65-F5344CB8AC3E}">
        <p14:creationId xmlns:p14="http://schemas.microsoft.com/office/powerpoint/2010/main" val="255018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6625835-A7A8-B78E-E5EE-D5A5A0BE6DFE}"/>
              </a:ext>
            </a:extLst>
          </p:cNvPr>
          <p:cNvSpPr>
            <a:spLocks noGrp="1"/>
          </p:cNvSpPr>
          <p:nvPr>
            <p:ph type="title"/>
          </p:nvPr>
        </p:nvSpPr>
        <p:spPr>
          <a:xfrm>
            <a:off x="609600" y="552782"/>
            <a:ext cx="5369169" cy="1591902"/>
          </a:xfrm>
        </p:spPr>
        <p:txBody>
          <a:bodyPr>
            <a:normAutofit/>
          </a:bodyPr>
          <a:lstStyle/>
          <a:p>
            <a:r>
              <a:rPr lang="en-US"/>
              <a:t> Authentication and Security</a:t>
            </a:r>
          </a:p>
        </p:txBody>
      </p:sp>
      <p:sp>
        <p:nvSpPr>
          <p:cNvPr id="3" name="Content Placeholder 2">
            <a:extLst>
              <a:ext uri="{FF2B5EF4-FFF2-40B4-BE49-F238E27FC236}">
                <a16:creationId xmlns:a16="http://schemas.microsoft.com/office/drawing/2014/main" id="{3D0BA78B-EE32-B198-AB44-67D55906F76B}"/>
              </a:ext>
            </a:extLst>
          </p:cNvPr>
          <p:cNvSpPr>
            <a:spLocks noGrp="1"/>
          </p:cNvSpPr>
          <p:nvPr>
            <p:ph idx="1"/>
          </p:nvPr>
        </p:nvSpPr>
        <p:spPr>
          <a:xfrm>
            <a:off x="610198" y="2391995"/>
            <a:ext cx="5355276" cy="3174788"/>
          </a:xfrm>
        </p:spPr>
        <p:txBody>
          <a:bodyPr anchor="t">
            <a:normAutofit/>
          </a:bodyPr>
          <a:lstStyle/>
          <a:p>
            <a:pPr>
              <a:lnSpc>
                <a:spcPct val="100000"/>
              </a:lnSpc>
            </a:pPr>
            <a:r>
              <a:rPr lang="en-US" sz="1400"/>
              <a:t>Firebase Authentication </a:t>
            </a:r>
          </a:p>
          <a:p>
            <a:pPr marL="342900" indent="-342900">
              <a:lnSpc>
                <a:spcPct val="100000"/>
              </a:lnSpc>
              <a:buFont typeface="Arial" panose="020B0604020202020204" pitchFamily="34" charset="0"/>
              <a:buChar char="•"/>
            </a:pPr>
            <a:r>
              <a:rPr lang="en-US" sz="1400"/>
              <a:t>User authentication and validation managed through multiple authentication files</a:t>
            </a:r>
          </a:p>
          <a:p>
            <a:pPr marL="342900" indent="-342900">
              <a:lnSpc>
                <a:spcPct val="100000"/>
              </a:lnSpc>
              <a:buFont typeface="Arial" panose="020B0604020202020204" pitchFamily="34" charset="0"/>
              <a:buChar char="•"/>
            </a:pPr>
            <a:r>
              <a:rPr lang="en-US" sz="1400"/>
              <a:t>Firebase handles authorization using email/password credentials.</a:t>
            </a:r>
          </a:p>
          <a:p>
            <a:pPr>
              <a:lnSpc>
                <a:spcPct val="100000"/>
              </a:lnSpc>
            </a:pPr>
            <a:r>
              <a:rPr lang="en-US" sz="1400"/>
              <a:t>We achieve</a:t>
            </a:r>
          </a:p>
          <a:p>
            <a:pPr marL="342900" indent="-342900">
              <a:lnSpc>
                <a:spcPct val="100000"/>
              </a:lnSpc>
              <a:buFont typeface="Arial" panose="020B0604020202020204" pitchFamily="34" charset="0"/>
              <a:buChar char="•"/>
            </a:pPr>
            <a:r>
              <a:rPr lang="en-US" sz="1400"/>
              <a:t>Secure user authentication for only authorized users accessing the application.</a:t>
            </a:r>
          </a:p>
          <a:p>
            <a:pPr marL="342900" indent="-342900">
              <a:lnSpc>
                <a:spcPct val="100000"/>
              </a:lnSpc>
              <a:buFont typeface="Arial" panose="020B0604020202020204" pitchFamily="34" charset="0"/>
              <a:buChar char="•"/>
            </a:pPr>
            <a:r>
              <a:rPr lang="en-US" sz="1400"/>
              <a:t>Firebase robust authentication system provides our application a reliable method for protecting users data and maintaining privacy. </a:t>
            </a:r>
          </a:p>
        </p:txBody>
      </p:sp>
      <p:pic>
        <p:nvPicPr>
          <p:cNvPr id="5" name="Picture 4" descr="Digital padlock art">
            <a:extLst>
              <a:ext uri="{FF2B5EF4-FFF2-40B4-BE49-F238E27FC236}">
                <a16:creationId xmlns:a16="http://schemas.microsoft.com/office/drawing/2014/main" id="{EEF1EAC1-25D2-5563-D4A3-A2F2767F1A14}"/>
              </a:ext>
            </a:extLst>
          </p:cNvPr>
          <p:cNvPicPr>
            <a:picLocks noChangeAspect="1"/>
          </p:cNvPicPr>
          <p:nvPr/>
        </p:nvPicPr>
        <p:blipFill rotWithShape="1">
          <a:blip r:embed="rId2"/>
          <a:srcRect l="1041" r="36476" b="5"/>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9589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9AFD55C-CEBB-B348-2967-34C02420CBCB}"/>
              </a:ext>
            </a:extLst>
          </p:cNvPr>
          <p:cNvSpPr>
            <a:spLocks noGrp="1"/>
          </p:cNvSpPr>
          <p:nvPr>
            <p:ph type="title"/>
          </p:nvPr>
        </p:nvSpPr>
        <p:spPr>
          <a:xfrm>
            <a:off x="5748752" y="552782"/>
            <a:ext cx="5919373" cy="1611920"/>
          </a:xfrm>
        </p:spPr>
        <p:txBody>
          <a:bodyPr>
            <a:normAutofit/>
          </a:bodyPr>
          <a:lstStyle/>
          <a:p>
            <a:r>
              <a:rPr lang="en-US"/>
              <a:t> Development Challenges</a:t>
            </a:r>
          </a:p>
        </p:txBody>
      </p:sp>
      <p:pic>
        <p:nvPicPr>
          <p:cNvPr id="5" name="Picture 4" descr="Analogue clock">
            <a:extLst>
              <a:ext uri="{FF2B5EF4-FFF2-40B4-BE49-F238E27FC236}">
                <a16:creationId xmlns:a16="http://schemas.microsoft.com/office/drawing/2014/main" id="{2D1D852C-904B-1381-92ED-8E6E546951DD}"/>
              </a:ext>
            </a:extLst>
          </p:cNvPr>
          <p:cNvPicPr>
            <a:picLocks noChangeAspect="1"/>
          </p:cNvPicPr>
          <p:nvPr/>
        </p:nvPicPr>
        <p:blipFill rotWithShape="1">
          <a:blip r:embed="rId2"/>
          <a:srcRect l="37956" r="6465" b="4"/>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86360531-180C-104B-8F5A-B45803A7EB4B}"/>
              </a:ext>
            </a:extLst>
          </p:cNvPr>
          <p:cNvSpPr>
            <a:spLocks noGrp="1"/>
          </p:cNvSpPr>
          <p:nvPr>
            <p:ph idx="1"/>
          </p:nvPr>
        </p:nvSpPr>
        <p:spPr>
          <a:xfrm>
            <a:off x="5745083" y="2391995"/>
            <a:ext cx="5904056" cy="3174788"/>
          </a:xfrm>
        </p:spPr>
        <p:txBody>
          <a:bodyPr anchor="t">
            <a:normAutofit/>
          </a:bodyPr>
          <a:lstStyle/>
          <a:p>
            <a:pPr marL="342900" indent="-342900">
              <a:buFont typeface="Calibri"/>
              <a:buChar char="-"/>
            </a:pPr>
            <a:r>
              <a:rPr lang="en-US"/>
              <a:t>Time (16 week dev period)</a:t>
            </a:r>
          </a:p>
          <a:p>
            <a:pPr marL="342900" indent="-342900">
              <a:buFont typeface="Calibri"/>
              <a:buChar char="-"/>
            </a:pPr>
            <a:r>
              <a:rPr lang="en-US"/>
              <a:t>First time working with technology (learning curve)</a:t>
            </a:r>
          </a:p>
          <a:p>
            <a:pPr marL="342900" indent="-342900">
              <a:buFont typeface="Calibri"/>
              <a:buChar char="-"/>
            </a:pPr>
            <a:r>
              <a:rPr lang="en-US"/>
              <a:t>Losing a team member, helped with </a:t>
            </a:r>
            <a:r>
              <a:rPr lang="en-US" err="1"/>
              <a:t>intital</a:t>
            </a:r>
            <a:r>
              <a:rPr lang="en-US"/>
              <a:t> design. (workload Demonstration)</a:t>
            </a:r>
          </a:p>
          <a:p>
            <a:pPr marL="342900" indent="-342900">
              <a:buFont typeface="Calibri" panose="020B0504020202020204" pitchFamily="34" charset="0"/>
              <a:buChar char="-"/>
            </a:pPr>
            <a:r>
              <a:rPr lang="en-US"/>
              <a:t>Tight budget</a:t>
            </a:r>
          </a:p>
          <a:p>
            <a:pPr marL="342900" indent="-342900">
              <a:buFont typeface="Calibri" panose="020B0504020202020204" pitchFamily="34" charset="0"/>
              <a:buChar char="-"/>
            </a:pPr>
            <a:endParaRPr lang="en-US"/>
          </a:p>
          <a:p>
            <a:pPr marL="342900" indent="-342900">
              <a:buFont typeface="Calibri"/>
              <a:buChar char="-"/>
            </a:pPr>
            <a:endParaRPr lang="en-US"/>
          </a:p>
          <a:p>
            <a:pPr marL="342900" indent="-342900">
              <a:buFont typeface="Calibri"/>
              <a:buChar char="-"/>
            </a:pPr>
            <a:endParaRPr lang="en-US"/>
          </a:p>
        </p:txBody>
      </p:sp>
    </p:spTree>
    <p:extLst>
      <p:ext uri="{BB962C8B-B14F-4D97-AF65-F5344CB8AC3E}">
        <p14:creationId xmlns:p14="http://schemas.microsoft.com/office/powerpoint/2010/main" val="180823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ckground Fill">
            <a:extLst>
              <a:ext uri="{FF2B5EF4-FFF2-40B4-BE49-F238E27FC236}">
                <a16:creationId xmlns:a16="http://schemas.microsoft.com/office/drawing/2014/main" id="{18D902C6-08DE-45F8-B54A-41065C31B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B3AFF00-BBA4-4343-8496-80833519A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8916078" cy="6857999"/>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ABFF31-4CA1-BD1A-6C4A-8C57B7B29EF0}"/>
              </a:ext>
            </a:extLst>
          </p:cNvPr>
          <p:cNvSpPr>
            <a:spLocks noGrp="1"/>
          </p:cNvSpPr>
          <p:nvPr>
            <p:ph type="title"/>
          </p:nvPr>
        </p:nvSpPr>
        <p:spPr>
          <a:xfrm>
            <a:off x="612648" y="557783"/>
            <a:ext cx="6693027" cy="3130807"/>
          </a:xfrm>
        </p:spPr>
        <p:txBody>
          <a:bodyPr vert="horz" lIns="91440" tIns="45720" rIns="91440" bIns="45720" rtlCol="0" anchor="b">
            <a:normAutofit/>
          </a:bodyPr>
          <a:lstStyle/>
          <a:p>
            <a:r>
              <a:rPr lang="en-US" sz="5400"/>
              <a:t>Commfluence Demo</a:t>
            </a:r>
          </a:p>
        </p:txBody>
      </p:sp>
    </p:spTree>
    <p:extLst>
      <p:ext uri="{BB962C8B-B14F-4D97-AF65-F5344CB8AC3E}">
        <p14:creationId xmlns:p14="http://schemas.microsoft.com/office/powerpoint/2010/main" val="128569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EDAFB-83D1-F73F-44FA-DF1F708D2FA6}"/>
              </a:ext>
            </a:extLst>
          </p:cNvPr>
          <p:cNvSpPr>
            <a:spLocks noGrp="1"/>
          </p:cNvSpPr>
          <p:nvPr>
            <p:ph type="title"/>
          </p:nvPr>
        </p:nvSpPr>
        <p:spPr>
          <a:xfrm>
            <a:off x="609600" y="557784"/>
            <a:ext cx="10972800" cy="1325563"/>
          </a:xfrm>
        </p:spPr>
        <p:txBody>
          <a:bodyPr>
            <a:normAutofit/>
          </a:bodyPr>
          <a:lstStyle/>
          <a:p>
            <a:r>
              <a:rPr lang="en-US">
                <a:cs typeface="Posterama"/>
              </a:rPr>
              <a:t>The Future of </a:t>
            </a:r>
            <a:r>
              <a:rPr lang="en-US" err="1">
                <a:cs typeface="Posterama"/>
              </a:rPr>
              <a:t>Commfluence</a:t>
            </a:r>
          </a:p>
        </p:txBody>
      </p:sp>
      <p:graphicFrame>
        <p:nvGraphicFramePr>
          <p:cNvPr id="5" name="Content Placeholder 2">
            <a:extLst>
              <a:ext uri="{FF2B5EF4-FFF2-40B4-BE49-F238E27FC236}">
                <a16:creationId xmlns:a16="http://schemas.microsoft.com/office/drawing/2014/main" id="{2D181034-B045-2EC8-1C7A-89A74000F067}"/>
              </a:ext>
            </a:extLst>
          </p:cNvPr>
          <p:cNvGraphicFramePr>
            <a:graphicFrameLocks noGrp="1"/>
          </p:cNvGraphicFramePr>
          <p:nvPr>
            <p:ph idx="1"/>
            <p:extLst>
              <p:ext uri="{D42A27DB-BD31-4B8C-83A1-F6EECF244321}">
                <p14:modId xmlns:p14="http://schemas.microsoft.com/office/powerpoint/2010/main" val="272271546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9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 human figure">
            <a:extLst>
              <a:ext uri="{FF2B5EF4-FFF2-40B4-BE49-F238E27FC236}">
                <a16:creationId xmlns:a16="http://schemas.microsoft.com/office/drawing/2014/main" id="{A1583657-A151-E013-C469-DCB411D88AE4}"/>
              </a:ext>
            </a:extLst>
          </p:cNvPr>
          <p:cNvPicPr>
            <a:picLocks noChangeAspect="1"/>
          </p:cNvPicPr>
          <p:nvPr/>
        </p:nvPicPr>
        <p:blipFill rotWithShape="1">
          <a:blip r:embed="rId2">
            <a:alphaModFix/>
          </a:blip>
          <a:srcRect r="7" b="16124"/>
          <a:stretch/>
        </p:blipFill>
        <p:spPr>
          <a:xfrm>
            <a:off x="-74645" y="10"/>
            <a:ext cx="12266645" cy="6857990"/>
          </a:xfrm>
          <a:prstGeom prst="rect">
            <a:avLst/>
          </a:prstGeom>
        </p:spPr>
      </p:pic>
      <p:sp>
        <p:nvSpPr>
          <p:cNvPr id="14" name="Rectangle 13">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FA2CE-ED5B-F9FD-C559-D840AB273E23}"/>
              </a:ext>
            </a:extLst>
          </p:cNvPr>
          <p:cNvSpPr>
            <a:spLocks noGrp="1"/>
          </p:cNvSpPr>
          <p:nvPr>
            <p:ph type="title"/>
          </p:nvPr>
        </p:nvSpPr>
        <p:spPr>
          <a:xfrm>
            <a:off x="4794742" y="663960"/>
            <a:ext cx="6787658" cy="3594112"/>
          </a:xfrm>
        </p:spPr>
        <p:txBody>
          <a:bodyPr vert="horz" lIns="91440" tIns="45720" rIns="91440" bIns="45720" rtlCol="0" anchor="t">
            <a:normAutofit/>
          </a:bodyPr>
          <a:lstStyle/>
          <a:p>
            <a:pPr algn="r"/>
            <a:r>
              <a:rPr lang="en-US">
                <a:solidFill>
                  <a:srgbClr val="FFFFFF"/>
                </a:solidFill>
              </a:rPr>
              <a:t>Thank you. Questions?</a:t>
            </a:r>
          </a:p>
        </p:txBody>
      </p:sp>
      <p:sp useBgFill="1">
        <p:nvSpPr>
          <p:cNvPr id="16" name="Freeform: Shape 15">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198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E5B912-7C83-CB68-2AD4-BE10DBE41FB7}"/>
              </a:ext>
            </a:extLst>
          </p:cNvPr>
          <p:cNvSpPr>
            <a:spLocks noGrp="1"/>
          </p:cNvSpPr>
          <p:nvPr>
            <p:ph type="title"/>
          </p:nvPr>
        </p:nvSpPr>
        <p:spPr>
          <a:xfrm>
            <a:off x="609600" y="557784"/>
            <a:ext cx="10972800" cy="1325563"/>
          </a:xfrm>
        </p:spPr>
        <p:txBody>
          <a:bodyPr>
            <a:normAutofit/>
          </a:bodyPr>
          <a:lstStyle/>
          <a:p>
            <a:r>
              <a:rPr lang="en-US" err="1"/>
              <a:t>Commfluence</a:t>
            </a:r>
            <a:r>
              <a:rPr lang="en-US"/>
              <a:t> Team</a:t>
            </a:r>
          </a:p>
        </p:txBody>
      </p:sp>
      <p:sp>
        <p:nvSpPr>
          <p:cNvPr id="3" name="Content Placeholder 2">
            <a:extLst>
              <a:ext uri="{FF2B5EF4-FFF2-40B4-BE49-F238E27FC236}">
                <a16:creationId xmlns:a16="http://schemas.microsoft.com/office/drawing/2014/main" id="{2ED28DF3-849C-2175-27A2-4D61760ED9B1}"/>
              </a:ext>
            </a:extLst>
          </p:cNvPr>
          <p:cNvSpPr>
            <a:spLocks noGrp="1"/>
          </p:cNvSpPr>
          <p:nvPr>
            <p:ph idx="1"/>
          </p:nvPr>
        </p:nvSpPr>
        <p:spPr>
          <a:xfrm>
            <a:off x="609600" y="2106204"/>
            <a:ext cx="7077075" cy="2189571"/>
          </a:xfrm>
        </p:spPr>
        <p:txBody>
          <a:bodyPr vert="horz" lIns="91440" tIns="45720" rIns="91440" bIns="45720" rtlCol="0">
            <a:normAutofit/>
          </a:bodyPr>
          <a:lstStyle/>
          <a:p>
            <a:pPr marL="342900" indent="-342900">
              <a:buFontTx/>
              <a:buChar char="-"/>
            </a:pPr>
            <a:r>
              <a:rPr lang="en-US"/>
              <a:t>Jacob Hanson</a:t>
            </a:r>
          </a:p>
          <a:p>
            <a:pPr marL="342900" indent="-342900">
              <a:buFontTx/>
              <a:buChar char="-"/>
            </a:pPr>
            <a:r>
              <a:rPr lang="en-US">
                <a:ea typeface="+mn-lt"/>
                <a:cs typeface="+mn-lt"/>
              </a:rPr>
              <a:t>Erik Hernandez</a:t>
            </a:r>
          </a:p>
          <a:p>
            <a:pPr marL="342900" indent="-342900">
              <a:buFontTx/>
              <a:buChar char="-"/>
            </a:pPr>
            <a:r>
              <a:rPr lang="en-US">
                <a:ea typeface="+mn-lt"/>
                <a:cs typeface="+mn-lt"/>
              </a:rPr>
              <a:t>Conner Hubbel</a:t>
            </a:r>
          </a:p>
          <a:p>
            <a:pPr marL="342900" indent="-342900">
              <a:buFontTx/>
              <a:buChar char="-"/>
            </a:pPr>
            <a:r>
              <a:rPr lang="en-US"/>
              <a:t>Shane Loewe</a:t>
            </a:r>
          </a:p>
        </p:txBody>
      </p:sp>
    </p:spTree>
    <p:extLst>
      <p:ext uri="{BB962C8B-B14F-4D97-AF65-F5344CB8AC3E}">
        <p14:creationId xmlns:p14="http://schemas.microsoft.com/office/powerpoint/2010/main" val="263120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8A51CF-8FCA-F5D1-77B4-99EA036974F5}"/>
              </a:ext>
            </a:extLst>
          </p:cNvPr>
          <p:cNvSpPr>
            <a:spLocks noGrp="1"/>
          </p:cNvSpPr>
          <p:nvPr>
            <p:ph type="title"/>
          </p:nvPr>
        </p:nvSpPr>
        <p:spPr>
          <a:xfrm>
            <a:off x="609600" y="552782"/>
            <a:ext cx="5545870" cy="1658525"/>
          </a:xfrm>
        </p:spPr>
        <p:txBody>
          <a:bodyPr>
            <a:normAutofit/>
          </a:bodyPr>
          <a:lstStyle/>
          <a:p>
            <a:r>
              <a:rPr lang="en-US">
                <a:cs typeface="Posterama"/>
              </a:rPr>
              <a:t>What is </a:t>
            </a:r>
            <a:r>
              <a:rPr lang="en-US" err="1">
                <a:cs typeface="Posterama"/>
              </a:rPr>
              <a:t>Commfluence</a:t>
            </a:r>
            <a:r>
              <a:rPr lang="en-US">
                <a:cs typeface="Posterama"/>
              </a:rPr>
              <a:t>?</a:t>
            </a:r>
            <a:endParaRPr lang="en-US"/>
          </a:p>
        </p:txBody>
      </p:sp>
      <p:sp>
        <p:nvSpPr>
          <p:cNvPr id="3" name="Content Placeholder 2">
            <a:extLst>
              <a:ext uri="{FF2B5EF4-FFF2-40B4-BE49-F238E27FC236}">
                <a16:creationId xmlns:a16="http://schemas.microsoft.com/office/drawing/2014/main" id="{885FDC42-D213-BB1A-DD5F-218B4A973407}"/>
              </a:ext>
            </a:extLst>
          </p:cNvPr>
          <p:cNvSpPr>
            <a:spLocks noGrp="1"/>
          </p:cNvSpPr>
          <p:nvPr>
            <p:ph idx="1"/>
          </p:nvPr>
        </p:nvSpPr>
        <p:spPr>
          <a:xfrm>
            <a:off x="609600" y="2548521"/>
            <a:ext cx="5545867" cy="3470616"/>
          </a:xfrm>
        </p:spPr>
        <p:txBody>
          <a:bodyPr vert="horz" lIns="91440" tIns="45720" rIns="91440" bIns="45720" rtlCol="0" anchor="t">
            <a:normAutofit/>
          </a:bodyPr>
          <a:lstStyle/>
          <a:p>
            <a:pPr>
              <a:lnSpc>
                <a:spcPct val="100000"/>
              </a:lnSpc>
            </a:pPr>
            <a:r>
              <a:rPr lang="en-US" err="1">
                <a:ea typeface="+mn-lt"/>
                <a:cs typeface="+mn-lt"/>
              </a:rPr>
              <a:t>Commfluence</a:t>
            </a:r>
            <a:r>
              <a:rPr lang="en-US">
                <a:ea typeface="+mn-lt"/>
                <a:cs typeface="+mn-lt"/>
              </a:rPr>
              <a:t> is an online collaborative rich-text editor with a built in project and task management system. Perfect for projects with large teams and multiple documents, Commfluence is a web application that is a documentation solution, a project management solution, and a task manager; all in one. Commfluence is a great tool for students and professionals alike.</a:t>
            </a:r>
          </a:p>
        </p:txBody>
      </p:sp>
      <p:pic>
        <p:nvPicPr>
          <p:cNvPr id="7" name="Picture 6" descr="A blue text on a black background&#10;&#10;Description automatically generated">
            <a:extLst>
              <a:ext uri="{FF2B5EF4-FFF2-40B4-BE49-F238E27FC236}">
                <a16:creationId xmlns:a16="http://schemas.microsoft.com/office/drawing/2014/main" id="{8D00F24E-5CF0-7D10-8F5F-1C7663AE103C}"/>
              </a:ext>
            </a:extLst>
          </p:cNvPr>
          <p:cNvPicPr>
            <a:picLocks noChangeAspect="1"/>
          </p:cNvPicPr>
          <p:nvPr/>
        </p:nvPicPr>
        <p:blipFill>
          <a:blip r:embed="rId2"/>
          <a:stretch>
            <a:fillRect/>
          </a:stretch>
        </p:blipFill>
        <p:spPr>
          <a:xfrm>
            <a:off x="7293116" y="2212362"/>
            <a:ext cx="4914805" cy="2531326"/>
          </a:xfrm>
          <a:prstGeom prst="rect">
            <a:avLst/>
          </a:prstGeom>
        </p:spPr>
      </p:pic>
    </p:spTree>
    <p:extLst>
      <p:ext uri="{BB962C8B-B14F-4D97-AF65-F5344CB8AC3E}">
        <p14:creationId xmlns:p14="http://schemas.microsoft.com/office/powerpoint/2010/main" val="313722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9AF9-8D84-A864-2CDC-73E03396A7B9}"/>
              </a:ext>
            </a:extLst>
          </p:cNvPr>
          <p:cNvSpPr>
            <a:spLocks noGrp="1"/>
          </p:cNvSpPr>
          <p:nvPr>
            <p:ph type="title"/>
          </p:nvPr>
        </p:nvSpPr>
        <p:spPr/>
        <p:txBody>
          <a:bodyPr>
            <a:normAutofit fontScale="90000"/>
          </a:bodyPr>
          <a:lstStyle/>
          <a:p>
            <a:br>
              <a:rPr lang="en-US"/>
            </a:br>
            <a:r>
              <a:rPr lang="en-US"/>
              <a:t>Development Influences</a:t>
            </a:r>
          </a:p>
        </p:txBody>
      </p:sp>
      <p:sp>
        <p:nvSpPr>
          <p:cNvPr id="3" name="Content Placeholder 2">
            <a:extLst>
              <a:ext uri="{FF2B5EF4-FFF2-40B4-BE49-F238E27FC236}">
                <a16:creationId xmlns:a16="http://schemas.microsoft.com/office/drawing/2014/main" id="{8B4673E1-4AE8-3A3B-1000-9E477589C78A}"/>
              </a:ext>
            </a:extLst>
          </p:cNvPr>
          <p:cNvSpPr>
            <a:spLocks noGrp="1"/>
          </p:cNvSpPr>
          <p:nvPr>
            <p:ph idx="1"/>
          </p:nvPr>
        </p:nvSpPr>
        <p:spPr/>
        <p:txBody>
          <a:bodyPr vert="horz" lIns="91440" tIns="45720" rIns="91440" bIns="45720" rtlCol="0" anchor="t">
            <a:normAutofit/>
          </a:bodyPr>
          <a:lstStyle/>
          <a:p>
            <a:endParaRPr lang="en-US"/>
          </a:p>
          <a:p>
            <a:r>
              <a:rPr lang="en-US"/>
              <a:t>Originating from a member of the University of Northern Colorado Writing Center, the concept emerged from their experience with the current Writing Center system. They envisioned a dynamic platform for collaborative note-taking and academic document management, empowering users to effortlessly create groups and allocate tasks tailored to specific notes or documents.</a:t>
            </a:r>
          </a:p>
          <a:p>
            <a:r>
              <a:rPr lang="en-US"/>
              <a:t>From this initial spark, our team embraced a shared vision: to develop an all-encompassing application seamlessly integrated into the existing academic environment. Our teams mission was clear—to deliver a comprehensive solution for academic collaboration and document management. </a:t>
            </a:r>
          </a:p>
          <a:p>
            <a:endParaRPr lang="en-US"/>
          </a:p>
          <a:p>
            <a:pPr marL="342900" indent="-342900">
              <a:buFontTx/>
              <a:buChar char="-"/>
            </a:pPr>
            <a:endParaRPr lang="en-US"/>
          </a:p>
        </p:txBody>
      </p:sp>
    </p:spTree>
    <p:extLst>
      <p:ext uri="{BB962C8B-B14F-4D97-AF65-F5344CB8AC3E}">
        <p14:creationId xmlns:p14="http://schemas.microsoft.com/office/powerpoint/2010/main" val="163409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3FE2C2-4D7B-CBFD-7D60-097727BA7EB5}"/>
              </a:ext>
            </a:extLst>
          </p:cNvPr>
          <p:cNvSpPr>
            <a:spLocks noGrp="1"/>
          </p:cNvSpPr>
          <p:nvPr>
            <p:ph type="title"/>
          </p:nvPr>
        </p:nvSpPr>
        <p:spPr>
          <a:xfrm>
            <a:off x="609600" y="552783"/>
            <a:ext cx="10972800" cy="1570804"/>
          </a:xfrm>
        </p:spPr>
        <p:txBody>
          <a:bodyPr>
            <a:normAutofit/>
          </a:bodyPr>
          <a:lstStyle/>
          <a:p>
            <a:r>
              <a:rPr lang="en-US"/>
              <a:t>Sponsor</a:t>
            </a:r>
          </a:p>
        </p:txBody>
      </p:sp>
      <p:pic>
        <p:nvPicPr>
          <p:cNvPr id="106" name="Picture 105" descr="UNCo Writing Center">
            <a:extLst>
              <a:ext uri="{FF2B5EF4-FFF2-40B4-BE49-F238E27FC236}">
                <a16:creationId xmlns:a16="http://schemas.microsoft.com/office/drawing/2014/main" id="{4982CBCD-9214-6D2F-3023-ACA9F175DB67}"/>
              </a:ext>
            </a:extLst>
          </p:cNvPr>
          <p:cNvPicPr>
            <a:picLocks noChangeAspect="1"/>
          </p:cNvPicPr>
          <p:nvPr/>
        </p:nvPicPr>
        <p:blipFill>
          <a:blip r:embed="rId2"/>
          <a:stretch>
            <a:fillRect/>
          </a:stretch>
        </p:blipFill>
        <p:spPr>
          <a:xfrm>
            <a:off x="6229584" y="3643363"/>
            <a:ext cx="5352816" cy="1431878"/>
          </a:xfrm>
          <a:prstGeom prst="rect">
            <a:avLst/>
          </a:prstGeom>
        </p:spPr>
      </p:pic>
      <p:graphicFrame>
        <p:nvGraphicFramePr>
          <p:cNvPr id="5" name="Content Placeholder 2">
            <a:extLst>
              <a:ext uri="{FF2B5EF4-FFF2-40B4-BE49-F238E27FC236}">
                <a16:creationId xmlns:a16="http://schemas.microsoft.com/office/drawing/2014/main" id="{7128A7D7-34C8-4DB3-084C-E03355CA1BBC}"/>
              </a:ext>
            </a:extLst>
          </p:cNvPr>
          <p:cNvGraphicFramePr>
            <a:graphicFrameLocks noGrp="1"/>
          </p:cNvGraphicFramePr>
          <p:nvPr>
            <p:ph idx="1"/>
            <p:extLst>
              <p:ext uri="{D42A27DB-BD31-4B8C-83A1-F6EECF244321}">
                <p14:modId xmlns:p14="http://schemas.microsoft.com/office/powerpoint/2010/main" val="3137087977"/>
              </p:ext>
            </p:extLst>
          </p:nvPr>
        </p:nvGraphicFramePr>
        <p:xfrm>
          <a:off x="609599" y="2397689"/>
          <a:ext cx="3750023" cy="3445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96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8545-C72B-273E-C810-FCA093CE02CE}"/>
              </a:ext>
            </a:extLst>
          </p:cNvPr>
          <p:cNvSpPr>
            <a:spLocks noGrp="1"/>
          </p:cNvSpPr>
          <p:nvPr>
            <p:ph type="title"/>
          </p:nvPr>
        </p:nvSpPr>
        <p:spPr>
          <a:xfrm>
            <a:off x="609600" y="557784"/>
            <a:ext cx="10972800" cy="690445"/>
          </a:xfrm>
        </p:spPr>
        <p:txBody>
          <a:bodyPr>
            <a:normAutofit fontScale="90000"/>
          </a:bodyPr>
          <a:lstStyle/>
          <a:p>
            <a:r>
              <a:rPr lang="en-US" dirty="0" err="1"/>
              <a:t>Commfluence</a:t>
            </a:r>
            <a:r>
              <a:rPr lang="en-US" dirty="0"/>
              <a:t> Market </a:t>
            </a:r>
          </a:p>
        </p:txBody>
      </p:sp>
      <p:pic>
        <p:nvPicPr>
          <p:cNvPr id="5" name="Content Placeholder 4">
            <a:extLst>
              <a:ext uri="{FF2B5EF4-FFF2-40B4-BE49-F238E27FC236}">
                <a16:creationId xmlns:a16="http://schemas.microsoft.com/office/drawing/2014/main" id="{F24D5A5F-C20B-F39A-DF93-2782F40AB0E2}"/>
              </a:ext>
            </a:extLst>
          </p:cNvPr>
          <p:cNvPicPr>
            <a:picLocks noGrp="1" noChangeAspect="1"/>
          </p:cNvPicPr>
          <p:nvPr>
            <p:ph idx="1"/>
          </p:nvPr>
        </p:nvPicPr>
        <p:blipFill>
          <a:blip r:embed="rId2"/>
          <a:stretch>
            <a:fillRect/>
          </a:stretch>
        </p:blipFill>
        <p:spPr>
          <a:xfrm>
            <a:off x="108857" y="1248229"/>
            <a:ext cx="10972800" cy="2082800"/>
          </a:xfrm>
        </p:spPr>
      </p:pic>
      <p:pic>
        <p:nvPicPr>
          <p:cNvPr id="7" name="Picture 6">
            <a:extLst>
              <a:ext uri="{FF2B5EF4-FFF2-40B4-BE49-F238E27FC236}">
                <a16:creationId xmlns:a16="http://schemas.microsoft.com/office/drawing/2014/main" id="{C2A6410A-175D-21B7-5FD2-0DDECB2F2701}"/>
              </a:ext>
            </a:extLst>
          </p:cNvPr>
          <p:cNvPicPr>
            <a:picLocks noChangeAspect="1"/>
          </p:cNvPicPr>
          <p:nvPr/>
        </p:nvPicPr>
        <p:blipFill>
          <a:blip r:embed="rId3"/>
          <a:stretch>
            <a:fillRect/>
          </a:stretch>
        </p:blipFill>
        <p:spPr>
          <a:xfrm>
            <a:off x="-116477" y="3331030"/>
            <a:ext cx="11198134" cy="3526970"/>
          </a:xfrm>
          <a:prstGeom prst="rect">
            <a:avLst/>
          </a:prstGeom>
        </p:spPr>
      </p:pic>
    </p:spTree>
    <p:extLst>
      <p:ext uri="{BB962C8B-B14F-4D97-AF65-F5344CB8AC3E}">
        <p14:creationId xmlns:p14="http://schemas.microsoft.com/office/powerpoint/2010/main" val="428635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0AA4619-5A27-495F-4093-DF7241755611}"/>
              </a:ext>
            </a:extLst>
          </p:cNvPr>
          <p:cNvSpPr>
            <a:spLocks noGrp="1"/>
          </p:cNvSpPr>
          <p:nvPr>
            <p:ph type="title"/>
          </p:nvPr>
        </p:nvSpPr>
        <p:spPr>
          <a:xfrm>
            <a:off x="5748752" y="552782"/>
            <a:ext cx="5919373" cy="1611920"/>
          </a:xfrm>
        </p:spPr>
        <p:txBody>
          <a:bodyPr>
            <a:normAutofit/>
          </a:bodyPr>
          <a:lstStyle/>
          <a:p>
            <a:r>
              <a:rPr lang="en-US" dirty="0"/>
              <a:t>Current Application Ecosphere</a:t>
            </a:r>
          </a:p>
        </p:txBody>
      </p:sp>
      <p:pic>
        <p:nvPicPr>
          <p:cNvPr id="10" name="Picture 9" descr="Yellow paper aeroplane flying the opposite way as many grey paper aeroplanes">
            <a:extLst>
              <a:ext uri="{FF2B5EF4-FFF2-40B4-BE49-F238E27FC236}">
                <a16:creationId xmlns:a16="http://schemas.microsoft.com/office/drawing/2014/main" id="{085F9915-15B4-1B12-5350-4864C363FFF1}"/>
              </a:ext>
            </a:extLst>
          </p:cNvPr>
          <p:cNvPicPr>
            <a:picLocks noChangeAspect="1"/>
          </p:cNvPicPr>
          <p:nvPr/>
        </p:nvPicPr>
        <p:blipFill rotWithShape="1">
          <a:blip r:embed="rId2"/>
          <a:srcRect l="11055" r="33443"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428713EB-82E9-143C-665D-7A050C1F61D6}"/>
              </a:ext>
            </a:extLst>
          </p:cNvPr>
          <p:cNvSpPr>
            <a:spLocks noGrp="1"/>
          </p:cNvSpPr>
          <p:nvPr>
            <p:ph idx="1"/>
          </p:nvPr>
        </p:nvSpPr>
        <p:spPr>
          <a:xfrm>
            <a:off x="5745083" y="2391995"/>
            <a:ext cx="5904056" cy="3174788"/>
          </a:xfrm>
        </p:spPr>
        <p:txBody>
          <a:bodyPr vert="horz" lIns="91440" tIns="45720" rIns="91440" bIns="45720" rtlCol="0" anchor="t">
            <a:normAutofit fontScale="92500" lnSpcReduction="10000"/>
          </a:bodyPr>
          <a:lstStyle/>
          <a:p>
            <a:pPr>
              <a:lnSpc>
                <a:spcPct val="100000"/>
              </a:lnSpc>
            </a:pPr>
            <a:r>
              <a:rPr lang="en-US" sz="1700" dirty="0"/>
              <a:t>Obsidian </a:t>
            </a:r>
            <a:endParaRPr lang="en-US" dirty="0"/>
          </a:p>
          <a:p>
            <a:pPr marL="342900" indent="-342900">
              <a:lnSpc>
                <a:spcPct val="100000"/>
              </a:lnSpc>
              <a:buFontTx/>
              <a:buChar char="-"/>
            </a:pPr>
            <a:r>
              <a:rPr lang="en-US" sz="1700" dirty="0"/>
              <a:t>Non-linear note organization </a:t>
            </a:r>
          </a:p>
          <a:p>
            <a:pPr marL="342900" indent="-342900">
              <a:lnSpc>
                <a:spcPct val="100000"/>
              </a:lnSpc>
              <a:buFontTx/>
              <a:buChar char="-"/>
            </a:pPr>
            <a:r>
              <a:rPr lang="en-US" sz="1700" dirty="0"/>
              <a:t>Bidirectional linking</a:t>
            </a:r>
          </a:p>
          <a:p>
            <a:pPr marL="342900" indent="-342900">
              <a:lnSpc>
                <a:spcPct val="100000"/>
              </a:lnSpc>
              <a:buFontTx/>
              <a:buChar char="-"/>
            </a:pPr>
            <a:r>
              <a:rPr lang="en-US" sz="1700"/>
              <a:t>Not open source</a:t>
            </a:r>
            <a:endParaRPr lang="en-US" sz="1700" dirty="0"/>
          </a:p>
          <a:p>
            <a:pPr>
              <a:lnSpc>
                <a:spcPct val="100000"/>
              </a:lnSpc>
            </a:pPr>
            <a:r>
              <a:rPr lang="en-US" sz="1700" dirty="0"/>
              <a:t>Joplin</a:t>
            </a:r>
          </a:p>
          <a:p>
            <a:pPr marL="342900" indent="-342900">
              <a:lnSpc>
                <a:spcPct val="100000"/>
              </a:lnSpc>
              <a:buFontTx/>
              <a:buChar char="-"/>
            </a:pPr>
            <a:r>
              <a:rPr lang="en-US" sz="1700" dirty="0"/>
              <a:t>Markdown-based note-taking</a:t>
            </a:r>
          </a:p>
          <a:p>
            <a:pPr marL="342900" indent="-342900">
              <a:lnSpc>
                <a:spcPct val="100000"/>
              </a:lnSpc>
              <a:buFontTx/>
              <a:buChar char="-"/>
            </a:pPr>
            <a:r>
              <a:rPr lang="en-US" sz="1700" dirty="0"/>
              <a:t>Cross-platform synchronization</a:t>
            </a:r>
          </a:p>
          <a:p>
            <a:pPr>
              <a:lnSpc>
                <a:spcPct val="100000"/>
              </a:lnSpc>
            </a:pPr>
            <a:r>
              <a:rPr lang="en-US" sz="1700" dirty="0"/>
              <a:t>Google Docs</a:t>
            </a:r>
          </a:p>
          <a:p>
            <a:pPr>
              <a:lnSpc>
                <a:spcPct val="100000"/>
              </a:lnSpc>
            </a:pPr>
            <a:r>
              <a:rPr lang="en-US" sz="1700" dirty="0"/>
              <a:t>Atlassian Jira</a:t>
            </a:r>
          </a:p>
        </p:txBody>
      </p:sp>
    </p:spTree>
    <p:extLst>
      <p:ext uri="{BB962C8B-B14F-4D97-AF65-F5344CB8AC3E}">
        <p14:creationId xmlns:p14="http://schemas.microsoft.com/office/powerpoint/2010/main" val="329734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C18697-119C-DEE3-3B78-323517A0D82C}"/>
              </a:ext>
            </a:extLst>
          </p:cNvPr>
          <p:cNvSpPr>
            <a:spLocks noGrp="1"/>
          </p:cNvSpPr>
          <p:nvPr>
            <p:ph type="title"/>
          </p:nvPr>
        </p:nvSpPr>
        <p:spPr>
          <a:xfrm>
            <a:off x="5748752" y="552782"/>
            <a:ext cx="5919373" cy="1611920"/>
          </a:xfrm>
        </p:spPr>
        <p:txBody>
          <a:bodyPr>
            <a:normAutofit/>
          </a:bodyPr>
          <a:lstStyle/>
          <a:p>
            <a:r>
              <a:rPr lang="en-US"/>
              <a:t>Solutions </a:t>
            </a:r>
            <a:r>
              <a:rPr lang="en-US" err="1"/>
              <a:t>Commfluence</a:t>
            </a:r>
            <a:r>
              <a:rPr lang="en-US"/>
              <a:t> Offers</a:t>
            </a:r>
          </a:p>
        </p:txBody>
      </p:sp>
      <p:pic>
        <p:nvPicPr>
          <p:cNvPr id="8" name="Picture 7" descr="Many question marks on black background">
            <a:extLst>
              <a:ext uri="{FF2B5EF4-FFF2-40B4-BE49-F238E27FC236}">
                <a16:creationId xmlns:a16="http://schemas.microsoft.com/office/drawing/2014/main" id="{FB7F2DE3-4D54-488D-949C-94F1A46DB5CF}"/>
              </a:ext>
            </a:extLst>
          </p:cNvPr>
          <p:cNvPicPr>
            <a:picLocks noChangeAspect="1"/>
          </p:cNvPicPr>
          <p:nvPr/>
        </p:nvPicPr>
        <p:blipFill rotWithShape="1">
          <a:blip r:embed="rId2"/>
          <a:srcRect l="49294" r="7" b="7"/>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36660539-A9F3-F4F8-CF2C-595DADF79613}"/>
              </a:ext>
            </a:extLst>
          </p:cNvPr>
          <p:cNvSpPr>
            <a:spLocks noGrp="1"/>
          </p:cNvSpPr>
          <p:nvPr>
            <p:ph idx="1"/>
          </p:nvPr>
        </p:nvSpPr>
        <p:spPr>
          <a:xfrm>
            <a:off x="5483501" y="2391995"/>
            <a:ext cx="6461339" cy="3720698"/>
          </a:xfrm>
        </p:spPr>
        <p:txBody>
          <a:bodyPr vert="horz" lIns="91440" tIns="45720" rIns="91440" bIns="45720" rtlCol="0" anchor="t">
            <a:normAutofit fontScale="85000" lnSpcReduction="20000"/>
          </a:bodyPr>
          <a:lstStyle/>
          <a:p>
            <a:pPr>
              <a:lnSpc>
                <a:spcPct val="100000"/>
              </a:lnSpc>
            </a:pPr>
            <a:r>
              <a:rPr lang="en-US" sz="1400" b="1" u="sng"/>
              <a:t>Document Collaboration: </a:t>
            </a:r>
          </a:p>
          <a:p>
            <a:pPr>
              <a:lnSpc>
                <a:spcPct val="100000"/>
              </a:lnSpc>
            </a:pPr>
            <a:r>
              <a:rPr lang="en-US" sz="1400" err="1"/>
              <a:t>Commfluence</a:t>
            </a:r>
            <a:r>
              <a:rPr lang="en-US" sz="1400"/>
              <a:t> facilitates  document and note-taking  collaboration, enabling multiple users to create, edit, and review documents and tasks in an easy to use, organized environment. </a:t>
            </a:r>
          </a:p>
          <a:p>
            <a:pPr>
              <a:lnSpc>
                <a:spcPct val="100000"/>
              </a:lnSpc>
            </a:pPr>
            <a:r>
              <a:rPr lang="en-US" sz="1400" b="1" u="sng"/>
              <a:t>Knowledge Sharing:</a:t>
            </a:r>
          </a:p>
          <a:p>
            <a:pPr>
              <a:lnSpc>
                <a:spcPct val="100000"/>
              </a:lnSpc>
            </a:pPr>
            <a:r>
              <a:rPr lang="en-US" sz="1400" b="1"/>
              <a:t> </a:t>
            </a:r>
            <a:r>
              <a:rPr lang="en-US" sz="1400" err="1"/>
              <a:t>Commfluence</a:t>
            </a:r>
            <a:r>
              <a:rPr lang="en-US" sz="1400"/>
              <a:t> serves as a centralized knowledge repository, where users can create, share, and discover valuable academic content. It offers collaborative documentation spaces for storing research findings, best practices, and institutional knowledge.</a:t>
            </a:r>
            <a:endParaRPr lang="en-US"/>
          </a:p>
          <a:p>
            <a:pPr>
              <a:lnSpc>
                <a:spcPct val="100000"/>
              </a:lnSpc>
            </a:pPr>
            <a:r>
              <a:rPr lang="en-US" sz="1400" b="1" u="sng">
                <a:ea typeface="+mn-lt"/>
                <a:cs typeface="+mn-lt"/>
              </a:rPr>
              <a:t>Drafting and Outlining:</a:t>
            </a:r>
          </a:p>
          <a:p>
            <a:pPr>
              <a:lnSpc>
                <a:spcPct val="100000"/>
              </a:lnSpc>
            </a:pPr>
            <a:r>
              <a:rPr lang="en-US" sz="1400" b="1">
                <a:ea typeface="+mn-lt"/>
                <a:cs typeface="+mn-lt"/>
              </a:rPr>
              <a:t> </a:t>
            </a:r>
            <a:r>
              <a:rPr lang="en-US" sz="1400" err="1">
                <a:ea typeface="+mn-lt"/>
                <a:cs typeface="+mn-lt"/>
              </a:rPr>
              <a:t>Commfluence</a:t>
            </a:r>
            <a:r>
              <a:rPr lang="en-US" sz="1400">
                <a:ea typeface="+mn-lt"/>
                <a:cs typeface="+mn-lt"/>
              </a:rPr>
              <a:t> employs Quill.js, a simple and easy to use rich-text editor, which gives users full freedom to write to their needs.</a:t>
            </a:r>
            <a:endParaRPr lang="en-US"/>
          </a:p>
          <a:p>
            <a:pPr>
              <a:lnSpc>
                <a:spcPct val="100000"/>
              </a:lnSpc>
            </a:pPr>
            <a:r>
              <a:rPr lang="en-US" sz="1400" b="1" u="sng">
                <a:ea typeface="+mn-lt"/>
                <a:cs typeface="+mn-lt"/>
              </a:rPr>
              <a:t>Task Designation:</a:t>
            </a:r>
            <a:endParaRPr lang="en-US" sz="1400" u="sng">
              <a:ea typeface="+mn-lt"/>
              <a:cs typeface="+mn-lt"/>
            </a:endParaRPr>
          </a:p>
          <a:p>
            <a:pPr>
              <a:lnSpc>
                <a:spcPct val="100000"/>
              </a:lnSpc>
            </a:pPr>
            <a:r>
              <a:rPr lang="en-US" sz="1400" err="1">
                <a:ea typeface="+mn-lt"/>
                <a:cs typeface="+mn-lt"/>
              </a:rPr>
              <a:t>Commfluence</a:t>
            </a:r>
            <a:r>
              <a:rPr lang="en-US" sz="1400">
                <a:ea typeface="+mn-lt"/>
                <a:cs typeface="+mn-lt"/>
              </a:rPr>
              <a:t> was built with tasks in mind, and has a built-in Task Manager for each project, meaning users can divide and conquer with no ambiguity as to who is to do what for what project. This is really what sets us apart from our competitors. Task management apps like Trello and Jira don't have a document editor, and document editors like Docs or Word don't have a task management system. </a:t>
            </a:r>
            <a:endParaRPr lang="en-US" sz="1400"/>
          </a:p>
        </p:txBody>
      </p:sp>
    </p:spTree>
    <p:extLst>
      <p:ext uri="{BB962C8B-B14F-4D97-AF65-F5344CB8AC3E}">
        <p14:creationId xmlns:p14="http://schemas.microsoft.com/office/powerpoint/2010/main" val="371294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2579D5F-A042-5B2A-3173-65B9F4FCF460}"/>
              </a:ext>
            </a:extLst>
          </p:cNvPr>
          <p:cNvSpPr>
            <a:spLocks noGrp="1"/>
          </p:cNvSpPr>
          <p:nvPr>
            <p:ph type="title"/>
          </p:nvPr>
        </p:nvSpPr>
        <p:spPr>
          <a:xfrm>
            <a:off x="609600" y="552782"/>
            <a:ext cx="5369169" cy="1591902"/>
          </a:xfrm>
        </p:spPr>
        <p:txBody>
          <a:bodyPr>
            <a:normAutofit/>
          </a:bodyPr>
          <a:lstStyle/>
          <a:p>
            <a:pPr>
              <a:lnSpc>
                <a:spcPct val="90000"/>
              </a:lnSpc>
            </a:pPr>
            <a:r>
              <a:rPr lang="en-US" sz="3400"/>
              <a:t>Building an Academic Collaborative Application</a:t>
            </a:r>
          </a:p>
        </p:txBody>
      </p:sp>
      <p:sp>
        <p:nvSpPr>
          <p:cNvPr id="3" name="Content Placeholder 2">
            <a:extLst>
              <a:ext uri="{FF2B5EF4-FFF2-40B4-BE49-F238E27FC236}">
                <a16:creationId xmlns:a16="http://schemas.microsoft.com/office/drawing/2014/main" id="{B1821C7C-60E0-D0AE-78BC-E04EEEB702F5}"/>
              </a:ext>
            </a:extLst>
          </p:cNvPr>
          <p:cNvSpPr>
            <a:spLocks noGrp="1"/>
          </p:cNvSpPr>
          <p:nvPr>
            <p:ph idx="1"/>
          </p:nvPr>
        </p:nvSpPr>
        <p:spPr>
          <a:xfrm>
            <a:off x="610198" y="2391995"/>
            <a:ext cx="5355276" cy="3174788"/>
          </a:xfrm>
        </p:spPr>
        <p:txBody>
          <a:bodyPr vert="horz" lIns="91440" tIns="45720" rIns="91440" bIns="45720" rtlCol="0" anchor="t">
            <a:normAutofit/>
          </a:bodyPr>
          <a:lstStyle/>
          <a:p>
            <a:pPr>
              <a:lnSpc>
                <a:spcPct val="100000"/>
              </a:lnSpc>
            </a:pPr>
            <a:r>
              <a:rPr lang="en-US" sz="1400" b="1"/>
              <a:t>Leveraging React and Firebase</a:t>
            </a:r>
          </a:p>
          <a:p>
            <a:pPr>
              <a:lnSpc>
                <a:spcPct val="100000"/>
              </a:lnSpc>
            </a:pPr>
            <a:r>
              <a:rPr lang="en-US" sz="1400" err="1"/>
              <a:t>Commfluence</a:t>
            </a:r>
            <a:r>
              <a:rPr lang="en-US" sz="1400"/>
              <a:t> Tech Stack:</a:t>
            </a:r>
          </a:p>
          <a:p>
            <a:pPr>
              <a:lnSpc>
                <a:spcPct val="100000"/>
              </a:lnSpc>
            </a:pPr>
            <a:r>
              <a:rPr lang="en-US" sz="1400"/>
              <a:t> • React (Front End)</a:t>
            </a:r>
          </a:p>
          <a:p>
            <a:pPr>
              <a:lnSpc>
                <a:spcPct val="100000"/>
              </a:lnSpc>
            </a:pPr>
            <a:r>
              <a:rPr lang="en-US" sz="1400"/>
              <a:t> • Firebase/</a:t>
            </a:r>
            <a:r>
              <a:rPr lang="en-US" sz="1400" err="1"/>
              <a:t>Firestore</a:t>
            </a:r>
            <a:r>
              <a:rPr lang="en-US" sz="1400"/>
              <a:t> (Back End)</a:t>
            </a:r>
          </a:p>
          <a:p>
            <a:pPr>
              <a:lnSpc>
                <a:spcPct val="100000"/>
              </a:lnSpc>
            </a:pPr>
            <a:r>
              <a:rPr lang="en-US" sz="1400"/>
              <a:t>   - Store and Retrieve Data, handling auth, database management, and hosting.</a:t>
            </a:r>
          </a:p>
          <a:p>
            <a:pPr>
              <a:lnSpc>
                <a:spcPct val="100000"/>
              </a:lnSpc>
            </a:pPr>
            <a:r>
              <a:rPr lang="en-US" sz="1400"/>
              <a:t>   - Serverless architecture, Firebase simplifies backend development</a:t>
            </a:r>
          </a:p>
          <a:p>
            <a:pPr>
              <a:lnSpc>
                <a:spcPct val="100000"/>
              </a:lnSpc>
            </a:pPr>
            <a:r>
              <a:rPr lang="en-US" sz="1400"/>
              <a:t>                                                                                                                                                                                                                                                                                                                                                                                                                                                                                                                                                                                                                                                                                                                                                                                                                                                                                                                                                                                                                                                                                                                                                                                                                                                                                                                                                                                                                                                                                                                                                                                                                                                                               • </a:t>
            </a:r>
          </a:p>
          <a:p>
            <a:pPr>
              <a:lnSpc>
                <a:spcPct val="100000"/>
              </a:lnSpc>
            </a:pPr>
            <a:endParaRPr lang="en-US" sz="1400"/>
          </a:p>
        </p:txBody>
      </p:sp>
      <p:pic>
        <p:nvPicPr>
          <p:cNvPr id="5" name="Picture 4" descr="Blue blocks and networks technology background">
            <a:extLst>
              <a:ext uri="{FF2B5EF4-FFF2-40B4-BE49-F238E27FC236}">
                <a16:creationId xmlns:a16="http://schemas.microsoft.com/office/drawing/2014/main" id="{76F0FE0C-F89E-341C-62DE-F3BBFED4E954}"/>
              </a:ext>
            </a:extLst>
          </p:cNvPr>
          <p:cNvPicPr>
            <a:picLocks noChangeAspect="1"/>
          </p:cNvPicPr>
          <p:nvPr/>
        </p:nvPicPr>
        <p:blipFill rotWithShape="1">
          <a:blip r:embed="rId2"/>
          <a:srcRect l="10004" r="42197" b="-438"/>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pic>
        <p:nvPicPr>
          <p:cNvPr id="6" name="Picture 5" descr="A group of logos on a black background&#10;&#10;Description automatically generated">
            <a:extLst>
              <a:ext uri="{FF2B5EF4-FFF2-40B4-BE49-F238E27FC236}">
                <a16:creationId xmlns:a16="http://schemas.microsoft.com/office/drawing/2014/main" id="{FBB62686-A0F5-2221-5F2C-649BD01A004A}"/>
              </a:ext>
            </a:extLst>
          </p:cNvPr>
          <p:cNvPicPr>
            <a:picLocks noChangeAspect="1"/>
          </p:cNvPicPr>
          <p:nvPr/>
        </p:nvPicPr>
        <p:blipFill>
          <a:blip r:embed="rId3"/>
          <a:stretch>
            <a:fillRect/>
          </a:stretch>
        </p:blipFill>
        <p:spPr>
          <a:xfrm>
            <a:off x="921223" y="4299044"/>
            <a:ext cx="5879912" cy="3298210"/>
          </a:xfrm>
          <a:prstGeom prst="rect">
            <a:avLst/>
          </a:prstGeom>
        </p:spPr>
      </p:pic>
    </p:spTree>
    <p:extLst>
      <p:ext uri="{BB962C8B-B14F-4D97-AF65-F5344CB8AC3E}">
        <p14:creationId xmlns:p14="http://schemas.microsoft.com/office/powerpoint/2010/main" val="989516507"/>
      </p:ext>
    </p:extLst>
  </p:cSld>
  <p:clrMapOvr>
    <a:masterClrMapping/>
  </p:clrMapOvr>
</p:sld>
</file>

<file path=ppt/theme/theme1.xml><?xml version="1.0" encoding="utf-8"?>
<a:theme xmlns:a="http://schemas.openxmlformats.org/drawingml/2006/main" name="Splas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Posterama</vt:lpstr>
      <vt:lpstr>SplashVTI</vt:lpstr>
      <vt:lpstr>Commfluence</vt:lpstr>
      <vt:lpstr>Commfluence Team</vt:lpstr>
      <vt:lpstr>What is Commfluence?</vt:lpstr>
      <vt:lpstr> Development Influences</vt:lpstr>
      <vt:lpstr>Sponsor</vt:lpstr>
      <vt:lpstr>Commfluence Market </vt:lpstr>
      <vt:lpstr>Current Application Ecosphere</vt:lpstr>
      <vt:lpstr>Solutions Commfluence Offers</vt:lpstr>
      <vt:lpstr>Building an Academic Collaborative Application</vt:lpstr>
      <vt:lpstr> Authentication and Security</vt:lpstr>
      <vt:lpstr> Development Challenges</vt:lpstr>
      <vt:lpstr>Commfluence Demo</vt:lpstr>
      <vt:lpstr>The Future of Commfluence</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Commfluence</dc:title>
  <dc:creator>Jacob Vendrillo</dc:creator>
  <cp:lastModifiedBy>Jacob Vendrillo</cp:lastModifiedBy>
  <cp:revision>1</cp:revision>
  <dcterms:created xsi:type="dcterms:W3CDTF">2024-03-21T23:34:52Z</dcterms:created>
  <dcterms:modified xsi:type="dcterms:W3CDTF">2024-05-02T23:56:29Z</dcterms:modified>
</cp:coreProperties>
</file>