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84964521303659"/>
          <c:y val="4.9170025257510873E-2"/>
          <c:w val="0.80993140090025273"/>
          <c:h val="0.837106712983449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F49-8224-871C88C1D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1A8-4F49-8224-871C88C1D06C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1A8-4F49-8224-871C88C1D06C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1A8-4F49-8224-871C88C1D06C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E1A8-4F49-8224-871C88C1D06C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E1A8-4F49-8224-871C88C1D06C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E1A8-4F49-8224-871C88C1D06C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1A8-4F49-8224-871C88C1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E1A8-4F49-8224-871C88C1D06C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E6C-6441-4BFA-9C99-AE444A8F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5293-2F14-4B86-8429-B0694F1F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C549-9CD1-4686-B341-49F29EAE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6923-DF3F-407B-8E06-170B114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EF86-5C5D-4AE3-A5EA-BD0F7B7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9632-D584-4E88-9488-758A8881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34A0-E6D6-479C-9561-059525F1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630-E965-4280-9177-9B79C73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6A0B-A3E9-4644-80DE-E622990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D983-CD0F-47C2-A9F3-25E3F14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9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AB55-B500-43EF-81A1-28CF1717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6312-BE1B-4C80-8C1F-157511C7A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CDE8-16A5-4423-9393-E4D2DC7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730-FCBD-4888-AC08-3AB6A93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CD41-2F7D-4686-9D63-E74B56B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3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B63-5ADB-4EDA-8C1A-E2B40F44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62F4-6DAD-49D3-A992-DAC7317E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2E10-959D-4542-A50F-8AD6CCA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D6D-A32B-4F85-A1BC-5F68EA6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F58F-B419-4278-8457-5AAC447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15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374-E895-4608-BD7B-321A9D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1AD5-FE4D-43F8-91BA-96D6F0E8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C3C8-E407-4B85-BB8B-C7FC932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1E9F-8712-4ED2-BFA8-7A1BF382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46EA-64CB-4AA5-B09E-5E9D761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17-6E92-4435-80E4-23260382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9B43-6C55-4E05-83DA-B35D5C1D9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DEC2-F371-4DA4-B3C9-50BDF1BF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164A-AE61-4B5E-91DC-B9873CA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021E-6ED7-4347-82AC-2CD49BF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0DA-3898-478E-87D8-C0631B1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3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734-5EBF-4187-9973-76D08F3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7A5C-9B82-4CB2-9AFA-6484397B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E27F-696D-48E2-B598-85DEEA68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D198-77F5-4DB6-9662-9981528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4702-57C0-4200-A562-FE1B3489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6D8DB-E0CA-4880-AD38-CBA4D485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6BE9D-B6BD-48F4-AEF1-22B1F80D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9A4DF-03CD-4318-A094-0EDB6E1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14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429-BA08-4F7C-A893-FCEDACB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5014-28F6-406D-99EB-DDCCB20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E584A-5537-4882-B7C6-76102F25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A008-28B7-4AA9-BC44-B1E81D1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9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8D8A-23F6-49C8-8FA9-0F9CBC8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5268D-09DC-4149-A259-E93CC80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781B-A386-4D54-A79A-1A5A5C99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4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DEF-E2D4-4D44-8F32-2E3DF53D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7EA2-EDA6-4D20-A9D2-592A50C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011-AB85-402B-85BD-A8571395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5022-90C4-4313-8F29-EC80D3F5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6E86-BD3C-4D87-AB77-A3F13E54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B0B9-8AEA-425F-A47B-B45E792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0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1FD8-41D6-4891-8AF0-FDA8336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2C1C6-6642-415F-B6C1-F963833A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9934-64B3-4EC8-A356-4E0A085A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2D61-0DFC-4B5A-A7F1-399D705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A97A-CF18-4C14-BF30-38F4469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EC7A-04A2-4D62-A950-D10C8A98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1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100000">
              <a:srgbClr val="C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12C2-DAC6-4092-9708-510DC8C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ABD2-40A8-42CB-8F94-56F77C8A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885D-CD5B-4CBA-A067-39CE5B1A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68A-3878-43B0-BBD3-01E301A30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4053-2CB4-437E-81DB-4D2F357E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6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682-0745-4B34-87B2-D13C8C03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126"/>
            <a:ext cx="9144000" cy="1019681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Group  22 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Final  Presentation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2</a:t>
            </a:r>
            <a:r>
              <a:rPr lang="en-IE" b="1" baseline="30000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nd</a:t>
            </a: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 Year  Team  Project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8499-7EA1-475B-A6D8-C0528E18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058279"/>
          </a:xfrm>
        </p:spPr>
        <p:txBody>
          <a:bodyPr>
            <a:normAutofit fontScale="85000" lnSpcReduction="20000"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By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Shane  Mulrooney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Sean  Fulton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Cree 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9ED0F-A0DF-4E96-BE81-544BE092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83" y="449561"/>
            <a:ext cx="10027233" cy="1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4D3-49B3-463E-8BFB-DA1E98ED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Application 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55AC-4EF5-40C3-AFE2-5B743DD7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43" cy="4351338"/>
          </a:xfrm>
        </p:spPr>
        <p:txBody>
          <a:bodyPr>
            <a:normAutofit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Our  Love  for  games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Fun  but  challenging experience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No  end  objective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Round  based  format</a:t>
            </a:r>
            <a:endParaRPr lang="en-IE" sz="40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C384408-4E69-44C3-AA41-F8B5D23F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11" y="1825625"/>
            <a:ext cx="1799616" cy="179961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F51C999-D956-43F2-888E-B791E7C6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0553">
            <a:off x="7245318" y="2988264"/>
            <a:ext cx="3845651" cy="38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28A-6742-4375-BEC2-12D402B4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Target  Audience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EC4-69E0-4191-9F61-984A9F06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004" y="1957600"/>
            <a:ext cx="6769231" cy="4443200"/>
          </a:xfrm>
        </p:spPr>
        <p:txBody>
          <a:bodyPr/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For  People  Who  love  games  as  much  as  us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Fans  of  top  down  style  games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Fans  of  round  based  survival  games</a:t>
            </a:r>
          </a:p>
          <a:p>
            <a:endParaRPr lang="en-IE" sz="4000" dirty="0"/>
          </a:p>
        </p:txBody>
      </p:sp>
      <p:pic>
        <p:nvPicPr>
          <p:cNvPr id="5" name="Picture 4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DCC392C6-7320-4695-AE1F-C687EA9F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9" y="1485934"/>
            <a:ext cx="4571622" cy="23284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7E109C-46EA-4148-B5F5-EAB2796E4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8" y="3814413"/>
            <a:ext cx="4173563" cy="1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8813-252A-4FA4-B5C1-CDE84748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Technology  and software</a:t>
            </a:r>
            <a:b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</a:br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used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1F88-A7CE-44F9-A881-B94ED74E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18" y="1825625"/>
            <a:ext cx="7516238" cy="4935098"/>
          </a:xfrm>
        </p:spPr>
        <p:txBody>
          <a:bodyPr>
            <a:normAutofit lnSpcReduction="10000"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Game Development Program  Godot</a:t>
            </a:r>
          </a:p>
          <a:p>
            <a:pPr lvl="1"/>
            <a:r>
              <a:rPr lang="en-IE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 </a:t>
            </a:r>
            <a:r>
              <a:rPr lang="en-US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Suited  the  needs  and  features  of  our  game</a:t>
            </a:r>
          </a:p>
          <a:p>
            <a:pPr lvl="1"/>
            <a:r>
              <a:rPr lang="en-US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Simple  Character  Animation</a:t>
            </a:r>
          </a:p>
          <a:p>
            <a:pPr lvl="1"/>
            <a:r>
              <a:rPr lang="en-US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Collision  Detection</a:t>
            </a:r>
          </a:p>
          <a:p>
            <a:pPr lvl="1"/>
            <a:r>
              <a:rPr lang="en-US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Tile  Maps</a:t>
            </a:r>
          </a:p>
          <a:p>
            <a:pPr lvl="1"/>
            <a:r>
              <a:rPr lang="en-US" sz="3600" dirty="0" err="1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GDScript</a:t>
            </a:r>
            <a:r>
              <a:rPr lang="en-US" sz="3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  flexible  and  easy  to  learn</a:t>
            </a:r>
          </a:p>
          <a:p>
            <a:pPr lvl="1"/>
            <a:endParaRPr lang="en-IE" sz="3600" dirty="0">
              <a:ln w="22225">
                <a:solidFill>
                  <a:schemeClr val="tx1"/>
                </a:solidFill>
              </a:ln>
              <a:gradFill>
                <a:gsLst>
                  <a:gs pos="0">
                    <a:srgbClr val="00B050"/>
                  </a:gs>
                  <a:gs pos="96000">
                    <a:srgbClr val="C00000"/>
                  </a:gs>
                </a:gsLst>
                <a:lin ang="5400000" scaled="1"/>
              </a:gradFill>
              <a:effectLst>
                <a:outerShdw blurRad="50800" dist="50800" dir="3900000" algn="ctr" rotWithShape="0">
                  <a:schemeClr val="tx1"/>
                </a:outerShdw>
              </a:effectLst>
              <a:latin typeface="ArcadeClassic" panose="00000400000000000000" pitchFamily="2" charset="0"/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F736063-9F7D-476A-9322-989D26904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2224">
            <a:off x="7607029" y="2010450"/>
            <a:ext cx="4124528" cy="1669145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BE448CE-0777-4A5B-814C-01CE4F9F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52" y="4095346"/>
            <a:ext cx="1858401" cy="19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F6B-D1E0-4BE5-A4EC-C88CC60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Project Plan</a:t>
            </a:r>
            <a:endParaRPr lang="en-IE" sz="7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CB30AE-0AEC-4AE9-817F-BA96CD5B8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217575"/>
              </p:ext>
            </p:extLst>
          </p:nvPr>
        </p:nvGraphicFramePr>
        <p:xfrm>
          <a:off x="439366" y="1558713"/>
          <a:ext cx="11313268" cy="470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50CC23-8B1E-47C5-B415-BB721055B49B}"/>
              </a:ext>
            </a:extLst>
          </p:cNvPr>
          <p:cNvSpPr txBox="1"/>
          <p:nvPr/>
        </p:nvSpPr>
        <p:spPr>
          <a:xfrm>
            <a:off x="939145" y="5759777"/>
            <a:ext cx="103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u="sng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Preparatory Phase</a:t>
            </a:r>
            <a:r>
              <a:rPr lang="en-GB" sz="1800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u="sng" kern="12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Understanding of Concept</a:t>
            </a:r>
            <a:r>
              <a:rPr lang="en-GB" sz="1800" kern="12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u="sng" kern="12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Basic Functioning Game</a:t>
            </a:r>
          </a:p>
          <a:p>
            <a:pPr algn="ctr"/>
            <a:r>
              <a:rPr lang="en-GB" sz="1800" b="1" u="sng" kern="1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Finishing Touches</a:t>
            </a:r>
            <a:r>
              <a:rPr lang="en-GB" sz="1800" kern="1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u="sng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Testing and Debugging Phase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959-7806-4B4E-8909-AA8D9923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9590"/>
          </a:xfrm>
        </p:spPr>
        <p:txBody>
          <a:bodyPr>
            <a:normAutofit fontScale="90000"/>
          </a:bodyPr>
          <a:lstStyle/>
          <a:p>
            <a:pPr algn="ctr"/>
            <a:r>
              <a:rPr lang="en-IE" sz="6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individual </a:t>
            </a:r>
            <a:r>
              <a:rPr lang="en-IE" sz="6600" dirty="0" err="1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responsibilites</a:t>
            </a:r>
            <a:endParaRPr lang="en-IE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AD37-6C0D-4E4C-AED1-FC79F344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825625"/>
            <a:ext cx="5361834" cy="4667250"/>
          </a:xfrm>
        </p:spPr>
        <p:txBody>
          <a:bodyPr>
            <a:normAutofit lnSpcReduction="10000"/>
          </a:bodyPr>
          <a:lstStyle/>
          <a:p>
            <a:r>
              <a:rPr lang="en-IE" sz="44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Shane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Project  manager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Main  menu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Cutscene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Game  over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Music  and  sound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Player  Walk  Mechanic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DE4C-7DE0-4565-AFD1-759B73D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60" y="1974715"/>
            <a:ext cx="4031496" cy="2127861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1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5FED6-8585-4253-BE40-7EFFE0E7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60" y="4345468"/>
            <a:ext cx="4031496" cy="21474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1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959-7806-4B4E-8909-AA8D9923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9590"/>
          </a:xfrm>
        </p:spPr>
        <p:txBody>
          <a:bodyPr>
            <a:normAutofit fontScale="90000"/>
          </a:bodyPr>
          <a:lstStyle/>
          <a:p>
            <a:pPr algn="ctr"/>
            <a:r>
              <a:rPr lang="en-IE" sz="6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individual </a:t>
            </a:r>
            <a:r>
              <a:rPr lang="en-IE" sz="6600" dirty="0" err="1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responsibilites</a:t>
            </a:r>
            <a:endParaRPr lang="en-IE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AD37-6C0D-4E4C-AED1-FC79F344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825625"/>
            <a:ext cx="5361834" cy="4667250"/>
          </a:xfrm>
        </p:spPr>
        <p:txBody>
          <a:bodyPr>
            <a:normAutofit lnSpcReduction="10000"/>
          </a:bodyPr>
          <a:lstStyle/>
          <a:p>
            <a:r>
              <a:rPr lang="en-IE" sz="44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cree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Level  design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Buildings  and  decorations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Collision  detection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Main  character  design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B92F-9233-4ED1-87D4-4C3E040404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5467" y="1974715"/>
            <a:ext cx="1662430" cy="169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3B644-892B-4C3F-8241-B2586A1B9D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2031" y="1972810"/>
            <a:ext cx="1265555" cy="169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1A2B4-06C6-4E69-BF23-0AEFECF0B0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7" y="2491105"/>
            <a:ext cx="2155190" cy="166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2F8565-C771-4BC7-A387-EAB3F32C8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44" y="4490719"/>
            <a:ext cx="5912725" cy="15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A936-6571-43D7-9D36-B9EB5CDF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Challenges Overcame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7EC7-1CD5-436C-AA03-6FCC0F5D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ArcadeClassic</vt:lpstr>
      <vt:lpstr>Arial</vt:lpstr>
      <vt:lpstr>Calibri</vt:lpstr>
      <vt:lpstr>Calibri Light</vt:lpstr>
      <vt:lpstr>Times New Roman</vt:lpstr>
      <vt:lpstr>Office Theme</vt:lpstr>
      <vt:lpstr>Group  22  Final  Presentation 2nd Year  Team  Project 2021</vt:lpstr>
      <vt:lpstr>Application  Idea</vt:lpstr>
      <vt:lpstr>Target  Audience</vt:lpstr>
      <vt:lpstr>Technology  and software used</vt:lpstr>
      <vt:lpstr>Project Plan</vt:lpstr>
      <vt:lpstr>individual responsibilites</vt:lpstr>
      <vt:lpstr>individual responsibilites</vt:lpstr>
      <vt:lpstr>Challenges Overcame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22  Final  Presentation 2nd Year  Team  Project 2021</dc:title>
  <dc:creator>Shane Mulrooney</dc:creator>
  <cp:lastModifiedBy>Shane Mulrooney</cp:lastModifiedBy>
  <cp:revision>20</cp:revision>
  <dcterms:created xsi:type="dcterms:W3CDTF">2021-04-20T10:12:19Z</dcterms:created>
  <dcterms:modified xsi:type="dcterms:W3CDTF">2021-04-20T20:19:50Z</dcterms:modified>
</cp:coreProperties>
</file>