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Game</a:t>
            </a:r>
            <a:r>
              <a:rPr lang="en-US" baseline="0" dirty="0">
                <a:solidFill>
                  <a:schemeClr val="bg1"/>
                </a:solidFill>
              </a:rPr>
              <a:t> Development</a:t>
            </a:r>
            <a:r>
              <a:rPr lang="en-US" dirty="0">
                <a:solidFill>
                  <a:schemeClr val="bg1"/>
                </a:solidFill>
              </a:rPr>
              <a:t> Gantt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Preparatory Phase</c:v>
                </c:pt>
                <c:pt idx="1">
                  <c:v>Full Understanding of Concept</c:v>
                </c:pt>
                <c:pt idx="2">
                  <c:v>Character Movement</c:v>
                </c:pt>
                <c:pt idx="3">
                  <c:v>Boundaries</c:v>
                </c:pt>
                <c:pt idx="4">
                  <c:v>Spawning Enemies</c:v>
                </c:pt>
                <c:pt idx="5">
                  <c:v>Interaction between Sprites</c:v>
                </c:pt>
                <c:pt idx="6">
                  <c:v>Health System</c:v>
                </c:pt>
                <c:pt idx="7">
                  <c:v>Round and Wave System</c:v>
                </c:pt>
                <c:pt idx="8">
                  <c:v>Sprite Animation</c:v>
                </c:pt>
                <c:pt idx="9">
                  <c:v>Different Weapons (Polymorhism)</c:v>
                </c:pt>
                <c:pt idx="10">
                  <c:v>Environmental Interaction</c:v>
                </c:pt>
                <c:pt idx="11">
                  <c:v>Final Testing and Debugging Phase</c:v>
                </c:pt>
              </c:strCache>
            </c:strRef>
          </c:cat>
          <c:val>
            <c:numRef>
              <c:f>Sheet1!$B$2:$B$13</c:f>
              <c:numCache>
                <c:formatCode>dd/mm/yy;@</c:formatCode>
                <c:ptCount val="12"/>
                <c:pt idx="0">
                  <c:v>44222</c:v>
                </c:pt>
                <c:pt idx="1">
                  <c:v>44235</c:v>
                </c:pt>
                <c:pt idx="2">
                  <c:v>44257</c:v>
                </c:pt>
                <c:pt idx="3">
                  <c:v>44257</c:v>
                </c:pt>
                <c:pt idx="4">
                  <c:v>44265</c:v>
                </c:pt>
                <c:pt idx="5">
                  <c:v>44265</c:v>
                </c:pt>
                <c:pt idx="6">
                  <c:v>44265</c:v>
                </c:pt>
                <c:pt idx="7">
                  <c:v>44272</c:v>
                </c:pt>
                <c:pt idx="8">
                  <c:v>44288</c:v>
                </c:pt>
                <c:pt idx="9">
                  <c:v>44295</c:v>
                </c:pt>
                <c:pt idx="10">
                  <c:v>44302</c:v>
                </c:pt>
                <c:pt idx="11">
                  <c:v>44315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9-43C6-8967-5191E40839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739-43C6-8967-5191E40839C8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739-43C6-8967-5191E40839C8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739-43C6-8967-5191E40839C8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A739-43C6-8967-5191E40839C8}"/>
              </c:ext>
            </c:extLst>
          </c:dPt>
          <c:dPt>
            <c:idx val="1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A739-43C6-8967-5191E40839C8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A739-43C6-8967-5191E40839C8}"/>
              </c:ext>
            </c:extLst>
          </c:dPt>
          <c:cat>
            <c:strRef>
              <c:f>Sheet1!$A$2:$A$13</c:f>
              <c:strCache>
                <c:ptCount val="12"/>
                <c:pt idx="0">
                  <c:v>Preparatory Phase</c:v>
                </c:pt>
                <c:pt idx="1">
                  <c:v>Full Understanding of Concept</c:v>
                </c:pt>
                <c:pt idx="2">
                  <c:v>Character Movement</c:v>
                </c:pt>
                <c:pt idx="3">
                  <c:v>Boundaries</c:v>
                </c:pt>
                <c:pt idx="4">
                  <c:v>Spawning Enemies</c:v>
                </c:pt>
                <c:pt idx="5">
                  <c:v>Interaction between Sprites</c:v>
                </c:pt>
                <c:pt idx="6">
                  <c:v>Health System</c:v>
                </c:pt>
                <c:pt idx="7">
                  <c:v>Round and Wave System</c:v>
                </c:pt>
                <c:pt idx="8">
                  <c:v>Sprite Animation</c:v>
                </c:pt>
                <c:pt idx="9">
                  <c:v>Different Weapons (Polymorhism)</c:v>
                </c:pt>
                <c:pt idx="10">
                  <c:v>Environmental Interaction</c:v>
                </c:pt>
                <c:pt idx="11">
                  <c:v>Final Testing and Debugging Phase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21</c:v>
                </c:pt>
                <c:pt idx="2">
                  <c:v>7</c:v>
                </c:pt>
                <c:pt idx="3">
                  <c:v>30</c:v>
                </c:pt>
                <c:pt idx="4">
                  <c:v>14</c:v>
                </c:pt>
                <c:pt idx="5">
                  <c:v>22</c:v>
                </c:pt>
                <c:pt idx="6">
                  <c:v>22</c:v>
                </c:pt>
                <c:pt idx="7">
                  <c:v>7</c:v>
                </c:pt>
                <c:pt idx="8">
                  <c:v>26</c:v>
                </c:pt>
                <c:pt idx="9">
                  <c:v>14</c:v>
                </c:pt>
                <c:pt idx="10">
                  <c:v>12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739-43C6-8967-5191E4083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100"/>
        <c:axId val="1112496480"/>
        <c:axId val="11125014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Preparatory Phase</c:v>
                      </c:pt>
                      <c:pt idx="1">
                        <c:v>Full Understanding of Concept</c:v>
                      </c:pt>
                      <c:pt idx="2">
                        <c:v>Character Movement</c:v>
                      </c:pt>
                      <c:pt idx="3">
                        <c:v>Boundaries</c:v>
                      </c:pt>
                      <c:pt idx="4">
                        <c:v>Spawning Enemies</c:v>
                      </c:pt>
                      <c:pt idx="5">
                        <c:v>Interaction between Sprites</c:v>
                      </c:pt>
                      <c:pt idx="6">
                        <c:v>Health System</c:v>
                      </c:pt>
                      <c:pt idx="7">
                        <c:v>Round and Wave System</c:v>
                      </c:pt>
                      <c:pt idx="8">
                        <c:v>Sprite Animation</c:v>
                      </c:pt>
                      <c:pt idx="9">
                        <c:v>Different Weapons (Polymorhism)</c:v>
                      </c:pt>
                      <c:pt idx="10">
                        <c:v>Environmental Interaction</c:v>
                      </c:pt>
                      <c:pt idx="11">
                        <c:v>Final Testing and Debugging Phase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dd/mm/yy;@</c:formatCode>
                      <c:ptCount val="12"/>
                      <c:pt idx="0">
                        <c:v>44234</c:v>
                      </c:pt>
                      <c:pt idx="1">
                        <c:v>44256</c:v>
                      </c:pt>
                      <c:pt idx="2">
                        <c:v>44264</c:v>
                      </c:pt>
                      <c:pt idx="3">
                        <c:v>44287</c:v>
                      </c:pt>
                      <c:pt idx="4">
                        <c:v>44279</c:v>
                      </c:pt>
                      <c:pt idx="5">
                        <c:v>44287</c:v>
                      </c:pt>
                      <c:pt idx="6">
                        <c:v>44287</c:v>
                      </c:pt>
                      <c:pt idx="7">
                        <c:v>44279</c:v>
                      </c:pt>
                      <c:pt idx="8">
                        <c:v>44314</c:v>
                      </c:pt>
                      <c:pt idx="9">
                        <c:v>44309</c:v>
                      </c:pt>
                      <c:pt idx="10">
                        <c:v>44314</c:v>
                      </c:pt>
                      <c:pt idx="11">
                        <c:v>44323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E-A739-43C6-8967-5191E40839C8}"/>
                  </c:ext>
                </c:extLst>
              </c15:ser>
            </c15:filteredBarSeries>
          </c:ext>
        </c:extLst>
      </c:barChart>
      <c:catAx>
        <c:axId val="11124964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501472"/>
        <c:crosses val="autoZero"/>
        <c:auto val="1"/>
        <c:lblAlgn val="ctr"/>
        <c:lblOffset val="100"/>
        <c:noMultiLvlLbl val="0"/>
      </c:catAx>
      <c:valAx>
        <c:axId val="111250147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496480"/>
        <c:crosses val="autoZero"/>
        <c:crossBetween val="between"/>
      </c:valAx>
      <c:spPr>
        <a:noFill/>
        <a:ln>
          <a:noFill/>
        </a:ln>
        <a:effectLst>
          <a:outerShdw blurRad="50800" dist="38100" dir="8100000" algn="tr" rotWithShape="0">
            <a:prstClr val="black">
              <a:alpha val="10000"/>
            </a:prst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7CD-C730-42F2-959D-1F76750DF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13D6-E3B7-4D65-BB49-B70C3C27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786B-2687-4F06-9019-659DF206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17/03/2021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E049-A577-46FE-84BE-E93C22BF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BF22-FBE7-4DC8-B025-4400841E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9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0EA8-AE87-4645-88A1-007B421E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AF40-4A50-4304-92B3-27503EBD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DB89-D406-4FB5-AD33-FA2DC15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17/03/2021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0ABE-17F0-474F-A959-1D57F6C2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AE85-14D7-4DEC-873C-18F6D8C5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2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AA1AF-C5BD-4CD8-A389-26516C87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A2C9-10BA-4878-93C4-B23B551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5357-B8F4-4481-92A9-BA138CF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17/03/2021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CF6A-CAD7-4D7B-B60A-80E9686A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7BD5-350F-4D9B-8DB1-9B73DE56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8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08C6-546C-46E4-94E4-137A322F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0D52-36D3-409A-B386-6606D7D0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41B0-D55C-441F-85E8-9CC182D1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17/03/2021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D7C4-C28A-46C5-BCF4-AF012D42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FB33-9F86-48D1-B850-DAA9D0DD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00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A578-95B8-4A58-99F0-E8E7DBE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C69D-FA93-4001-8FAF-0844798A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6505-0FF1-420F-A250-B5D93A02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17/03/2021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38B1-E91B-49B0-9DBE-53125D0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0F96-E83C-42A5-AC15-70A84F26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196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9E29-6E10-4D83-BCC2-F16F24F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B9D-53C5-4051-96F4-2FAFD628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45AE6-101D-452A-AEAA-33EEAFB3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71D59-F18D-4FC9-8841-FA4C58B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17/03/2021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C25F8-9AC7-4C64-BF50-B6E84E8B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2AD38-7CC1-4E84-9B49-96747A46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61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C848-EC3C-4C72-B74D-375F13FD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7F69-5CC3-4D98-A5BE-19F88C20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92CBD-4EF7-45CB-ACAE-DDA1908E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39B18-0669-4CC7-8A46-2B6C2F758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62DF8-E170-4A45-B5DA-FF283752D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39FAD-5A7A-4EAF-A31B-34299741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17/03/2021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4319A-F04D-48CF-8349-C64969D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3000B-5FC3-4DE3-92D2-6D1086A7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9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CAEB-FA1C-4EB4-B9C1-48E133B9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C6A76-3EF5-430E-9736-5E57C617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17/03/2021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6D17-C8A1-4B62-BE70-286FCF2C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BD462-A4CF-4CCA-9A22-04FB8BCB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97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D9B57-1BA9-4B4C-A103-AA3C643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17/03/2021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B5D5-5C0F-435B-8876-7611FECF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4D073-2947-471B-ADD5-84D5345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10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3954-AFF3-486E-9D51-E7FA57A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40A6-CF42-4920-BF78-32BDE249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62821-04BB-4F0E-B182-BAD38DF5F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5A94-92A1-4012-9F5A-007156B0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17/03/2021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1102-E2CF-4050-A383-563CF0FA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E19E5-6A38-4D80-8EDF-7C2F81C3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3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682D-AB99-40D9-84C4-90F38AA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E22EF-F8B2-4CE4-BECA-4EB3632C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1AAD-35D1-4926-8C6E-0F935F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3D59-49A3-4A91-BD00-BB713AEE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17/03/2021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7E8C2-1C41-477F-BBDD-0693CE3C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39B1-2D62-459D-9E8C-DFBDB922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3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4C371-5D8C-4347-B528-5FC28000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426B5-9D9C-4252-8898-71073E01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A033-A97F-4ED6-84E7-6F5006C2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BA15-83BA-4AA3-8E9C-F0941D662455}" type="datetimeFigureOut">
              <a:rPr lang="en-IE" smtClean="0"/>
              <a:t>17/03/2021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99C7-A845-4AEF-9701-19037B64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9612-AA58-4AD1-ADCC-8AB41874A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68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9288"/>
            <a:ext cx="9144000" cy="899273"/>
          </a:xfrm>
        </p:spPr>
        <p:txBody>
          <a:bodyPr>
            <a:normAutofit fontScale="90000"/>
          </a:bodyPr>
          <a:lstStyle/>
          <a:p>
            <a:r>
              <a:rPr lang="en-IE" b="1">
                <a:solidFill>
                  <a:schemeClr val="bg1"/>
                </a:solidFill>
              </a:rPr>
              <a:t>Mid-Point </a:t>
            </a:r>
            <a:r>
              <a:rPr lang="en-IE" b="1" dirty="0">
                <a:solidFill>
                  <a:schemeClr val="bg1"/>
                </a:solidFill>
              </a:rPr>
              <a:t>Presentation</a:t>
            </a:r>
            <a:br>
              <a:rPr lang="en-IE" b="1" dirty="0">
                <a:solidFill>
                  <a:schemeClr val="bg1"/>
                </a:solidFill>
              </a:rPr>
            </a:br>
            <a:r>
              <a:rPr lang="en-IE" b="1" dirty="0">
                <a:solidFill>
                  <a:schemeClr val="bg1"/>
                </a:solidFill>
              </a:rPr>
              <a:t>Group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Shane Mulrooney</a:t>
            </a:r>
          </a:p>
          <a:p>
            <a:r>
              <a:rPr lang="en-IE" dirty="0">
                <a:solidFill>
                  <a:schemeClr val="bg1"/>
                </a:solidFill>
              </a:rPr>
              <a:t>Sean Fulton</a:t>
            </a:r>
          </a:p>
          <a:p>
            <a:r>
              <a:rPr lang="en-IE" dirty="0">
                <a:solidFill>
                  <a:schemeClr val="bg1"/>
                </a:solidFill>
              </a:rPr>
              <a:t>Cree Gunning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58B46-CDAC-447E-97C4-A84CCC6C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3" y="849223"/>
            <a:ext cx="8676333" cy="10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857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Application Idea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331" y="2083086"/>
            <a:ext cx="6808340" cy="372788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Video game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Borrowed inspiration from multiple games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Call of Duty: Zombies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Hotline Miami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Merged genres to create something unique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B02434-40EF-4179-A6DB-63073520B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75" y="1941815"/>
            <a:ext cx="3837211" cy="1739373"/>
          </a:xfrm>
          <a:prstGeom prst="rect">
            <a:avLst/>
          </a:prstGeom>
        </p:spPr>
      </p:pic>
      <p:pic>
        <p:nvPicPr>
          <p:cNvPr id="7" name="Picture 6" descr="A picture containing text, dark, lit, light&#10;&#10;Description automatically generated">
            <a:extLst>
              <a:ext uri="{FF2B5EF4-FFF2-40B4-BE49-F238E27FC236}">
                <a16:creationId xmlns:a16="http://schemas.microsoft.com/office/drawing/2014/main" id="{13AC0882-A333-48DF-8EAE-AC47E36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71" y="4094722"/>
            <a:ext cx="3827115" cy="19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583"/>
            <a:ext cx="9144000" cy="1023617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Target Audience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6692" y="2781837"/>
            <a:ext cx="5301465" cy="34995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Top-down shooter genre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Endless round-based games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Pixel-art styled games</a:t>
            </a:r>
          </a:p>
          <a:p>
            <a:pPr algn="l"/>
            <a:endParaRPr lang="en-IE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BC766-AA31-479B-9F88-6AEB858A3E6F}"/>
              </a:ext>
            </a:extLst>
          </p:cNvPr>
          <p:cNvSpPr txBox="1"/>
          <p:nvPr/>
        </p:nvSpPr>
        <p:spPr>
          <a:xfrm>
            <a:off x="6096000" y="2003461"/>
            <a:ext cx="399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b="1" dirty="0">
                <a:solidFill>
                  <a:schemeClr val="bg1"/>
                </a:solidFill>
              </a:rPr>
              <a:t>For fans of: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4926877-153E-448D-8151-3A39CA56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80" y="2326626"/>
            <a:ext cx="2569744" cy="2629229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A26374F-73E9-4B84-9AA3-095679DBD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5" y="2307906"/>
            <a:ext cx="2285714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0287"/>
            <a:ext cx="9144000" cy="920875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Technologies Used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794" y="2275746"/>
            <a:ext cx="8575590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Game Development Program: Godot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Uses </a:t>
            </a:r>
            <a:r>
              <a:rPr lang="en-IE" dirty="0" err="1">
                <a:solidFill>
                  <a:schemeClr val="bg1"/>
                </a:solidFill>
              </a:rPr>
              <a:t>GDScript</a:t>
            </a:r>
            <a:r>
              <a:rPr lang="en-IE" dirty="0">
                <a:solidFill>
                  <a:schemeClr val="bg1"/>
                </a:solidFill>
              </a:rPr>
              <a:t> which is simple and easy to learn/use. Designed to be familiar to users who have used Python.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Decided this would be best program to use as it incorporates a lot of features that are needed within out game, e.g. Simple character animation, collision detection layers, tile maps, multiple scenes, instances,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endParaRPr lang="en-I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F0BCBBF-8236-4C9C-902B-84781E0E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84" y="2518376"/>
            <a:ext cx="2892357" cy="1170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09BE12-298A-4FFB-A246-16A4FCC1E3C5}"/>
              </a:ext>
            </a:extLst>
          </p:cNvPr>
          <p:cNvSpPr txBox="1"/>
          <p:nvPr/>
        </p:nvSpPr>
        <p:spPr>
          <a:xfrm>
            <a:off x="477793" y="4115479"/>
            <a:ext cx="8575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 err="1">
                <a:solidFill>
                  <a:schemeClr val="bg1"/>
                </a:solidFill>
              </a:rPr>
              <a:t>Github</a:t>
            </a:r>
            <a:r>
              <a:rPr lang="en-IE" dirty="0">
                <a:solidFill>
                  <a:schemeClr val="bg1"/>
                </a:solidFill>
              </a:rPr>
              <a:t> Desktop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Used in order to keep the game file updated and readily available for all team members at all times.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Allows user to easily push the work that they have done to the repository, and then other team members simply pull the origin to receive updated game file.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359C68F-818A-4026-8F04-5FCFA597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94" y="4115479"/>
            <a:ext cx="1787612" cy="17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4CC2D6C-1EE3-4407-AE04-A31AD82CF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7" y="1680995"/>
            <a:ext cx="10647006" cy="4769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Project Plan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3238"/>
            <a:ext cx="4627397" cy="1655762"/>
          </a:xfrm>
        </p:spPr>
        <p:txBody>
          <a:bodyPr/>
          <a:lstStyle/>
          <a:p>
            <a:r>
              <a:rPr lang="en-IE" sz="2400" b="1" dirty="0">
                <a:solidFill>
                  <a:schemeClr val="bg1"/>
                </a:solidFill>
              </a:rPr>
              <a:t>Plague Panic Gantt Chart</a:t>
            </a:r>
          </a:p>
          <a:p>
            <a:r>
              <a:rPr lang="en-IE" dirty="0"/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6B08A8-5C60-46F3-8DFF-E4AEAFB8D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245239"/>
              </p:ext>
            </p:extLst>
          </p:nvPr>
        </p:nvGraphicFramePr>
        <p:xfrm>
          <a:off x="1808205" y="2372497"/>
          <a:ext cx="8229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8F422D-681C-4C2C-BABB-AB1E900F45F2}"/>
              </a:ext>
            </a:extLst>
          </p:cNvPr>
          <p:cNvSpPr txBox="1"/>
          <p:nvPr/>
        </p:nvSpPr>
        <p:spPr>
          <a:xfrm>
            <a:off x="356486" y="6037641"/>
            <a:ext cx="1147902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Preparatory Phase</a:t>
            </a:r>
            <a:r>
              <a:rPr lang="en-GB" sz="15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Full Understanding of Concept</a:t>
            </a:r>
            <a:r>
              <a:rPr lang="en-GB" sz="1500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Development of Basic Functioning Game</a:t>
            </a:r>
            <a:r>
              <a:rPr lang="en-GB" sz="15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Finishing Touches</a:t>
            </a:r>
            <a:r>
              <a:rPr lang="en-GB" sz="1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 Testing and Debugging Phase</a:t>
            </a:r>
            <a:endParaRPr lang="en-IE" sz="1500" dirty="0"/>
          </a:p>
        </p:txBody>
      </p:sp>
    </p:spTree>
    <p:extLst>
      <p:ext uri="{BB962C8B-B14F-4D97-AF65-F5344CB8AC3E}">
        <p14:creationId xmlns:p14="http://schemas.microsoft.com/office/powerpoint/2010/main" val="174722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Progress So Far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617" y="2005151"/>
            <a:ext cx="9144000" cy="941424"/>
          </a:xfrm>
        </p:spPr>
        <p:txBody>
          <a:bodyPr/>
          <a:lstStyle/>
          <a:p>
            <a:pPr algn="l"/>
            <a:r>
              <a:rPr lang="en-IE" dirty="0">
                <a:solidFill>
                  <a:schemeClr val="bg1"/>
                </a:solidFill>
              </a:rPr>
              <a:t>First Level: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The first level / map of the game is partially finished with Buildings and Spawn Points.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0BB144-FE07-4FAA-9F87-155AC5D6F1FD}"/>
              </a:ext>
            </a:extLst>
          </p:cNvPr>
          <p:cNvSpPr txBox="1">
            <a:spLocks/>
          </p:cNvSpPr>
          <p:nvPr/>
        </p:nvSpPr>
        <p:spPr>
          <a:xfrm>
            <a:off x="1477617" y="2970002"/>
            <a:ext cx="9144000" cy="9414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dirty="0">
                <a:solidFill>
                  <a:schemeClr val="bg1"/>
                </a:solidFill>
              </a:rPr>
              <a:t>Enemies and Player Character Development</a:t>
            </a:r>
            <a:r>
              <a:rPr lang="en-IE" sz="2800" dirty="0">
                <a:solidFill>
                  <a:schemeClr val="bg1"/>
                </a:solidFill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The Zombies which are the enemy of our player character have been created with AI to chase the Player character each round.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2BD8A7-EE8C-44E8-AE5C-7BF47155EB57}"/>
              </a:ext>
            </a:extLst>
          </p:cNvPr>
          <p:cNvSpPr txBox="1">
            <a:spLocks/>
          </p:cNvSpPr>
          <p:nvPr/>
        </p:nvSpPr>
        <p:spPr>
          <a:xfrm>
            <a:off x="1524000" y="4317655"/>
            <a:ext cx="9144000" cy="16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dirty="0">
                <a:solidFill>
                  <a:schemeClr val="bg1"/>
                </a:solidFill>
              </a:rPr>
              <a:t>Current Goals: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Researching player items, to allow the player to collect items to be later used.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Give the player a weapon to fight back against the enemies of the game.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Improve the main level to give enough area for the player to explore and collect items placed in the world.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E" sz="1800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3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Challenges Faced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4" y="2052810"/>
            <a:ext cx="6115878" cy="114886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Changed Development Engine: PyGame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Limited Development Range.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Would not achieve the scope of our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6BF4C-F820-42CE-865B-6D14EB14C530}"/>
              </a:ext>
            </a:extLst>
          </p:cNvPr>
          <p:cNvSpPr txBox="1"/>
          <p:nvPr/>
        </p:nvSpPr>
        <p:spPr>
          <a:xfrm>
            <a:off x="755374" y="3768968"/>
            <a:ext cx="6115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Creating the Enemy AI, to chase the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/>
                </a:solidFill>
              </a:rPr>
              <a:t>Initially made Enemies chase any collision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/>
                </a:solidFill>
              </a:rPr>
              <a:t>Changed to chase just the Player.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74981-3ED6-44E9-97D0-0B9684E19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96" y="2034529"/>
            <a:ext cx="4867766" cy="31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5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373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Mid-Point Presentation Group 22</vt:lpstr>
      <vt:lpstr>Application Idea (Shane)</vt:lpstr>
      <vt:lpstr>Target Audience (Shane)</vt:lpstr>
      <vt:lpstr>Technologies Used (Cree)</vt:lpstr>
      <vt:lpstr>Project Plan (Cree)</vt:lpstr>
      <vt:lpstr>Progress So Far (Sean)</vt:lpstr>
      <vt:lpstr>Challenges Faced (Sean)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 Group 22</dc:title>
  <dc:creator>Shane Mulrooney</dc:creator>
  <cp:lastModifiedBy>Sean Fulton</cp:lastModifiedBy>
  <cp:revision>27</cp:revision>
  <dcterms:created xsi:type="dcterms:W3CDTF">2021-03-11T09:24:58Z</dcterms:created>
  <dcterms:modified xsi:type="dcterms:W3CDTF">2021-03-17T18:44:59Z</dcterms:modified>
</cp:coreProperties>
</file>