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7CD-C730-42F2-959D-1F76750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913D6-E3B7-4D65-BB49-B70C3C27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786B-2687-4F06-9019-659DF206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E049-A577-46FE-84BE-E93C22BF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BF22-FBE7-4DC8-B025-4400841E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9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0EA8-AE87-4645-88A1-007B421E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8AF40-4A50-4304-92B3-27503EBD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DB89-D406-4FB5-AD33-FA2DC15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0ABE-17F0-474F-A959-1D57F6C2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AE85-14D7-4DEC-873C-18F6D8C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2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AA1AF-C5BD-4CD8-A389-26516C87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A2C9-10BA-4878-93C4-B23B551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5357-B8F4-4481-92A9-BA138CF8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CF6A-CAD7-4D7B-B60A-80E9686A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7BD5-350F-4D9B-8DB1-9B73DE56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08C6-546C-46E4-94E4-137A322F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0D52-36D3-409A-B386-6606D7D0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41B0-D55C-441F-85E8-9CC182D1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6D7C4-C28A-46C5-BCF4-AF012D42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FB33-9F86-48D1-B850-DAA9D0DD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0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578-95B8-4A58-99F0-E8E7DBEA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2C69D-FA93-4001-8FAF-0844798A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6505-0FF1-420F-A250-B5D93A0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38B1-E91B-49B0-9DBE-53125D0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0F96-E83C-42A5-AC15-70A84F26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196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9E29-6E10-4D83-BCC2-F16F24F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DB9D-53C5-4051-96F4-2FAFD628B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45AE6-101D-452A-AEAA-33EEAFB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71D59-F18D-4FC9-8841-FA4C58B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25F8-9AC7-4C64-BF50-B6E84E8B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AD38-7CC1-4E84-9B49-96747A46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6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848-EC3C-4C72-B74D-375F13F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7F69-5CC3-4D98-A5BE-19F88C20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92CBD-4EF7-45CB-ACAE-DDA1908E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39B18-0669-4CC7-8A46-2B6C2F758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2DF8-E170-4A45-B5DA-FF283752D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39FAD-5A7A-4EAF-A31B-34299741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319A-F04D-48CF-8349-C64969D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3000B-5FC3-4DE3-92D2-6D1086A7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99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AEB-FA1C-4EB4-B9C1-48E133B9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C6A76-3EF5-430E-9736-5E57C617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86D17-C8A1-4B62-BE70-286FCF2C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BD462-A4CF-4CCA-9A22-04FB8BCB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1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D9B57-1BA9-4B4C-A103-AA3C643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0B5D5-5C0F-435B-8876-7611FECF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4D073-2947-471B-ADD5-84D5345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810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3954-AFF3-486E-9D51-E7FA57A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40A6-CF42-4920-BF78-32BDE249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62821-04BB-4F0E-B182-BAD38DF5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B5A94-92A1-4012-9F5A-007156B0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1102-E2CF-4050-A383-563CF0FA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E19E5-6A38-4D80-8EDF-7C2F81C3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732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82D-AB99-40D9-84C4-90F38AAF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E22EF-F8B2-4CE4-BECA-4EB3632C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1AAD-35D1-4926-8C6E-0F935FFF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D59-49A3-4A91-BD00-BB713AE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E8C2-1C41-477F-BBDD-0693CE3C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39B1-2D62-459D-9E8C-DFBDB922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3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4C371-5D8C-4347-B528-5FC28000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26B5-9D9C-4252-8898-71073E015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A033-A97F-4ED6-84E7-6F5006C28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BA15-83BA-4AA3-8E9C-F0941D662455}" type="datetimeFigureOut">
              <a:rPr lang="en-IE" smtClean="0"/>
              <a:t>11/03/2021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99C7-A845-4AEF-9701-19037B64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9612-AA58-4AD1-ADCC-8AB41874A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AEE-0D44-4E7C-ACD4-1CBAA56D3D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68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9288"/>
            <a:ext cx="9144000" cy="899273"/>
          </a:xfrm>
        </p:spPr>
        <p:txBody>
          <a:bodyPr>
            <a:normAutofit fontScale="90000"/>
          </a:bodyPr>
          <a:lstStyle/>
          <a:p>
            <a:r>
              <a:rPr lang="en-IE" b="1">
                <a:solidFill>
                  <a:schemeClr val="bg1"/>
                </a:solidFill>
              </a:rPr>
              <a:t>Mid-Point </a:t>
            </a:r>
            <a:r>
              <a:rPr lang="en-IE" b="1" dirty="0">
                <a:solidFill>
                  <a:schemeClr val="bg1"/>
                </a:solidFill>
              </a:rPr>
              <a:t>Presentation</a:t>
            </a:r>
            <a:br>
              <a:rPr lang="en-IE" b="1" dirty="0">
                <a:solidFill>
                  <a:schemeClr val="bg1"/>
                </a:solidFill>
              </a:rPr>
            </a:br>
            <a:r>
              <a:rPr lang="en-IE" b="1" dirty="0">
                <a:solidFill>
                  <a:schemeClr val="bg1"/>
                </a:solidFill>
              </a:rPr>
              <a:t>Group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bg1"/>
                </a:solidFill>
              </a:rPr>
              <a:t>Shane Mulrooney</a:t>
            </a:r>
          </a:p>
          <a:p>
            <a:r>
              <a:rPr lang="en-IE" dirty="0">
                <a:solidFill>
                  <a:schemeClr val="bg1"/>
                </a:solidFill>
              </a:rPr>
              <a:t>Sean Fulton</a:t>
            </a:r>
          </a:p>
          <a:p>
            <a:r>
              <a:rPr lang="en-IE" dirty="0">
                <a:solidFill>
                  <a:schemeClr val="bg1"/>
                </a:solidFill>
              </a:rPr>
              <a:t>Cree Gunning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58B46-CDAC-447E-97C4-A84CCC6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3" y="849223"/>
            <a:ext cx="8676333" cy="10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6857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Application Idea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331" y="2083086"/>
            <a:ext cx="6808340" cy="37278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Video game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Borrowed inspiration from multiple games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Call of Duty: Zombies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E" sz="2400" dirty="0">
                <a:solidFill>
                  <a:schemeClr val="bg1"/>
                </a:solidFill>
              </a:rPr>
              <a:t>Hotline Miami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</a:rPr>
              <a:t>Merged genres to create something unique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6B02434-40EF-4179-A6DB-63073520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75" y="1941815"/>
            <a:ext cx="3837211" cy="1739373"/>
          </a:xfrm>
          <a:prstGeom prst="rect">
            <a:avLst/>
          </a:prstGeom>
        </p:spPr>
      </p:pic>
      <p:pic>
        <p:nvPicPr>
          <p:cNvPr id="7" name="Picture 6" descr="A picture containing text, dark, lit, light&#10;&#10;Description automatically generated">
            <a:extLst>
              <a:ext uri="{FF2B5EF4-FFF2-40B4-BE49-F238E27FC236}">
                <a16:creationId xmlns:a16="http://schemas.microsoft.com/office/drawing/2014/main" id="{13AC0882-A333-48DF-8EAE-AC47E36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71" y="4094722"/>
            <a:ext cx="3827115" cy="19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583"/>
            <a:ext cx="9144000" cy="1023617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Target Audience (Shane)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692" y="2781837"/>
            <a:ext cx="5301465" cy="34995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Top-down shooter genre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Endless round-based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</a:rPr>
              <a:t>Pixel-art styled games</a:t>
            </a:r>
          </a:p>
          <a:p>
            <a:pPr algn="l"/>
            <a:endParaRPr lang="en-IE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BC766-AA31-479B-9F88-6AEB858A3E6F}"/>
              </a:ext>
            </a:extLst>
          </p:cNvPr>
          <p:cNvSpPr txBox="1"/>
          <p:nvPr/>
        </p:nvSpPr>
        <p:spPr>
          <a:xfrm>
            <a:off x="6096000" y="2003461"/>
            <a:ext cx="399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chemeClr val="bg1"/>
                </a:solidFill>
              </a:rPr>
              <a:t>For fans of: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74926877-153E-448D-8151-3A39CA56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80" y="2326626"/>
            <a:ext cx="2569744" cy="2629229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EA26374F-73E9-4B84-9AA3-095679DBD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5" y="2307906"/>
            <a:ext cx="2285714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0287"/>
            <a:ext cx="9144000" cy="920875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Technologies Used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114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Project Plan (Cree)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22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Progress So Far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6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7030A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A7A-A98D-4EA8-96DA-E78FD9A2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776"/>
            <a:ext cx="9144000" cy="941424"/>
          </a:xfrm>
        </p:spPr>
        <p:txBody>
          <a:bodyPr/>
          <a:lstStyle/>
          <a:p>
            <a:r>
              <a:rPr lang="en-IE" b="1" dirty="0">
                <a:solidFill>
                  <a:schemeClr val="bg1"/>
                </a:solidFill>
              </a:rPr>
              <a:t>Challenges Faced (Sean)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C1459-9DC9-42D1-A122-31B3EF84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15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Mid-Point Presentation Group 22</vt:lpstr>
      <vt:lpstr>Application Idea (Shane)</vt:lpstr>
      <vt:lpstr>Target Audience (Shane)</vt:lpstr>
      <vt:lpstr>Technologies Used (Cree)</vt:lpstr>
      <vt:lpstr>Project Plan (Cree)</vt:lpstr>
      <vt:lpstr>Progress So Far (Sean)</vt:lpstr>
      <vt:lpstr>Challenges Faced (Sean)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Presentation Group 22</dc:title>
  <dc:creator>Shane Mulrooney</dc:creator>
  <cp:lastModifiedBy>Shane Mulrooney</cp:lastModifiedBy>
  <cp:revision>17</cp:revision>
  <dcterms:created xsi:type="dcterms:W3CDTF">2021-03-11T09:24:58Z</dcterms:created>
  <dcterms:modified xsi:type="dcterms:W3CDTF">2021-03-11T09:59:48Z</dcterms:modified>
</cp:coreProperties>
</file>