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1E6C-6441-4BFA-9C99-AE444A8F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5293-2F14-4B86-8429-B0694F1F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C549-9CD1-4686-B341-49F29EAE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6923-DF3F-407B-8E06-170B1146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EF86-5C5D-4AE3-A5EA-BD0F7B7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7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9632-D584-4E88-9488-758A8881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34A0-E6D6-479C-9561-059525F1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630-E965-4280-9177-9B79C73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6A0B-A3E9-4644-80DE-E622990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D983-CD0F-47C2-A9F3-25E3F14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9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AB55-B500-43EF-81A1-28CF1717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6312-BE1B-4C80-8C1F-157511C7A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CDE8-16A5-4423-9393-E4D2DC7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730-FCBD-4888-AC08-3AB6A93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CD41-2F7D-4686-9D63-E74B56B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3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CB63-5ADB-4EDA-8C1A-E2B40F44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62F4-6DAD-49D3-A992-DAC7317E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2E10-959D-4542-A50F-8AD6CCAA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D6D-A32B-4F85-A1BC-5F68EA6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F58F-B419-4278-8457-5AAC447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15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374-E895-4608-BD7B-321A9D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1AD5-FE4D-43F8-91BA-96D6F0E8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C3C8-E407-4B85-BB8B-C7FC932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1E9F-8712-4ED2-BFA8-7A1BF382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46EA-64CB-4AA5-B09E-5E9D7612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6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417-6E92-4435-80E4-23260382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9B43-6C55-4E05-83DA-B35D5C1D9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DEC2-F371-4DA4-B3C9-50BDF1BF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164A-AE61-4B5E-91DC-B9873CA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021E-6ED7-4347-82AC-2CD49BF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90DA-3898-478E-87D8-C0631B1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43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734-5EBF-4187-9973-76D08F3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7A5C-9B82-4CB2-9AFA-6484397B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DE27F-696D-48E2-B598-85DEEA68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D198-77F5-4DB6-9662-9981528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4702-57C0-4200-A562-FE1B3489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6D8DB-E0CA-4880-AD38-CBA4D485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6BE9D-B6BD-48F4-AEF1-22B1F80D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9A4DF-03CD-4318-A094-0EDB6E1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14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D429-BA08-4F7C-A893-FCEDACB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5014-28F6-406D-99EB-DDCCB20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E584A-5537-4882-B7C6-76102F25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A008-28B7-4AA9-BC44-B1E81D15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9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48D8A-23F6-49C8-8FA9-0F9CBC86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5268D-09DC-4149-A259-E93CC80B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781B-A386-4D54-A79A-1A5A5C99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44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8DEF-E2D4-4D44-8F32-2E3DF53D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7EA2-EDA6-4D20-A9D2-592A50C2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011-AB85-402B-85BD-A8571395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5022-90C4-4313-8F29-EC80D3F5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6E86-BD3C-4D87-AB77-A3F13E54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B0B9-8AEA-425F-A47B-B45E792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0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1FD8-41D6-4891-8AF0-FDA83361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2C1C6-6642-415F-B6C1-F963833A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9934-64B3-4EC8-A356-4E0A085A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42D61-0DFC-4B5A-A7F1-399D705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9A97A-CF18-4C14-BF30-38F4469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EC7A-04A2-4D62-A950-D10C8A98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1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100000">
              <a:srgbClr val="C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F12C2-DAC6-4092-9708-510DC8C7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ABD2-40A8-42CB-8F94-56F77C8A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885D-CD5B-4CBA-A067-39CE5B1A6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768A-3878-43B0-BBD3-01E301A30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4053-2CB4-437E-81DB-4D2F357E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6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682-0745-4B34-87B2-D13C8C03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126"/>
            <a:ext cx="9144000" cy="1019681"/>
          </a:xfrm>
        </p:spPr>
        <p:txBody>
          <a:bodyPr>
            <a:normAutofit fontScale="90000"/>
          </a:bodyPr>
          <a:lstStyle/>
          <a:p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Group  22 </a:t>
            </a:r>
            <a:b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</a:b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Final  Presentation</a:t>
            </a:r>
            <a:b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</a:b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2</a:t>
            </a:r>
            <a:r>
              <a:rPr lang="en-IE" b="1" baseline="30000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nd</a:t>
            </a: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 Year  Team  Project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8499-7EA1-475B-A6D8-C0528E18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058279"/>
          </a:xfrm>
        </p:spPr>
        <p:txBody>
          <a:bodyPr>
            <a:normAutofit fontScale="85000" lnSpcReduction="20000"/>
          </a:bodyPr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By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Shane  Mulrooney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Sean  Fulton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Cree 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9ED0F-A0DF-4E96-BE81-544BE092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83" y="449561"/>
            <a:ext cx="10027233" cy="1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4D3-49B3-463E-8BFB-DA1E98ED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Application 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55AC-4EF5-40C3-AFE2-5B743DD7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407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28A-6742-4375-BEC2-12D402B4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Target  Audience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EC4-69E0-4191-9F61-984A9F06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93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8813-252A-4FA4-B5C1-CDE84748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Technology  and software</a:t>
            </a:r>
            <a:b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</a:br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used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1F88-A7CE-44F9-A881-B94ED74E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9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F6B-D1E0-4BE5-A4EC-C88CC60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Project Plan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F97D-A379-4C79-A47B-45617779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5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959-7806-4B4E-8909-AA8D9923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9590"/>
          </a:xfrm>
        </p:spPr>
        <p:txBody>
          <a:bodyPr>
            <a:normAutofit fontScale="90000"/>
          </a:bodyPr>
          <a:lstStyle/>
          <a:p>
            <a:pPr algn="ctr"/>
            <a:r>
              <a:rPr lang="en-IE" sz="6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individual </a:t>
            </a:r>
            <a:r>
              <a:rPr lang="en-IE" sz="6600" dirty="0" err="1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responsibilites</a:t>
            </a:r>
            <a:endParaRPr lang="en-IE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AD37-6C0D-4E4C-AED1-FC79F344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10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A936-6571-43D7-9D36-B9EB5CDF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Challenges Overcame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7EC7-1CD5-436C-AA03-6FCC0F5D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3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ArcadeClassic</vt:lpstr>
      <vt:lpstr>Arial</vt:lpstr>
      <vt:lpstr>Calibri</vt:lpstr>
      <vt:lpstr>Calibri Light</vt:lpstr>
      <vt:lpstr>Office Theme</vt:lpstr>
      <vt:lpstr>Group  22  Final  Presentation 2nd Year  Team  Project 2021</vt:lpstr>
      <vt:lpstr>Application  Idea</vt:lpstr>
      <vt:lpstr>Target  Audience</vt:lpstr>
      <vt:lpstr>Technology  and software used</vt:lpstr>
      <vt:lpstr>Project Plan</vt:lpstr>
      <vt:lpstr>individual responsibilites</vt:lpstr>
      <vt:lpstr>Challenges Overcame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 22  Final  Presentation 2nd Year  Team  Project 2021</dc:title>
  <dc:creator>Shane Mulrooney</dc:creator>
  <cp:lastModifiedBy>Shane Mulrooney</cp:lastModifiedBy>
  <cp:revision>6</cp:revision>
  <dcterms:created xsi:type="dcterms:W3CDTF">2021-04-20T10:12:19Z</dcterms:created>
  <dcterms:modified xsi:type="dcterms:W3CDTF">2021-04-20T10:35:23Z</dcterms:modified>
</cp:coreProperties>
</file>