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Game</a:t>
            </a:r>
            <a:r>
              <a:rPr lang="en-US" baseline="0" dirty="0">
                <a:solidFill>
                  <a:schemeClr val="bg1"/>
                </a:solidFill>
              </a:rPr>
              <a:t> Development</a:t>
            </a:r>
            <a:r>
              <a:rPr lang="en-US" dirty="0">
                <a:solidFill>
                  <a:schemeClr val="bg1"/>
                </a:solidFill>
              </a:rPr>
              <a:t> 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Sheet1!$B$2:$B$13</c:f>
              <c:numCache>
                <c:formatCode>dd/mm/yy;@</c:formatCode>
                <c:ptCount val="12"/>
                <c:pt idx="0">
                  <c:v>44222</c:v>
                </c:pt>
                <c:pt idx="1">
                  <c:v>44235</c:v>
                </c:pt>
                <c:pt idx="2">
                  <c:v>44257</c:v>
                </c:pt>
                <c:pt idx="3">
                  <c:v>44257</c:v>
                </c:pt>
                <c:pt idx="4">
                  <c:v>44265</c:v>
                </c:pt>
                <c:pt idx="5">
                  <c:v>44265</c:v>
                </c:pt>
                <c:pt idx="6">
                  <c:v>44265</c:v>
                </c:pt>
                <c:pt idx="7">
                  <c:v>44272</c:v>
                </c:pt>
                <c:pt idx="8">
                  <c:v>44288</c:v>
                </c:pt>
                <c:pt idx="9">
                  <c:v>44295</c:v>
                </c:pt>
                <c:pt idx="10">
                  <c:v>44302</c:v>
                </c:pt>
                <c:pt idx="11">
                  <c:v>44315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9-43C6-8967-5191E40839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739-43C6-8967-5191E40839C8}"/>
              </c:ext>
            </c:extLst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739-43C6-8967-5191E40839C8}"/>
              </c:ext>
            </c:extLst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39-43C6-8967-5191E40839C8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39-43C6-8967-5191E40839C8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739-43C6-8967-5191E40839C8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739-43C6-8967-5191E40839C8}"/>
              </c:ext>
            </c:extLst>
          </c:dPt>
          <c:cat>
            <c:strRef>
              <c:f>Sheet1!$A$2:$A$13</c:f>
              <c:strCache>
                <c:ptCount val="12"/>
                <c:pt idx="0">
                  <c:v>Preparatory Phase</c:v>
                </c:pt>
                <c:pt idx="1">
                  <c:v>Full Understanding of Concept</c:v>
                </c:pt>
                <c:pt idx="2">
                  <c:v>Character Movement</c:v>
                </c:pt>
                <c:pt idx="3">
                  <c:v>Boundaries</c:v>
                </c:pt>
                <c:pt idx="4">
                  <c:v>Spawning Enemies</c:v>
                </c:pt>
                <c:pt idx="5">
                  <c:v>Interaction between Sprites</c:v>
                </c:pt>
                <c:pt idx="6">
                  <c:v>Health System</c:v>
                </c:pt>
                <c:pt idx="7">
                  <c:v>Round and Wave System</c:v>
                </c:pt>
                <c:pt idx="8">
                  <c:v>Sprite Animation</c:v>
                </c:pt>
                <c:pt idx="9">
                  <c:v>Different Weapons (Polymorhism)</c:v>
                </c:pt>
                <c:pt idx="10">
                  <c:v>Environmental Interaction</c:v>
                </c:pt>
                <c:pt idx="11">
                  <c:v>Final Testing and Debugging Phase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21</c:v>
                </c:pt>
                <c:pt idx="2">
                  <c:v>7</c:v>
                </c:pt>
                <c:pt idx="3">
                  <c:v>30</c:v>
                </c:pt>
                <c:pt idx="4">
                  <c:v>14</c:v>
                </c:pt>
                <c:pt idx="5">
                  <c:v>22</c:v>
                </c:pt>
                <c:pt idx="6">
                  <c:v>22</c:v>
                </c:pt>
                <c:pt idx="7">
                  <c:v>7</c:v>
                </c:pt>
                <c:pt idx="8">
                  <c:v>26</c:v>
                </c:pt>
                <c:pt idx="9">
                  <c:v>14</c:v>
                </c:pt>
                <c:pt idx="10">
                  <c:v>12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739-43C6-8967-5191E4083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100"/>
        <c:axId val="1112496480"/>
        <c:axId val="11125014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Preparatory Phase</c:v>
                      </c:pt>
                      <c:pt idx="1">
                        <c:v>Full Understanding of Concept</c:v>
                      </c:pt>
                      <c:pt idx="2">
                        <c:v>Character Movement</c:v>
                      </c:pt>
                      <c:pt idx="3">
                        <c:v>Boundaries</c:v>
                      </c:pt>
                      <c:pt idx="4">
                        <c:v>Spawning Enemies</c:v>
                      </c:pt>
                      <c:pt idx="5">
                        <c:v>Interaction between Sprites</c:v>
                      </c:pt>
                      <c:pt idx="6">
                        <c:v>Health System</c:v>
                      </c:pt>
                      <c:pt idx="7">
                        <c:v>Round and Wave System</c:v>
                      </c:pt>
                      <c:pt idx="8">
                        <c:v>Sprite Animation</c:v>
                      </c:pt>
                      <c:pt idx="9">
                        <c:v>Different Weapons (Polymorhism)</c:v>
                      </c:pt>
                      <c:pt idx="10">
                        <c:v>Environmental Interaction</c:v>
                      </c:pt>
                      <c:pt idx="11">
                        <c:v>Final Testing and Debugging Phase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dd/mm/yy;@</c:formatCode>
                      <c:ptCount val="12"/>
                      <c:pt idx="0">
                        <c:v>44234</c:v>
                      </c:pt>
                      <c:pt idx="1">
                        <c:v>44256</c:v>
                      </c:pt>
                      <c:pt idx="2">
                        <c:v>44264</c:v>
                      </c:pt>
                      <c:pt idx="3">
                        <c:v>44287</c:v>
                      </c:pt>
                      <c:pt idx="4">
                        <c:v>44279</c:v>
                      </c:pt>
                      <c:pt idx="5">
                        <c:v>44287</c:v>
                      </c:pt>
                      <c:pt idx="6">
                        <c:v>44287</c:v>
                      </c:pt>
                      <c:pt idx="7">
                        <c:v>44279</c:v>
                      </c:pt>
                      <c:pt idx="8">
                        <c:v>44314</c:v>
                      </c:pt>
                      <c:pt idx="9">
                        <c:v>44309</c:v>
                      </c:pt>
                      <c:pt idx="10">
                        <c:v>44314</c:v>
                      </c:pt>
                      <c:pt idx="11">
                        <c:v>44323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A739-43C6-8967-5191E40839C8}"/>
                  </c:ext>
                </c:extLst>
              </c15:ser>
            </c15:filteredBarSeries>
          </c:ext>
        </c:extLst>
      </c:barChart>
      <c:catAx>
        <c:axId val="1112496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501472"/>
        <c:crosses val="autoZero"/>
        <c:auto val="1"/>
        <c:lblAlgn val="ctr"/>
        <c:lblOffset val="100"/>
        <c:noMultiLvlLbl val="0"/>
      </c:catAx>
      <c:valAx>
        <c:axId val="111250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496480"/>
        <c:crosses val="autoZero"/>
        <c:crossBetween val="between"/>
      </c:valAx>
      <c:spPr>
        <a:noFill/>
        <a:ln>
          <a:noFill/>
        </a:ln>
        <a:effectLst>
          <a:outerShdw blurRad="50800" dist="38100" dir="8100000" algn="tr" rotWithShape="0">
            <a:prstClr val="black">
              <a:alpha val="1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18/03/2021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Mid-Point 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94" y="2275746"/>
            <a:ext cx="857559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Game Development Program: Godot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Uses </a:t>
            </a:r>
            <a:r>
              <a:rPr lang="en-IE" dirty="0" err="1">
                <a:solidFill>
                  <a:schemeClr val="bg1"/>
                </a:solidFill>
              </a:rPr>
              <a:t>GDScript</a:t>
            </a:r>
            <a:r>
              <a:rPr lang="en-IE" dirty="0">
                <a:solidFill>
                  <a:schemeClr val="bg1"/>
                </a:solidFill>
              </a:rPr>
              <a:t> which is simple and easy to learn/use. Designed to be familiar to users who have used Python.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Decided this would be best program to use as it incorporates a lot of features that are needed within out game, e.g. Simple character animation, collision detection layers, tile maps, multiple scenes, instances,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F0BCBBF-8236-4C9C-902B-84781E0E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84" y="2518376"/>
            <a:ext cx="2892357" cy="117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9BE12-298A-4FFB-A246-16A4FCC1E3C5}"/>
              </a:ext>
            </a:extLst>
          </p:cNvPr>
          <p:cNvSpPr txBox="1"/>
          <p:nvPr/>
        </p:nvSpPr>
        <p:spPr>
          <a:xfrm>
            <a:off x="477793" y="4115479"/>
            <a:ext cx="857558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200" dirty="0" err="1">
                <a:solidFill>
                  <a:schemeClr val="bg1"/>
                </a:solidFill>
              </a:rPr>
              <a:t>Github</a:t>
            </a:r>
            <a:r>
              <a:rPr lang="en-IE" sz="2200" dirty="0">
                <a:solidFill>
                  <a:schemeClr val="bg1"/>
                </a:solidFill>
              </a:rPr>
              <a:t> Desktop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Used in order to keep the game file updated and readily available for all team members at all times.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900" dirty="0">
                <a:solidFill>
                  <a:schemeClr val="bg1"/>
                </a:solidFill>
              </a:rPr>
              <a:t>Allows user to easily push the work that they have done to the repository, and then other team members simply pull the origin to receive updated game file.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59C68F-818A-4026-8F04-5FCFA597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94" y="4115479"/>
            <a:ext cx="1787612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CC2D6C-1EE3-4407-AE04-A31AD82C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7" y="1680995"/>
            <a:ext cx="10647006" cy="4769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4627397" cy="1655762"/>
          </a:xfrm>
        </p:spPr>
        <p:txBody>
          <a:bodyPr/>
          <a:lstStyle/>
          <a:p>
            <a:r>
              <a:rPr lang="en-IE" sz="2400" b="1" dirty="0">
                <a:solidFill>
                  <a:schemeClr val="bg1"/>
                </a:solidFill>
              </a:rPr>
              <a:t>Plague Panic Gantt Chart</a:t>
            </a:r>
          </a:p>
          <a:p>
            <a:r>
              <a:rPr lang="en-IE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6B08A8-5C60-46F3-8DFF-E4AEAFB8D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245239"/>
              </p:ext>
            </p:extLst>
          </p:nvPr>
        </p:nvGraphicFramePr>
        <p:xfrm>
          <a:off x="1808205" y="2372497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8F422D-681C-4C2C-BABB-AB1E900F45F2}"/>
              </a:ext>
            </a:extLst>
          </p:cNvPr>
          <p:cNvSpPr txBox="1"/>
          <p:nvPr/>
        </p:nvSpPr>
        <p:spPr>
          <a:xfrm>
            <a:off x="356486" y="6037641"/>
            <a:ext cx="114790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Preparatory Phase</a:t>
            </a:r>
            <a:r>
              <a:rPr lang="en-GB" sz="15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Full Understanding of Concept</a:t>
            </a:r>
            <a:r>
              <a:rPr lang="en-GB" sz="1500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 of Basic Functioning Game</a:t>
            </a:r>
            <a:r>
              <a:rPr lang="en-GB" sz="15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Finishing Touches</a:t>
            </a:r>
            <a:r>
              <a:rPr lang="en-GB" sz="15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5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 Testing and Debugging Phase</a:t>
            </a: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7" y="2005151"/>
            <a:ext cx="9144000" cy="941424"/>
          </a:xfrm>
        </p:spPr>
        <p:txBody>
          <a:bodyPr/>
          <a:lstStyle/>
          <a:p>
            <a:pPr algn="l"/>
            <a:r>
              <a:rPr lang="en-IE" dirty="0">
                <a:solidFill>
                  <a:schemeClr val="bg1"/>
                </a:solidFill>
              </a:rPr>
              <a:t>First Level: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first level / map of the game is partially finished with Buildings and Spawn Points.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BB144-FE07-4FAA-9F87-155AC5D6F1FD}"/>
              </a:ext>
            </a:extLst>
          </p:cNvPr>
          <p:cNvSpPr txBox="1">
            <a:spLocks/>
          </p:cNvSpPr>
          <p:nvPr/>
        </p:nvSpPr>
        <p:spPr>
          <a:xfrm>
            <a:off x="1477617" y="2970002"/>
            <a:ext cx="9144000" cy="941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Enemies and Player Character Development</a:t>
            </a:r>
            <a:r>
              <a:rPr lang="en-IE" sz="2800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The Zombies which are the enemy of our player character have been created with AI to chase the Player character each round.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2BD8A7-EE8C-44E8-AE5C-7BF47155EB57}"/>
              </a:ext>
            </a:extLst>
          </p:cNvPr>
          <p:cNvSpPr txBox="1">
            <a:spLocks/>
          </p:cNvSpPr>
          <p:nvPr/>
        </p:nvSpPr>
        <p:spPr>
          <a:xfrm>
            <a:off x="1524000" y="4317655"/>
            <a:ext cx="9144000" cy="16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>
                <a:solidFill>
                  <a:schemeClr val="bg1"/>
                </a:solidFill>
              </a:rPr>
              <a:t>Current Goals: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Researching player items, to allow the player to collect items to be later used.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Give the player a weapon to fight back against the enemies of the game.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bg1"/>
                </a:solidFill>
              </a:rPr>
              <a:t>Improve the main level to give enough area for the player to explore and collect items placed in the world.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E" sz="1800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10"/>
            <a:ext cx="6115878" cy="11488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Shane Mulrooney</cp:lastModifiedBy>
  <cp:revision>32</cp:revision>
  <dcterms:created xsi:type="dcterms:W3CDTF">2021-03-11T09:24:58Z</dcterms:created>
  <dcterms:modified xsi:type="dcterms:W3CDTF">2021-03-18T17:51:25Z</dcterms:modified>
</cp:coreProperties>
</file>