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9-43C6-8967-5191E4083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39-43C6-8967-5191E40839C8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39-43C6-8967-5191E40839C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39-43C6-8967-5191E40839C8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39-43C6-8967-5191E40839C8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739-43C6-8967-5191E40839C8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739-43C6-8967-5191E40839C8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39-43C6-8967-5191E4083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A739-43C6-8967-5191E40839C8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>
                <a:solidFill>
                  <a:schemeClr val="bg1"/>
                </a:solidFill>
              </a:rPr>
              <a:t>Mid-Point </a:t>
            </a:r>
            <a:r>
              <a:rPr lang="en-IE" b="1" dirty="0">
                <a:solidFill>
                  <a:schemeClr val="bg1"/>
                </a:solidFill>
              </a:rPr>
              <a:t>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94" y="2275746"/>
            <a:ext cx="857559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Game Development Program: Godot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Uses </a:t>
            </a:r>
            <a:r>
              <a:rPr lang="en-IE" dirty="0" err="1">
                <a:solidFill>
                  <a:schemeClr val="bg1"/>
                </a:solidFill>
              </a:rPr>
              <a:t>GDScript</a:t>
            </a:r>
            <a:r>
              <a:rPr lang="en-IE" dirty="0">
                <a:solidFill>
                  <a:schemeClr val="bg1"/>
                </a:solidFill>
              </a:rPr>
              <a:t> which is simple and easy to learn/use. Designed to be familiar to users who have used Python.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Decided this would be best program to use as it incorporates a lot of features that are needed within out game, e.g. Simple character animation, collision detection layers, tile maps, multiple scenes, instances,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0BCBBF-8236-4C9C-902B-84781E0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84" y="2518376"/>
            <a:ext cx="2892357" cy="117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9BE12-298A-4FFB-A246-16A4FCC1E3C5}"/>
              </a:ext>
            </a:extLst>
          </p:cNvPr>
          <p:cNvSpPr txBox="1"/>
          <p:nvPr/>
        </p:nvSpPr>
        <p:spPr>
          <a:xfrm>
            <a:off x="477793" y="4115479"/>
            <a:ext cx="8575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 err="1">
                <a:solidFill>
                  <a:schemeClr val="bg1"/>
                </a:solidFill>
              </a:rPr>
              <a:t>Github</a:t>
            </a:r>
            <a:r>
              <a:rPr lang="en-IE" dirty="0">
                <a:solidFill>
                  <a:schemeClr val="bg1"/>
                </a:solidFill>
              </a:rPr>
              <a:t> Desktop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Used in order to keep the game file updated and readily available for all team members at all times.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Allows user to easily push the work that they have done to the repository, and then other team members simply pull the origin to receive updated game file.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59C68F-818A-4026-8F04-5FCFA59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94" y="4115479"/>
            <a:ext cx="1787612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CC2D6C-1EE3-4407-AE04-A31AD82C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7" y="1680995"/>
            <a:ext cx="10647006" cy="4769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4627397" cy="1655762"/>
          </a:xfrm>
        </p:spPr>
        <p:txBody>
          <a:bodyPr/>
          <a:lstStyle/>
          <a:p>
            <a:r>
              <a:rPr lang="en-IE" sz="2400" b="1" dirty="0">
                <a:solidFill>
                  <a:schemeClr val="bg1"/>
                </a:solidFill>
              </a:rPr>
              <a:t>Plague Panic Gantt Chart</a:t>
            </a:r>
          </a:p>
          <a:p>
            <a:r>
              <a:rPr lang="en-IE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B08A8-5C60-46F3-8DFF-E4AEAFB8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45239"/>
              </p:ext>
            </p:extLst>
          </p:nvPr>
        </p:nvGraphicFramePr>
        <p:xfrm>
          <a:off x="1808205" y="2372497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8F422D-681C-4C2C-BABB-AB1E900F45F2}"/>
              </a:ext>
            </a:extLst>
          </p:cNvPr>
          <p:cNvSpPr txBox="1"/>
          <p:nvPr/>
        </p:nvSpPr>
        <p:spPr>
          <a:xfrm>
            <a:off x="356486" y="6037641"/>
            <a:ext cx="114790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Preparatory Phase</a:t>
            </a:r>
            <a:r>
              <a:rPr lang="en-GB" sz="15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 Understanding of Concept</a:t>
            </a:r>
            <a:r>
              <a:rPr lang="en-GB" sz="15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of Basic Functioning Game</a:t>
            </a:r>
            <a:r>
              <a:rPr lang="en-GB" sz="15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Finishing Touches</a:t>
            </a:r>
            <a:r>
              <a:rPr lang="en-GB" sz="1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Testing and Debugging Phase</a:t>
            </a: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10"/>
            <a:ext cx="6115878" cy="11488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Cree Gunning</cp:lastModifiedBy>
  <cp:revision>25</cp:revision>
  <dcterms:created xsi:type="dcterms:W3CDTF">2021-03-11T09:24:58Z</dcterms:created>
  <dcterms:modified xsi:type="dcterms:W3CDTF">2021-03-11T11:20:30Z</dcterms:modified>
</cp:coreProperties>
</file>