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0"/>
  </p:notesMasterIdLst>
  <p:sldIdLst>
    <p:sldId id="303" r:id="rId5"/>
    <p:sldId id="318" r:id="rId6"/>
    <p:sldId id="356" r:id="rId7"/>
    <p:sldId id="360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4911E"/>
    <a:srgbClr val="0184B3"/>
    <a:srgbClr val="22D5E9"/>
    <a:srgbClr val="EF8436"/>
    <a:srgbClr val="2B2B3A"/>
    <a:srgbClr val="47A8B8"/>
    <a:srgbClr val="FBB642"/>
    <a:srgbClr val="8BA83C"/>
    <a:srgbClr val="27A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476" autoAdjust="0"/>
  </p:normalViewPr>
  <p:slideViewPr>
    <p:cSldViewPr>
      <p:cViewPr varScale="1">
        <p:scale>
          <a:sx n="68" d="100"/>
          <a:sy n="68" d="100"/>
        </p:scale>
        <p:origin x="112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F43D0-DCFC-44D6-95E1-23FB25E79A9D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B898-394D-406C-A65F-AEB051695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Make learning an adventure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5663" y="742950"/>
            <a:ext cx="4953000" cy="3714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327650" cy="4457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People don’t like putting their hands up</a:t>
            </a:r>
            <a:r>
              <a:rPr lang="en-IE" baseline="0" dirty="0" smtClean="0"/>
              <a:t> in class so this gives them an opportunity to ask questions.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6"/>
            <a:ext cx="4449167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rgbClr val="ECECEC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nlinemictes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93"/>
            <a:ext cx="7010400" cy="5714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>
            <a:off x="5745089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1219200" y="353891"/>
            <a:ext cx="6553200" cy="560509"/>
          </a:xfrm>
          <a:prstGeom prst="rect">
            <a:avLst/>
          </a:prstGeom>
          <a:solidFill>
            <a:srgbClr val="018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689" y="279519"/>
            <a:ext cx="6142111" cy="711081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CLASS STARTS @ 11.05am Sharp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1688" y="1828800"/>
            <a:ext cx="61421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 smtClean="0">
                <a:solidFill>
                  <a:srgbClr val="0070C0"/>
                </a:solidFill>
              </a:rPr>
              <a:t>Team Project</a:t>
            </a:r>
          </a:p>
          <a:p>
            <a:pPr algn="ctr"/>
            <a:endParaRPr lang="en-IE" sz="2000" b="1" dirty="0"/>
          </a:p>
          <a:p>
            <a:pPr algn="ctr"/>
            <a:endParaRPr lang="en-IE" sz="2000" b="1" dirty="0" smtClean="0"/>
          </a:p>
          <a:p>
            <a:pPr algn="ctr"/>
            <a:r>
              <a:rPr lang="en-IE" sz="2000" b="1" dirty="0" smtClean="0"/>
              <a:t>Please ensure your </a:t>
            </a:r>
            <a:r>
              <a:rPr lang="en-IE" sz="2000" b="1" dirty="0"/>
              <a:t>microphone is </a:t>
            </a:r>
            <a:r>
              <a:rPr lang="en-IE" sz="2000" b="1" u="sng" dirty="0" smtClean="0"/>
              <a:t>muted but working</a:t>
            </a:r>
            <a:r>
              <a:rPr lang="en-IE" sz="2000" b="1" dirty="0" smtClean="0"/>
              <a:t> at the start of class. Video is optional.</a:t>
            </a:r>
          </a:p>
          <a:p>
            <a:pPr algn="ctr"/>
            <a:endParaRPr lang="en-IE" sz="2000" b="1" dirty="0" smtClean="0"/>
          </a:p>
          <a:p>
            <a:pPr algn="ctr"/>
            <a:r>
              <a:rPr lang="en-IE" sz="2000" dirty="0" smtClean="0"/>
              <a:t>To </a:t>
            </a:r>
            <a:r>
              <a:rPr lang="en-IE" sz="2000" dirty="0"/>
              <a:t>test your microphone, do a test before you get started by using: </a:t>
            </a:r>
            <a:r>
              <a:rPr lang="en-IE" sz="2000" dirty="0">
                <a:hlinkClick r:id="rId4"/>
              </a:rPr>
              <a:t>https://www.onlinemictest.com/</a:t>
            </a:r>
            <a:endParaRPr lang="en-IE" sz="2000" dirty="0"/>
          </a:p>
          <a:p>
            <a:pPr algn="ctr"/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7096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0" y="1295400"/>
            <a:ext cx="6335165" cy="0"/>
          </a:xfrm>
          <a:prstGeom prst="line">
            <a:avLst/>
          </a:prstGeom>
          <a:ln w="57150">
            <a:solidFill>
              <a:srgbClr val="00A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41"/>
          <p:cNvSpPr>
            <a:spLocks noGrp="1"/>
          </p:cNvSpPr>
          <p:nvPr>
            <p:ph type="ctrTitle"/>
          </p:nvPr>
        </p:nvSpPr>
        <p:spPr>
          <a:xfrm>
            <a:off x="2071477" y="2685439"/>
            <a:ext cx="556260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Project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Week </a:t>
            </a:r>
            <a:r>
              <a:rPr lang="en-US" b="1" dirty="0" smtClean="0">
                <a:solidFill>
                  <a:srgbClr val="FF6600"/>
                </a:solidFill>
              </a:rPr>
              <a:t>5 </a:t>
            </a:r>
            <a:r>
              <a:rPr lang="en-US" b="1" dirty="0" smtClean="0">
                <a:solidFill>
                  <a:srgbClr val="FF6600"/>
                </a:solidFill>
              </a:rPr>
              <a:t>– </a:t>
            </a:r>
            <a:r>
              <a:rPr lang="en-US" b="1" dirty="0" smtClean="0">
                <a:solidFill>
                  <a:srgbClr val="FF6600"/>
                </a:solidFill>
              </a:rPr>
              <a:t>Mid Point Presentations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rgbClr val="FF716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7564" y="4267200"/>
            <a:ext cx="30754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3200" b="1" dirty="0" smtClean="0">
                <a:solidFill>
                  <a:srgbClr val="E76A44"/>
                </a:solidFill>
              </a:rPr>
              <a:t>Frances Sheridan</a:t>
            </a:r>
          </a:p>
          <a:p>
            <a:endParaRPr lang="en-IE" sz="3200" dirty="0">
              <a:solidFill>
                <a:srgbClr val="E76A44"/>
              </a:solidFill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24154" y="1209874"/>
            <a:ext cx="3019846" cy="161726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60" y="0"/>
            <a:ext cx="2257740" cy="11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8426"/>
            <a:ext cx="8229600" cy="5414774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23</a:t>
            </a:r>
            <a:r>
              <a:rPr lang="en-IE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11am – 2pm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25</a:t>
            </a:r>
            <a:r>
              <a:rPr lang="en-IE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9am – 1pm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Slots are 10 minutes each with 5 minutes in between to facilitate feedback &amp; switching between meetings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slots fall outside of scheduled class time – not all students will be available for these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ensure your group books a slot that suits all group members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Slots will be available to book soon 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group must book only one slot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group that holds more than one slot will have both cancelled and will have to chose from the remaining slots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Presentations are to me and to one or two corporate volunteers who will ask questions and/or provide feedback on your project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5745089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219200" y="353891"/>
            <a:ext cx="6553200" cy="560509"/>
          </a:xfrm>
          <a:prstGeom prst="rect">
            <a:avLst/>
          </a:prstGeom>
          <a:solidFill>
            <a:srgbClr val="018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Mid Term Presentation Schedule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601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Format:</a:t>
            </a:r>
          </a:p>
          <a:p>
            <a:pPr lvl="1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minute pre-recorded video demo of application</a:t>
            </a:r>
          </a:p>
          <a:p>
            <a:pPr lvl="1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minute live presentation outlining:</a:t>
            </a:r>
          </a:p>
          <a:p>
            <a:pPr lvl="2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Idea</a:t>
            </a:r>
          </a:p>
          <a:p>
            <a:pPr lvl="2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Audience</a:t>
            </a:r>
          </a:p>
          <a:p>
            <a:pPr lvl="2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Technologies/Software/Tools</a:t>
            </a:r>
          </a:p>
          <a:p>
            <a:pPr lvl="2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Plan &amp; Progress to Date</a:t>
            </a:r>
          </a:p>
          <a:p>
            <a:pPr lvl="2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Faced so far</a:t>
            </a:r>
          </a:p>
          <a:p>
            <a:pPr lvl="1"/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minutes Questions &amp; Answers</a:t>
            </a:r>
            <a:endParaRPr lang="en-I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group members must be present at the presentation</a:t>
            </a:r>
          </a:p>
          <a:p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Anyone not present will receive a mark of 0</a:t>
            </a:r>
            <a:endParaRPr lang="en-I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5745089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219200" y="353891"/>
            <a:ext cx="6553200" cy="560509"/>
          </a:xfrm>
          <a:prstGeom prst="rect">
            <a:avLst/>
          </a:prstGeom>
          <a:solidFill>
            <a:srgbClr val="018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Important Notice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5745089" y="533400"/>
            <a:ext cx="3398911" cy="152400"/>
          </a:xfrm>
          <a:prstGeom prst="rect">
            <a:avLst/>
          </a:prstGeom>
          <a:solidFill>
            <a:srgbClr val="0184B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/>
          <p:cNvSpPr/>
          <p:nvPr/>
        </p:nvSpPr>
        <p:spPr>
          <a:xfrm>
            <a:off x="1219200" y="353891"/>
            <a:ext cx="6553200" cy="560509"/>
          </a:xfrm>
          <a:prstGeom prst="rect">
            <a:avLst/>
          </a:prstGeom>
          <a:solidFill>
            <a:srgbClr val="018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Any Questions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9" y="914400"/>
            <a:ext cx="2876550" cy="159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524000" y="2505075"/>
            <a:ext cx="1502875" cy="53435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-1524000" y="6858000"/>
            <a:ext cx="6858000" cy="1371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85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E04D916D7611488AA759BAA9A37716" ma:contentTypeVersion="34" ma:contentTypeDescription="Create a new document." ma:contentTypeScope="" ma:versionID="da43fd5ae1f7ae53ffd28d894363bfb4">
  <xsd:schema xmlns:xsd="http://www.w3.org/2001/XMLSchema" xmlns:xs="http://www.w3.org/2001/XMLSchema" xmlns:p="http://schemas.microsoft.com/office/2006/metadata/properties" xmlns:ns3="05ee331b-510f-4173-a5cc-a06d55a316fd" xmlns:ns4="ac56161a-35a2-4bac-99b6-8739237dc4f6" targetNamespace="http://schemas.microsoft.com/office/2006/metadata/properties" ma:root="true" ma:fieldsID="0e753ad016b352eaafbd0268c41c2a23" ns3:_="" ns4:_="">
    <xsd:import namespace="05ee331b-510f-4173-a5cc-a06d55a316fd"/>
    <xsd:import namespace="ac56161a-35a2-4bac-99b6-8739237dc4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e331b-510f-4173-a5cc-a06d55a316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6161a-35a2-4bac-99b6-8739237dc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_Channel_Section_Location xmlns="ac56161a-35a2-4bac-99b6-8739237dc4f6" xsi:nil="true"/>
    <Invited_Students xmlns="ac56161a-35a2-4bac-99b6-8739237dc4f6" xsi:nil="true"/>
    <Distribution_Groups xmlns="ac56161a-35a2-4bac-99b6-8739237dc4f6" xsi:nil="true"/>
    <Math_Settings xmlns="ac56161a-35a2-4bac-99b6-8739237dc4f6" xsi:nil="true"/>
    <FolderType xmlns="ac56161a-35a2-4bac-99b6-8739237dc4f6" xsi:nil="true"/>
    <Teachers xmlns="ac56161a-35a2-4bac-99b6-8739237dc4f6">
      <UserInfo>
        <DisplayName/>
        <AccountId xsi:nil="true"/>
        <AccountType/>
      </UserInfo>
    </Teachers>
    <Student_Groups xmlns="ac56161a-35a2-4bac-99b6-8739237dc4f6">
      <UserInfo>
        <DisplayName/>
        <AccountId xsi:nil="true"/>
        <AccountType/>
      </UserInfo>
    </Student_Groups>
    <Self_Registration_Enabled xmlns="ac56161a-35a2-4bac-99b6-8739237dc4f6" xsi:nil="true"/>
    <CultureName xmlns="ac56161a-35a2-4bac-99b6-8739237dc4f6" xsi:nil="true"/>
    <Students xmlns="ac56161a-35a2-4bac-99b6-8739237dc4f6">
      <UserInfo>
        <DisplayName/>
        <AccountId xsi:nil="true"/>
        <AccountType/>
      </UserInfo>
    </Students>
    <Is_Collaboration_Space_Locked xmlns="ac56161a-35a2-4bac-99b6-8739237dc4f6" xsi:nil="true"/>
    <LMS_Mappings xmlns="ac56161a-35a2-4bac-99b6-8739237dc4f6" xsi:nil="true"/>
    <IsNotebookLocked xmlns="ac56161a-35a2-4bac-99b6-8739237dc4f6" xsi:nil="true"/>
    <Owner xmlns="ac56161a-35a2-4bac-99b6-8739237dc4f6">
      <UserInfo>
        <DisplayName/>
        <AccountId xsi:nil="true"/>
        <AccountType/>
      </UserInfo>
    </Owner>
    <Has_Teacher_Only_SectionGroup xmlns="ac56161a-35a2-4bac-99b6-8739237dc4f6" xsi:nil="true"/>
    <DefaultSectionNames xmlns="ac56161a-35a2-4bac-99b6-8739237dc4f6" xsi:nil="true"/>
    <AppVersion xmlns="ac56161a-35a2-4bac-99b6-8739237dc4f6" xsi:nil="true"/>
    <TeamsChannelId xmlns="ac56161a-35a2-4bac-99b6-8739237dc4f6" xsi:nil="true"/>
    <Invited_Teachers xmlns="ac56161a-35a2-4bac-99b6-8739237dc4f6" xsi:nil="true"/>
    <NotebookType xmlns="ac56161a-35a2-4bac-99b6-8739237dc4f6" xsi:nil="true"/>
    <Templates xmlns="ac56161a-35a2-4bac-99b6-8739237dc4f6" xsi:nil="true"/>
  </documentManagement>
</p:properties>
</file>

<file path=customXml/itemProps1.xml><?xml version="1.0" encoding="utf-8"?>
<ds:datastoreItem xmlns:ds="http://schemas.openxmlformats.org/officeDocument/2006/customXml" ds:itemID="{510C3917-088D-4AF3-8523-E757D6598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823AE-1564-42AA-836A-68F5882C86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ee331b-510f-4173-a5cc-a06d55a316fd"/>
    <ds:schemaRef ds:uri="ac56161a-35a2-4bac-99b6-8739237dc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8261BE-5633-410E-BA33-AAF3D0170D1E}">
  <ds:schemaRefs>
    <ds:schemaRef ds:uri="http://schemas.microsoft.com/office/2006/metadata/properties"/>
    <ds:schemaRef ds:uri="http://schemas.microsoft.com/office/2006/documentManagement/types"/>
    <ds:schemaRef ds:uri="05ee331b-510f-4173-a5cc-a06d55a316fd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ac56161a-35a2-4bac-99b6-8739237dc4f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1130-crm-circular-squared-powerpoint-diagram-with-arrows</Template>
  <TotalTime>2848</TotalTime>
  <Words>259</Words>
  <Application>Microsoft Office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2_Office Theme</vt:lpstr>
      <vt:lpstr>CLASS STARTS @ 11.05am Sharp</vt:lpstr>
      <vt:lpstr>Team Project  Week 5 – Mid Point Presentations  </vt:lpstr>
      <vt:lpstr>Mid Term Presentation Schedule</vt:lpstr>
      <vt:lpstr>Important Notice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Circular Squared Diagram with Arrows</dc:title>
  <dc:creator>SlideHunter</dc:creator>
  <cp:lastModifiedBy>Frances Sheridan</cp:lastModifiedBy>
  <cp:revision>303</cp:revision>
  <dcterms:created xsi:type="dcterms:W3CDTF">2013-07-18T10:47:15Z</dcterms:created>
  <dcterms:modified xsi:type="dcterms:W3CDTF">2021-02-23T11:33:55Z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0x0101003EE04D916D7611488AA759BAA9A37716</vt:lpwstr>
  </property>
</Properties>
</file>