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https://encrypted-tbn0.gstatic.com/images?q=tbn:ANd9GcSBc13uT-h1ElaSYy4cVs29u2lngTM2TrTOSCadt2qcd9zyDaA64pAlxb3I8w&amp;amp;s" TargetMode="External" /><Relationship Id="rId3" Type="http://schemas.openxmlformats.org/officeDocument/2006/relationships/image" Target="https://encrypted-tbn0.gstatic.com/images?q=tbn:ANd9GcTsEiURcL09xFTPiOKfCWxyqifcltS2iGET7P8BfT0wMIvqxBxiUcPcl0anlQ&amp;amp;s" TargetMode="External" /><Relationship Id="rId4" Type="http://schemas.openxmlformats.org/officeDocument/2006/relationships/image" Target="https://encrypted-tbn0.gstatic.com/images?q=tbn:ANd9GcQ4ksTXenwXsbkQaikGbOoDQvAZTEp1MERuKfRRCWkhlD4-tVlFNH2zQ7aFEuw&amp;amp;s" TargetMode="Externa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3600000" y="720000"/>
            <a:ext cx="1800000" cy="144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puppies</a:t>
            </a:r>
          </a:p>
        </p:txBody>
      </p:sp>
      <p:sp>
        <p:nvSpPr>
          <p:cNvPr id="3" name="TextBox 2"/>
          <p:cNvSpPr txBox="true"/>
          <p:nvPr/>
        </p:nvSpPr>
        <p:spPr>
          <a:xfrm>
            <a:off x="7200000" y="720000"/>
            <a:ext cx="1800000" cy="144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husky  </a:t>
            </a:r>
          </a:p>
        </p:txBody>
      </p:sp>
      <p:pic>
        <p:nvPicPr>
          <p:cNvPr id="4" name="images?q=tbn:ANd9GcSBc13uT-h1ElaSYy4cVs29u2lngTM2TrTOSCadt2qcd9zyDaA64pAlxb3I8w&amp;amp;s"/>
          <p:cNvPicPr>
            <a:picLocks noChangeAspect="true"/>
          </p:cNvPicPr>
          <p:nvPr/>
        </p:nvPicPr>
        <p:blipFill>
          <a:blip r:link="rId2" cstate="print"/>
          <a:stretch>
            <a:fillRect/>
          </a:stretch>
        </p:blipFill>
        <p:spPr>
          <a:xfrm>
            <a:off x="0" y="3175000"/>
            <a:ext cx="1587500" cy="1587500"/>
          </a:xfrm>
          <a:prstGeom prst="rect">
            <a:avLst/>
          </a:prstGeom>
        </p:spPr>
      </p:pic>
      <p:pic>
        <p:nvPicPr>
          <p:cNvPr id="5" name="images?q=tbn:ANd9GcTsEiURcL09xFTPiOKfCWxyqifcltS2iGET7P8BfT0wMIvqxBxiUcPcl0anlQ&amp;amp;s"/>
          <p:cNvPicPr>
            <a:picLocks noChangeAspect="true"/>
          </p:cNvPicPr>
          <p:nvPr/>
        </p:nvPicPr>
        <p:blipFill>
          <a:blip r:link="rId3" cstate="print"/>
          <a:stretch>
            <a:fillRect/>
          </a:stretch>
        </p:blipFill>
        <p:spPr>
          <a:xfrm>
            <a:off x="1587500" y="3175000"/>
            <a:ext cx="1587500" cy="1587500"/>
          </a:xfrm>
          <a:prstGeom prst="rect">
            <a:avLst/>
          </a:prstGeom>
        </p:spPr>
      </p:pic>
      <p:pic>
        <p:nvPicPr>
          <p:cNvPr id="6" name="images?q=tbn:ANd9GcQ4ksTXenwXsbkQaikGbOoDQvAZTEp1MERuKfRRCWkhlD4-tVlFNH2zQ7aFEuw&amp;amp;s"/>
          <p:cNvPicPr>
            <a:picLocks noChangeAspect="true"/>
          </p:cNvPicPr>
          <p:nvPr/>
        </p:nvPicPr>
        <p:blipFill>
          <a:blip r:link="rId4" cstate="print"/>
          <a:stretch>
            <a:fillRect/>
          </a:stretch>
        </p:blipFill>
        <p:spPr>
          <a:xfrm>
            <a:off x="3175000" y="3175000"/>
            <a:ext cx="1587500" cy="158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