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03813140" r:id="rId2"/>
    <p:sldId id="2147469510" r:id="rId3"/>
    <p:sldId id="2147469513" r:id="rId4"/>
    <p:sldId id="2147469514" r:id="rId5"/>
    <p:sldId id="2147469515" r:id="rId6"/>
    <p:sldId id="2147469516" r:id="rId7"/>
    <p:sldId id="2147469517" r:id="rId8"/>
    <p:sldId id="2147469518" r:id="rId9"/>
    <p:sldId id="2147469519" r:id="rId10"/>
    <p:sldId id="2147469520" r:id="rId11"/>
    <p:sldId id="2147469521" r:id="rId12"/>
    <p:sldId id="2147469522" r:id="rId13"/>
    <p:sldId id="2147469523" r:id="rId14"/>
    <p:sldId id="2147469524" r:id="rId15"/>
    <p:sldId id="2147469525" r:id="rId16"/>
    <p:sldId id="2147469526" r:id="rId17"/>
    <p:sldId id="2147469527" r:id="rId18"/>
    <p:sldId id="2147469528" r:id="rId19"/>
    <p:sldId id="2147469529" r:id="rId20"/>
    <p:sldId id="2147469530" r:id="rId21"/>
    <p:sldId id="2147469531" r:id="rId22"/>
    <p:sldId id="2147469532" r:id="rId23"/>
    <p:sldId id="2147469533" r:id="rId24"/>
    <p:sldId id="2147469534" r:id="rId25"/>
    <p:sldId id="2147469535" r:id="rId26"/>
    <p:sldId id="2147469536" r:id="rId27"/>
    <p:sldId id="2147469540" r:id="rId28"/>
    <p:sldId id="2147469537" r:id="rId29"/>
    <p:sldId id="214746953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A1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4ACA-8BC1-CD93-4B19-D64DF7592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7E67-55EF-12BF-3CEB-60F226B33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F652-1714-74BA-366B-3E09CB83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8CF-22E5-4648-B309-EA63C9248E0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1D36-C294-09C4-24DF-3054ABB8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ECA-6C81-903D-D555-5489F982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8A5-269A-4839-A09D-4D842F84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7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D616-5A41-0099-BEDC-648D98A2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F36C1-BA2F-876D-B5A8-00956AFE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40D5-BA78-3381-5094-423C14CF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8CF-22E5-4648-B309-EA63C9248E0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C77B6-F180-0531-7BD0-93796777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BCFBA-7E20-B6F8-939F-DA293AAD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8A5-269A-4839-A09D-4D842F84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6E134-4827-70B1-4B31-1316F6137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414B0-D814-3492-6FBF-F5255953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2553F-40BA-7D8A-0782-C41517EE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8CF-22E5-4648-B309-EA63C9248E0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04C4-2982-7D49-B019-82F254D1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70BFB-6C5D-5771-32C4-2D91FC12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8A5-269A-4839-A09D-4D842F84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C8A4-A56C-48B2-48DD-D0C1E976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AA35-F033-1790-A1DE-C583CF2F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7C88-D1B5-6581-D240-0EF29AB2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8CF-22E5-4648-B309-EA63C9248E0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E1693-B342-1675-634E-9FC543BF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40F77-21B6-759B-AFAA-8F8B6A39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8A5-269A-4839-A09D-4D842F84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0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BD53-2D62-DB38-560C-EBDD7114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47F44-CF0C-0A35-6B31-8EFAF5E5E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69882-F86A-1F6D-1045-C8B51144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8CF-22E5-4648-B309-EA63C9248E0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D527-3689-1322-E6C3-C832E939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76E6-84F9-469C-29E2-DE3DD2BF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8A5-269A-4839-A09D-4D842F84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2108-0103-7826-88C1-2D12F663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E898-E022-8216-8EE2-6CCC3A43E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15FF9-C311-2E0C-4419-1F489B2F6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8AE0E-DC2E-F10B-9DFA-AF229128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8CF-22E5-4648-B309-EA63C9248E0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0C062-EC1B-B289-2463-F283D830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2D741-9099-C5A5-AD6B-FEAE1C12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8A5-269A-4839-A09D-4D842F84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6AC7-C776-F194-6BA7-E172F19F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EE7CA-4C1D-6205-E2C7-4666685F9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25089-D80F-0EC0-2793-3B6E63D76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6DA8E-6558-7A4F-07CE-4C5D908F2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39552-B253-9D4C-CF51-17D27CA5D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0478D-8CD8-52F7-2E10-35EA6CE7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8CF-22E5-4648-B309-EA63C9248E0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221E0-E5B7-A90D-C67B-6FDF3118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2F543-E42B-3E1A-3EFB-ADBD3329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8A5-269A-4839-A09D-4D842F84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5682-D75B-AB7B-C15D-7169EA01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8E1EA-BA8C-93DF-7A6C-6ED7DD30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8CF-22E5-4648-B309-EA63C9248E0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E710F-DC42-A550-DD26-A53656E9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606B1-73A7-7985-26E3-50E34411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8A5-269A-4839-A09D-4D842F84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3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BC0FA-EDE2-8BC8-3250-5786DAA9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8CF-22E5-4648-B309-EA63C9248E0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88BDC-1534-93F4-5ACB-44BDF201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DAFE8-E999-EB5E-39AE-05278F36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8A5-269A-4839-A09D-4D842F84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3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EAD5-3049-5929-9DFC-FE208FBE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C5DD-6ED7-4E3F-D3D8-BDD7FFA6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DE558-2A27-1517-48CA-12774FE3E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808D8-0E29-D957-E5D9-EF056E41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8CF-22E5-4648-B309-EA63C9248E0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5A1B-1FA3-5093-52B8-25461D82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C0B39-493A-0FC5-4AFF-346C862D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8A5-269A-4839-A09D-4D842F84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6D8D-765E-77FA-8220-940CDA71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67D4E-1EDB-7435-C312-3D0E8D3F9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B641F-8514-9944-AA11-5F7C79F1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FC439-497C-026F-ECFB-01FB3E4E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8CF-22E5-4648-B309-EA63C9248E0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5682D-C33F-CAF7-BA9D-0AA596DA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39A61-D46D-2FA7-D57A-C99B328A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8A5-269A-4839-A09D-4D842F84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4A94C-8770-85CA-3FD0-3939E534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08144-31A1-4B1A-EFE1-D26058A4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B59F8-A8B1-61C0-C5F7-60FCDA288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CE8CF-22E5-4648-B309-EA63C9248E0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192F-5566-946D-5D3F-DFE5EA6E6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2B23-D377-33BC-B286-2B2C787B8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A8A5-269A-4839-A09D-4D842F84C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29EA62-1288-4A01-8745-B8EC211145CC}"/>
              </a:ext>
            </a:extLst>
          </p:cNvPr>
          <p:cNvSpPr txBox="1">
            <a:spLocks/>
          </p:cNvSpPr>
          <p:nvPr/>
        </p:nvSpPr>
        <p:spPr>
          <a:xfrm>
            <a:off x="1749632" y="2966982"/>
            <a:ext cx="8692733" cy="924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Architecture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8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API Code Deployment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FDBD7EA2-2128-F5D8-2307-71B8024E9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" y="65618"/>
            <a:ext cx="4572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12DE6A-ECDE-20AD-245A-ECC2A5946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893"/>
            <a:ext cx="12192000" cy="622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57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API Code Deployment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FDBD7EA2-2128-F5D8-2307-71B8024E9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" y="65618"/>
            <a:ext cx="45720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53DA78-5F28-DAAC-7F9B-AE8539CBB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9496"/>
            <a:ext cx="12192000" cy="622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97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F0B795-A8C5-DA1A-1BCB-FF50D89A3CD7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070DD-5F5F-7B1B-0A8B-7A16E12E8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39" y="577664"/>
            <a:ext cx="11713321" cy="62803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CEC977-8514-85BB-D16D-E9C439ED2F5A}"/>
              </a:ext>
            </a:extLst>
          </p:cNvPr>
          <p:cNvSpPr/>
          <p:nvPr/>
        </p:nvSpPr>
        <p:spPr>
          <a:xfrm>
            <a:off x="4504493" y="4455400"/>
            <a:ext cx="1319437" cy="25161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38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81C03D-218C-C814-43FC-ABD8ABD4BC9E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652D0-A957-8211-ED00-865EBF68E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12" y="583831"/>
            <a:ext cx="11805374" cy="63201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74E9B5-9C41-A6A1-3BE0-6B81DFA1A6C3}"/>
              </a:ext>
            </a:extLst>
          </p:cNvPr>
          <p:cNvSpPr/>
          <p:nvPr/>
        </p:nvSpPr>
        <p:spPr>
          <a:xfrm>
            <a:off x="6363978" y="3792613"/>
            <a:ext cx="1429901" cy="3804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04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5CDB6A-A0C9-3C06-A9D9-38541373FFE0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97A85-E2DC-B0C3-19D0-2404225DA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99" y="586545"/>
            <a:ext cx="11759463" cy="62836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004652-0791-6376-1208-4FA8649F36B1}"/>
              </a:ext>
            </a:extLst>
          </p:cNvPr>
          <p:cNvSpPr/>
          <p:nvPr/>
        </p:nvSpPr>
        <p:spPr>
          <a:xfrm>
            <a:off x="2098824" y="1669240"/>
            <a:ext cx="3295522" cy="306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99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A4765F-1CF6-2626-32BC-3876A33DEE90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DCB16-787B-82C3-586D-7879F8822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6" y="590679"/>
            <a:ext cx="11694910" cy="62577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B868D6-B40C-C948-FC1B-01FCD451131C}"/>
              </a:ext>
            </a:extLst>
          </p:cNvPr>
          <p:cNvSpPr/>
          <p:nvPr/>
        </p:nvSpPr>
        <p:spPr>
          <a:xfrm>
            <a:off x="317003" y="5210239"/>
            <a:ext cx="4297955" cy="9696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5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00C3CA-C644-14EB-B63B-77B6EFBCCED7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653BA-E2FE-1580-60C9-B60F91A80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98" y="658363"/>
            <a:ext cx="11394201" cy="61470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9F2390-7AA1-B83B-ADCA-86A49D7AE569}"/>
              </a:ext>
            </a:extLst>
          </p:cNvPr>
          <p:cNvSpPr/>
          <p:nvPr/>
        </p:nvSpPr>
        <p:spPr>
          <a:xfrm>
            <a:off x="2313628" y="3564276"/>
            <a:ext cx="1325561" cy="5229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6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00C3CA-C644-14EB-B63B-77B6EFBCCED7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D62A8-F658-384B-75AF-D953E7639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07" y="635124"/>
            <a:ext cx="11605784" cy="61864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464A5D-BE31-A37F-407A-04947E5A8C0D}"/>
              </a:ext>
            </a:extLst>
          </p:cNvPr>
          <p:cNvSpPr/>
          <p:nvPr/>
        </p:nvSpPr>
        <p:spPr>
          <a:xfrm>
            <a:off x="2368848" y="1865623"/>
            <a:ext cx="3080731" cy="1902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0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00C3CA-C644-14EB-B63B-77B6EFBCCED7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9A2D5-DF85-F366-8F2E-1D13A1484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00" y="666948"/>
            <a:ext cx="11646397" cy="61307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E18C01-3052-07DF-37AB-F94365AC2AB0}"/>
              </a:ext>
            </a:extLst>
          </p:cNvPr>
          <p:cNvSpPr/>
          <p:nvPr/>
        </p:nvSpPr>
        <p:spPr>
          <a:xfrm>
            <a:off x="2178604" y="1095804"/>
            <a:ext cx="975769" cy="24817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00C3CA-C644-14EB-B63B-77B6EFBCCED7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D4842-7F5F-E188-267B-C9318B547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8" y="621857"/>
            <a:ext cx="11560781" cy="62088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6094D0-7CD7-6DF0-BB93-B29066821BA6}"/>
              </a:ext>
            </a:extLst>
          </p:cNvPr>
          <p:cNvSpPr/>
          <p:nvPr/>
        </p:nvSpPr>
        <p:spPr>
          <a:xfrm>
            <a:off x="7928891" y="957770"/>
            <a:ext cx="4068773" cy="27243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6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4" name="Title 1">
            <a:extLst>
              <a:ext uri="{FF2B5EF4-FFF2-40B4-BE49-F238E27FC236}">
                <a16:creationId xmlns:a16="http://schemas.microsoft.com/office/drawing/2014/main" id="{9D7C1305-37EC-47CD-A6FA-5508170A9BE8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Logical Flow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32B3DF-68D5-1F2A-F92D-CAD008F5B827}"/>
              </a:ext>
            </a:extLst>
          </p:cNvPr>
          <p:cNvGrpSpPr/>
          <p:nvPr/>
        </p:nvGrpSpPr>
        <p:grpSpPr>
          <a:xfrm>
            <a:off x="4554095" y="2790202"/>
            <a:ext cx="3244622" cy="2433753"/>
            <a:chOff x="5346540" y="2837733"/>
            <a:chExt cx="3244622" cy="24337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A61437-C6E6-B64F-C05F-C142C0E031BE}"/>
                </a:ext>
              </a:extLst>
            </p:cNvPr>
            <p:cNvGrpSpPr/>
            <p:nvPr/>
          </p:nvGrpSpPr>
          <p:grpSpPr>
            <a:xfrm>
              <a:off x="5346540" y="2837733"/>
              <a:ext cx="3244622" cy="2433753"/>
              <a:chOff x="5346540" y="3130446"/>
              <a:chExt cx="3244622" cy="2433753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7A15A02-413B-28C3-D217-0DBECE34A92D}"/>
                  </a:ext>
                </a:extLst>
              </p:cNvPr>
              <p:cNvSpPr/>
              <p:nvPr/>
            </p:nvSpPr>
            <p:spPr>
              <a:xfrm>
                <a:off x="5346540" y="3345890"/>
                <a:ext cx="3244622" cy="2218309"/>
              </a:xfrm>
              <a:prstGeom prst="roundRect">
                <a:avLst>
                  <a:gd name="adj" fmla="val 5785"/>
                </a:avLst>
              </a:prstGeom>
              <a:noFill/>
              <a:ln>
                <a:solidFill>
                  <a:srgbClr val="0070C0"/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60525"/>
                          <a:gd name="connsiteY0" fmla="*/ 158238 h 949411"/>
                          <a:gd name="connsiteX1" fmla="*/ 158238 w 1060525"/>
                          <a:gd name="connsiteY1" fmla="*/ 0 h 949411"/>
                          <a:gd name="connsiteX2" fmla="*/ 545143 w 1060525"/>
                          <a:gd name="connsiteY2" fmla="*/ 0 h 949411"/>
                          <a:gd name="connsiteX3" fmla="*/ 902287 w 1060525"/>
                          <a:gd name="connsiteY3" fmla="*/ 0 h 949411"/>
                          <a:gd name="connsiteX4" fmla="*/ 1060525 w 1060525"/>
                          <a:gd name="connsiteY4" fmla="*/ 158238 h 949411"/>
                          <a:gd name="connsiteX5" fmla="*/ 1060525 w 1060525"/>
                          <a:gd name="connsiteY5" fmla="*/ 462047 h 949411"/>
                          <a:gd name="connsiteX6" fmla="*/ 1060525 w 1060525"/>
                          <a:gd name="connsiteY6" fmla="*/ 791173 h 949411"/>
                          <a:gd name="connsiteX7" fmla="*/ 902287 w 1060525"/>
                          <a:gd name="connsiteY7" fmla="*/ 949411 h 949411"/>
                          <a:gd name="connsiteX8" fmla="*/ 545143 w 1060525"/>
                          <a:gd name="connsiteY8" fmla="*/ 949411 h 949411"/>
                          <a:gd name="connsiteX9" fmla="*/ 158238 w 1060525"/>
                          <a:gd name="connsiteY9" fmla="*/ 949411 h 949411"/>
                          <a:gd name="connsiteX10" fmla="*/ 0 w 1060525"/>
                          <a:gd name="connsiteY10" fmla="*/ 791173 h 949411"/>
                          <a:gd name="connsiteX11" fmla="*/ 0 w 1060525"/>
                          <a:gd name="connsiteY11" fmla="*/ 493694 h 949411"/>
                          <a:gd name="connsiteX12" fmla="*/ 0 w 1060525"/>
                          <a:gd name="connsiteY12" fmla="*/ 158238 h 9494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060525" h="949411" extrusionOk="0">
                            <a:moveTo>
                              <a:pt x="0" y="158238"/>
                            </a:moveTo>
                            <a:cubicBezTo>
                              <a:pt x="-6968" y="66548"/>
                              <a:pt x="48378" y="8433"/>
                              <a:pt x="158238" y="0"/>
                            </a:cubicBezTo>
                            <a:cubicBezTo>
                              <a:pt x="349666" y="-16998"/>
                              <a:pt x="425630" y="45732"/>
                              <a:pt x="545143" y="0"/>
                            </a:cubicBezTo>
                            <a:cubicBezTo>
                              <a:pt x="664657" y="-45732"/>
                              <a:pt x="820159" y="12596"/>
                              <a:pt x="902287" y="0"/>
                            </a:cubicBezTo>
                            <a:cubicBezTo>
                              <a:pt x="971578" y="-9904"/>
                              <a:pt x="1073159" y="76883"/>
                              <a:pt x="1060525" y="158238"/>
                            </a:cubicBezTo>
                            <a:cubicBezTo>
                              <a:pt x="1070157" y="289612"/>
                              <a:pt x="1042806" y="329690"/>
                              <a:pt x="1060525" y="462047"/>
                            </a:cubicBezTo>
                            <a:cubicBezTo>
                              <a:pt x="1078244" y="594404"/>
                              <a:pt x="1038376" y="643113"/>
                              <a:pt x="1060525" y="791173"/>
                            </a:cubicBezTo>
                            <a:cubicBezTo>
                              <a:pt x="1059057" y="864564"/>
                              <a:pt x="981426" y="960880"/>
                              <a:pt x="902287" y="949411"/>
                            </a:cubicBezTo>
                            <a:cubicBezTo>
                              <a:pt x="753690" y="960561"/>
                              <a:pt x="631505" y="915417"/>
                              <a:pt x="545143" y="949411"/>
                            </a:cubicBezTo>
                            <a:cubicBezTo>
                              <a:pt x="458781" y="983405"/>
                              <a:pt x="339279" y="911965"/>
                              <a:pt x="158238" y="949411"/>
                            </a:cubicBezTo>
                            <a:cubicBezTo>
                              <a:pt x="73589" y="953494"/>
                              <a:pt x="1058" y="889527"/>
                              <a:pt x="0" y="791173"/>
                            </a:cubicBezTo>
                            <a:cubicBezTo>
                              <a:pt x="-31957" y="731446"/>
                              <a:pt x="21377" y="595516"/>
                              <a:pt x="0" y="493694"/>
                            </a:cubicBezTo>
                            <a:cubicBezTo>
                              <a:pt x="-21377" y="391872"/>
                              <a:pt x="35644" y="296102"/>
                              <a:pt x="0" y="15823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E4C2AFC-BBD3-1447-C8EC-82336AFA0767}"/>
                  </a:ext>
                </a:extLst>
              </p:cNvPr>
              <p:cNvGrpSpPr/>
              <p:nvPr/>
            </p:nvGrpSpPr>
            <p:grpSpPr>
              <a:xfrm>
                <a:off x="5415607" y="3549569"/>
                <a:ext cx="1033535" cy="826516"/>
                <a:chOff x="9037463" y="2483938"/>
                <a:chExt cx="1033535" cy="826516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2FF4205-4E82-B09F-4E49-41ADC6FFFD85}"/>
                    </a:ext>
                  </a:extLst>
                </p:cNvPr>
                <p:cNvSpPr txBox="1"/>
                <p:nvPr/>
              </p:nvSpPr>
              <p:spPr>
                <a:xfrm>
                  <a:off x="9099611" y="2483938"/>
                  <a:ext cx="9144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Customer Data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0AA9AA-C2ED-18C8-3510-0DCC46DA91D3}"/>
                    </a:ext>
                  </a:extLst>
                </p:cNvPr>
                <p:cNvGrpSpPr/>
                <p:nvPr/>
              </p:nvGrpSpPr>
              <p:grpSpPr>
                <a:xfrm>
                  <a:off x="9037463" y="2711997"/>
                  <a:ext cx="1033535" cy="598457"/>
                  <a:chOff x="6345647" y="4148502"/>
                  <a:chExt cx="1033535" cy="598457"/>
                </a:xfrm>
              </p:grpSpPr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782F6E57-0868-2F34-D4CD-FA43CA851683}"/>
                      </a:ext>
                    </a:extLst>
                  </p:cNvPr>
                  <p:cNvSpPr/>
                  <p:nvPr/>
                </p:nvSpPr>
                <p:spPr>
                  <a:xfrm>
                    <a:off x="6402635" y="4148502"/>
                    <a:ext cx="919560" cy="598457"/>
                  </a:xfrm>
                  <a:prstGeom prst="roundRect">
                    <a:avLst/>
                  </a:prstGeom>
                  <a:noFill/>
                  <a:ln>
                    <a:solidFill>
                      <a:srgbClr val="0070C0"/>
                    </a:solidFill>
                    <a:prstDash val="sysDot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1060525"/>
                              <a:gd name="connsiteY0" fmla="*/ 158238 h 949411"/>
                              <a:gd name="connsiteX1" fmla="*/ 158238 w 1060525"/>
                              <a:gd name="connsiteY1" fmla="*/ 0 h 949411"/>
                              <a:gd name="connsiteX2" fmla="*/ 545143 w 1060525"/>
                              <a:gd name="connsiteY2" fmla="*/ 0 h 949411"/>
                              <a:gd name="connsiteX3" fmla="*/ 902287 w 1060525"/>
                              <a:gd name="connsiteY3" fmla="*/ 0 h 949411"/>
                              <a:gd name="connsiteX4" fmla="*/ 1060525 w 1060525"/>
                              <a:gd name="connsiteY4" fmla="*/ 158238 h 949411"/>
                              <a:gd name="connsiteX5" fmla="*/ 1060525 w 1060525"/>
                              <a:gd name="connsiteY5" fmla="*/ 462047 h 949411"/>
                              <a:gd name="connsiteX6" fmla="*/ 1060525 w 1060525"/>
                              <a:gd name="connsiteY6" fmla="*/ 791173 h 949411"/>
                              <a:gd name="connsiteX7" fmla="*/ 902287 w 1060525"/>
                              <a:gd name="connsiteY7" fmla="*/ 949411 h 949411"/>
                              <a:gd name="connsiteX8" fmla="*/ 545143 w 1060525"/>
                              <a:gd name="connsiteY8" fmla="*/ 949411 h 949411"/>
                              <a:gd name="connsiteX9" fmla="*/ 158238 w 1060525"/>
                              <a:gd name="connsiteY9" fmla="*/ 949411 h 949411"/>
                              <a:gd name="connsiteX10" fmla="*/ 0 w 1060525"/>
                              <a:gd name="connsiteY10" fmla="*/ 791173 h 949411"/>
                              <a:gd name="connsiteX11" fmla="*/ 0 w 1060525"/>
                              <a:gd name="connsiteY11" fmla="*/ 493694 h 949411"/>
                              <a:gd name="connsiteX12" fmla="*/ 0 w 1060525"/>
                              <a:gd name="connsiteY12" fmla="*/ 158238 h 9494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1060525" h="949411" extrusionOk="0">
                                <a:moveTo>
                                  <a:pt x="0" y="158238"/>
                                </a:moveTo>
                                <a:cubicBezTo>
                                  <a:pt x="-6968" y="66548"/>
                                  <a:pt x="48378" y="8433"/>
                                  <a:pt x="158238" y="0"/>
                                </a:cubicBezTo>
                                <a:cubicBezTo>
                                  <a:pt x="349666" y="-16998"/>
                                  <a:pt x="425630" y="45732"/>
                                  <a:pt x="545143" y="0"/>
                                </a:cubicBezTo>
                                <a:cubicBezTo>
                                  <a:pt x="664657" y="-45732"/>
                                  <a:pt x="820159" y="12596"/>
                                  <a:pt x="902287" y="0"/>
                                </a:cubicBezTo>
                                <a:cubicBezTo>
                                  <a:pt x="971578" y="-9904"/>
                                  <a:pt x="1073159" y="76883"/>
                                  <a:pt x="1060525" y="158238"/>
                                </a:cubicBezTo>
                                <a:cubicBezTo>
                                  <a:pt x="1070157" y="289612"/>
                                  <a:pt x="1042806" y="329690"/>
                                  <a:pt x="1060525" y="462047"/>
                                </a:cubicBezTo>
                                <a:cubicBezTo>
                                  <a:pt x="1078244" y="594404"/>
                                  <a:pt x="1038376" y="643113"/>
                                  <a:pt x="1060525" y="791173"/>
                                </a:cubicBezTo>
                                <a:cubicBezTo>
                                  <a:pt x="1059057" y="864564"/>
                                  <a:pt x="981426" y="960880"/>
                                  <a:pt x="902287" y="949411"/>
                                </a:cubicBezTo>
                                <a:cubicBezTo>
                                  <a:pt x="753690" y="960561"/>
                                  <a:pt x="631505" y="915417"/>
                                  <a:pt x="545143" y="949411"/>
                                </a:cubicBezTo>
                                <a:cubicBezTo>
                                  <a:pt x="458781" y="983405"/>
                                  <a:pt x="339279" y="911965"/>
                                  <a:pt x="158238" y="949411"/>
                                </a:cubicBezTo>
                                <a:cubicBezTo>
                                  <a:pt x="73589" y="953494"/>
                                  <a:pt x="1058" y="889527"/>
                                  <a:pt x="0" y="791173"/>
                                </a:cubicBezTo>
                                <a:cubicBezTo>
                                  <a:pt x="-31957" y="731446"/>
                                  <a:pt x="21377" y="595516"/>
                                  <a:pt x="0" y="493694"/>
                                </a:cubicBezTo>
                                <a:cubicBezTo>
                                  <a:pt x="-21377" y="391872"/>
                                  <a:pt x="35644" y="296102"/>
                                  <a:pt x="0" y="158238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C0CB3F-AF84-6FFA-E8DF-3148733E228F}"/>
                      </a:ext>
                    </a:extLst>
                  </p:cNvPr>
                  <p:cNvSpPr txBox="1"/>
                  <p:nvPr/>
                </p:nvSpPr>
                <p:spPr>
                  <a:xfrm>
                    <a:off x="6345647" y="4503907"/>
                    <a:ext cx="103353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rPr>
                      <a:t>Azure Storage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F0620D-E13C-AA48-0CEC-9ACFCF9A7C79}"/>
                  </a:ext>
                </a:extLst>
              </p:cNvPr>
              <p:cNvSpPr txBox="1"/>
              <p:nvPr/>
            </p:nvSpPr>
            <p:spPr>
              <a:xfrm>
                <a:off x="6383513" y="3130446"/>
                <a:ext cx="11634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Azure</a:t>
                </a:r>
              </a:p>
            </p:txBody>
          </p:sp>
        </p:grp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CD25AAB-9805-AE0C-F4C4-814230862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0464" y="3594328"/>
              <a:ext cx="226013" cy="226013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A1E39AA-8E05-287A-A70B-610E9DF08379}"/>
              </a:ext>
            </a:extLst>
          </p:cNvPr>
          <p:cNvGrpSpPr/>
          <p:nvPr/>
        </p:nvGrpSpPr>
        <p:grpSpPr>
          <a:xfrm>
            <a:off x="5657379" y="3209325"/>
            <a:ext cx="996097" cy="826516"/>
            <a:chOff x="9846863" y="3256856"/>
            <a:chExt cx="996097" cy="82651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715A3A-C635-8727-41B9-0724BF305490}"/>
                </a:ext>
              </a:extLst>
            </p:cNvPr>
            <p:cNvSpPr txBox="1"/>
            <p:nvPr/>
          </p:nvSpPr>
          <p:spPr>
            <a:xfrm>
              <a:off x="9882702" y="3256856"/>
              <a:ext cx="914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APIs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F91BF5E-3BB3-7701-9F33-211002081282}"/>
                </a:ext>
              </a:extLst>
            </p:cNvPr>
            <p:cNvGrpSpPr/>
            <p:nvPr/>
          </p:nvGrpSpPr>
          <p:grpSpPr>
            <a:xfrm>
              <a:off x="9846863" y="3479328"/>
              <a:ext cx="996097" cy="604044"/>
              <a:chOff x="573461" y="2645795"/>
              <a:chExt cx="996097" cy="604044"/>
            </a:xfrm>
          </p:grpSpPr>
          <p:pic>
            <p:nvPicPr>
              <p:cNvPr id="43" name="Picture 42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F23E75EE-3AD0-0176-D819-9FED11F40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824" y="2764769"/>
                <a:ext cx="269794" cy="269794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84D83C0-8719-2415-7502-826D146F6E39}"/>
                  </a:ext>
                </a:extLst>
              </p:cNvPr>
              <p:cNvGrpSpPr/>
              <p:nvPr/>
            </p:nvGrpSpPr>
            <p:grpSpPr>
              <a:xfrm>
                <a:off x="573461" y="2645795"/>
                <a:ext cx="996097" cy="604044"/>
                <a:chOff x="4417577" y="1860408"/>
                <a:chExt cx="996097" cy="604044"/>
              </a:xfrm>
            </p:grpSpPr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EFA64B71-0C65-60B6-C377-E94A7BA27678}"/>
                    </a:ext>
                  </a:extLst>
                </p:cNvPr>
                <p:cNvSpPr/>
                <p:nvPr/>
              </p:nvSpPr>
              <p:spPr>
                <a:xfrm>
                  <a:off x="4455845" y="1860408"/>
                  <a:ext cx="919560" cy="604044"/>
                </a:xfrm>
                <a:prstGeom prst="roundRect">
                  <a:avLst/>
                </a:prstGeom>
                <a:noFill/>
                <a:ln>
                  <a:solidFill>
                    <a:srgbClr val="0070C0"/>
                  </a:solidFill>
                  <a:prstDash val="sysDot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60525"/>
                            <a:gd name="connsiteY0" fmla="*/ 158238 h 949411"/>
                            <a:gd name="connsiteX1" fmla="*/ 158238 w 1060525"/>
                            <a:gd name="connsiteY1" fmla="*/ 0 h 949411"/>
                            <a:gd name="connsiteX2" fmla="*/ 545143 w 1060525"/>
                            <a:gd name="connsiteY2" fmla="*/ 0 h 949411"/>
                            <a:gd name="connsiteX3" fmla="*/ 902287 w 1060525"/>
                            <a:gd name="connsiteY3" fmla="*/ 0 h 949411"/>
                            <a:gd name="connsiteX4" fmla="*/ 1060525 w 1060525"/>
                            <a:gd name="connsiteY4" fmla="*/ 158238 h 949411"/>
                            <a:gd name="connsiteX5" fmla="*/ 1060525 w 1060525"/>
                            <a:gd name="connsiteY5" fmla="*/ 462047 h 949411"/>
                            <a:gd name="connsiteX6" fmla="*/ 1060525 w 1060525"/>
                            <a:gd name="connsiteY6" fmla="*/ 791173 h 949411"/>
                            <a:gd name="connsiteX7" fmla="*/ 902287 w 1060525"/>
                            <a:gd name="connsiteY7" fmla="*/ 949411 h 949411"/>
                            <a:gd name="connsiteX8" fmla="*/ 545143 w 1060525"/>
                            <a:gd name="connsiteY8" fmla="*/ 949411 h 949411"/>
                            <a:gd name="connsiteX9" fmla="*/ 158238 w 1060525"/>
                            <a:gd name="connsiteY9" fmla="*/ 949411 h 949411"/>
                            <a:gd name="connsiteX10" fmla="*/ 0 w 1060525"/>
                            <a:gd name="connsiteY10" fmla="*/ 791173 h 949411"/>
                            <a:gd name="connsiteX11" fmla="*/ 0 w 1060525"/>
                            <a:gd name="connsiteY11" fmla="*/ 493694 h 949411"/>
                            <a:gd name="connsiteX12" fmla="*/ 0 w 1060525"/>
                            <a:gd name="connsiteY12" fmla="*/ 158238 h 9494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60525" h="949411" extrusionOk="0">
                              <a:moveTo>
                                <a:pt x="0" y="158238"/>
                              </a:moveTo>
                              <a:cubicBezTo>
                                <a:pt x="-6968" y="66548"/>
                                <a:pt x="48378" y="8433"/>
                                <a:pt x="158238" y="0"/>
                              </a:cubicBezTo>
                              <a:cubicBezTo>
                                <a:pt x="349666" y="-16998"/>
                                <a:pt x="425630" y="45732"/>
                                <a:pt x="545143" y="0"/>
                              </a:cubicBezTo>
                              <a:cubicBezTo>
                                <a:pt x="664657" y="-45732"/>
                                <a:pt x="820159" y="12596"/>
                                <a:pt x="902287" y="0"/>
                              </a:cubicBezTo>
                              <a:cubicBezTo>
                                <a:pt x="971578" y="-9904"/>
                                <a:pt x="1073159" y="76883"/>
                                <a:pt x="1060525" y="158238"/>
                              </a:cubicBezTo>
                              <a:cubicBezTo>
                                <a:pt x="1070157" y="289612"/>
                                <a:pt x="1042806" y="329690"/>
                                <a:pt x="1060525" y="462047"/>
                              </a:cubicBezTo>
                              <a:cubicBezTo>
                                <a:pt x="1078244" y="594404"/>
                                <a:pt x="1038376" y="643113"/>
                                <a:pt x="1060525" y="791173"/>
                              </a:cubicBezTo>
                              <a:cubicBezTo>
                                <a:pt x="1059057" y="864564"/>
                                <a:pt x="981426" y="960880"/>
                                <a:pt x="902287" y="949411"/>
                              </a:cubicBezTo>
                              <a:cubicBezTo>
                                <a:pt x="753690" y="960561"/>
                                <a:pt x="631505" y="915417"/>
                                <a:pt x="545143" y="949411"/>
                              </a:cubicBezTo>
                              <a:cubicBezTo>
                                <a:pt x="458781" y="983405"/>
                                <a:pt x="339279" y="911965"/>
                                <a:pt x="158238" y="949411"/>
                              </a:cubicBezTo>
                              <a:cubicBezTo>
                                <a:pt x="73589" y="953494"/>
                                <a:pt x="1058" y="889527"/>
                                <a:pt x="0" y="791173"/>
                              </a:cubicBezTo>
                              <a:cubicBezTo>
                                <a:pt x="-31957" y="731446"/>
                                <a:pt x="21377" y="595516"/>
                                <a:pt x="0" y="493694"/>
                              </a:cubicBezTo>
                              <a:cubicBezTo>
                                <a:pt x="-21377" y="391872"/>
                                <a:pt x="35644" y="296102"/>
                                <a:pt x="0" y="158238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4D598A9-4385-D10A-2A5A-3FBB40B532D0}"/>
                    </a:ext>
                  </a:extLst>
                </p:cNvPr>
                <p:cNvSpPr txBox="1"/>
                <p:nvPr/>
              </p:nvSpPr>
              <p:spPr>
                <a:xfrm>
                  <a:off x="4417577" y="2234857"/>
                  <a:ext cx="9960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Azure Functions</a:t>
                  </a:r>
                </a:p>
              </p:txBody>
            </p:sp>
          </p:grp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A692040-6884-DEFF-CE7B-CB771895E806}"/>
              </a:ext>
            </a:extLst>
          </p:cNvPr>
          <p:cNvGrpSpPr/>
          <p:nvPr/>
        </p:nvGrpSpPr>
        <p:grpSpPr>
          <a:xfrm>
            <a:off x="5674766" y="4277165"/>
            <a:ext cx="996097" cy="824823"/>
            <a:chOff x="6095999" y="2748815"/>
            <a:chExt cx="996097" cy="824823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3594C3E-3A48-3F20-818D-61D767DBE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80603" y="3093920"/>
              <a:ext cx="240833" cy="240833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B973C9A-1893-3E7F-1CB7-6160B7BFB664}"/>
                </a:ext>
              </a:extLst>
            </p:cNvPr>
            <p:cNvGrpSpPr/>
            <p:nvPr/>
          </p:nvGrpSpPr>
          <p:grpSpPr>
            <a:xfrm>
              <a:off x="6095999" y="2748815"/>
              <a:ext cx="996097" cy="824823"/>
              <a:chOff x="2508382" y="2492380"/>
              <a:chExt cx="996097" cy="82482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30FCF20-0BEB-1848-E263-0076D9F4260C}"/>
                  </a:ext>
                </a:extLst>
              </p:cNvPr>
              <p:cNvSpPr txBox="1"/>
              <p:nvPr/>
            </p:nvSpPr>
            <p:spPr>
              <a:xfrm>
                <a:off x="2545531" y="2492380"/>
                <a:ext cx="914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Logging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3B64F09-24A7-A708-977E-A01FF88CD688}"/>
                  </a:ext>
                </a:extLst>
              </p:cNvPr>
              <p:cNvGrpSpPr/>
              <p:nvPr/>
            </p:nvGrpSpPr>
            <p:grpSpPr>
              <a:xfrm>
                <a:off x="2508382" y="2713159"/>
                <a:ext cx="996097" cy="604044"/>
                <a:chOff x="7385769" y="5017807"/>
                <a:chExt cx="996097" cy="604044"/>
              </a:xfrm>
            </p:grpSpPr>
            <p:sp>
              <p:nvSpPr>
                <p:cNvPr id="60" name="Rectangle: Rounded Corners 198">
                  <a:extLst>
                    <a:ext uri="{FF2B5EF4-FFF2-40B4-BE49-F238E27FC236}">
                      <a16:creationId xmlns:a16="http://schemas.microsoft.com/office/drawing/2014/main" id="{3EF66620-9FA6-D4B3-2D85-8E6280A9B846}"/>
                    </a:ext>
                  </a:extLst>
                </p:cNvPr>
                <p:cNvSpPr/>
                <p:nvPr/>
              </p:nvSpPr>
              <p:spPr>
                <a:xfrm>
                  <a:off x="7424037" y="5017807"/>
                  <a:ext cx="919560" cy="604044"/>
                </a:xfrm>
                <a:prstGeom prst="roundRect">
                  <a:avLst/>
                </a:prstGeom>
                <a:noFill/>
                <a:ln>
                  <a:solidFill>
                    <a:srgbClr val="0070C0"/>
                  </a:solidFill>
                  <a:prstDash val="sysDot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60525"/>
                            <a:gd name="connsiteY0" fmla="*/ 158238 h 949411"/>
                            <a:gd name="connsiteX1" fmla="*/ 158238 w 1060525"/>
                            <a:gd name="connsiteY1" fmla="*/ 0 h 949411"/>
                            <a:gd name="connsiteX2" fmla="*/ 545143 w 1060525"/>
                            <a:gd name="connsiteY2" fmla="*/ 0 h 949411"/>
                            <a:gd name="connsiteX3" fmla="*/ 902287 w 1060525"/>
                            <a:gd name="connsiteY3" fmla="*/ 0 h 949411"/>
                            <a:gd name="connsiteX4" fmla="*/ 1060525 w 1060525"/>
                            <a:gd name="connsiteY4" fmla="*/ 158238 h 949411"/>
                            <a:gd name="connsiteX5" fmla="*/ 1060525 w 1060525"/>
                            <a:gd name="connsiteY5" fmla="*/ 462047 h 949411"/>
                            <a:gd name="connsiteX6" fmla="*/ 1060525 w 1060525"/>
                            <a:gd name="connsiteY6" fmla="*/ 791173 h 949411"/>
                            <a:gd name="connsiteX7" fmla="*/ 902287 w 1060525"/>
                            <a:gd name="connsiteY7" fmla="*/ 949411 h 949411"/>
                            <a:gd name="connsiteX8" fmla="*/ 545143 w 1060525"/>
                            <a:gd name="connsiteY8" fmla="*/ 949411 h 949411"/>
                            <a:gd name="connsiteX9" fmla="*/ 158238 w 1060525"/>
                            <a:gd name="connsiteY9" fmla="*/ 949411 h 949411"/>
                            <a:gd name="connsiteX10" fmla="*/ 0 w 1060525"/>
                            <a:gd name="connsiteY10" fmla="*/ 791173 h 949411"/>
                            <a:gd name="connsiteX11" fmla="*/ 0 w 1060525"/>
                            <a:gd name="connsiteY11" fmla="*/ 493694 h 949411"/>
                            <a:gd name="connsiteX12" fmla="*/ 0 w 1060525"/>
                            <a:gd name="connsiteY12" fmla="*/ 158238 h 9494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60525" h="949411" extrusionOk="0">
                              <a:moveTo>
                                <a:pt x="0" y="158238"/>
                              </a:moveTo>
                              <a:cubicBezTo>
                                <a:pt x="-6968" y="66548"/>
                                <a:pt x="48378" y="8433"/>
                                <a:pt x="158238" y="0"/>
                              </a:cubicBezTo>
                              <a:cubicBezTo>
                                <a:pt x="349666" y="-16998"/>
                                <a:pt x="425630" y="45732"/>
                                <a:pt x="545143" y="0"/>
                              </a:cubicBezTo>
                              <a:cubicBezTo>
                                <a:pt x="664657" y="-45732"/>
                                <a:pt x="820159" y="12596"/>
                                <a:pt x="902287" y="0"/>
                              </a:cubicBezTo>
                              <a:cubicBezTo>
                                <a:pt x="971578" y="-9904"/>
                                <a:pt x="1073159" y="76883"/>
                                <a:pt x="1060525" y="158238"/>
                              </a:cubicBezTo>
                              <a:cubicBezTo>
                                <a:pt x="1070157" y="289612"/>
                                <a:pt x="1042806" y="329690"/>
                                <a:pt x="1060525" y="462047"/>
                              </a:cubicBezTo>
                              <a:cubicBezTo>
                                <a:pt x="1078244" y="594404"/>
                                <a:pt x="1038376" y="643113"/>
                                <a:pt x="1060525" y="791173"/>
                              </a:cubicBezTo>
                              <a:cubicBezTo>
                                <a:pt x="1059057" y="864564"/>
                                <a:pt x="981426" y="960880"/>
                                <a:pt x="902287" y="949411"/>
                              </a:cubicBezTo>
                              <a:cubicBezTo>
                                <a:pt x="753690" y="960561"/>
                                <a:pt x="631505" y="915417"/>
                                <a:pt x="545143" y="949411"/>
                              </a:cubicBezTo>
                              <a:cubicBezTo>
                                <a:pt x="458781" y="983405"/>
                                <a:pt x="339279" y="911965"/>
                                <a:pt x="158238" y="949411"/>
                              </a:cubicBezTo>
                              <a:cubicBezTo>
                                <a:pt x="73589" y="953494"/>
                                <a:pt x="1058" y="889527"/>
                                <a:pt x="0" y="791173"/>
                              </a:cubicBezTo>
                              <a:cubicBezTo>
                                <a:pt x="-31957" y="731446"/>
                                <a:pt x="21377" y="595516"/>
                                <a:pt x="0" y="493694"/>
                              </a:cubicBezTo>
                              <a:cubicBezTo>
                                <a:pt x="-21377" y="391872"/>
                                <a:pt x="35644" y="296102"/>
                                <a:pt x="0" y="158238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B0565E2-54FC-6437-13D7-38A1CDFECAF6}"/>
                    </a:ext>
                  </a:extLst>
                </p:cNvPr>
                <p:cNvSpPr txBox="1"/>
                <p:nvPr/>
              </p:nvSpPr>
              <p:spPr>
                <a:xfrm>
                  <a:off x="7385769" y="5392256"/>
                  <a:ext cx="9960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Log Analytics</a:t>
                  </a:r>
                </a:p>
              </p:txBody>
            </p: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1A5F35D-844C-CE20-FB6B-3BACCDC954F6}"/>
              </a:ext>
            </a:extLst>
          </p:cNvPr>
          <p:cNvGrpSpPr/>
          <p:nvPr/>
        </p:nvGrpSpPr>
        <p:grpSpPr>
          <a:xfrm>
            <a:off x="6691744" y="3209325"/>
            <a:ext cx="996097" cy="826516"/>
            <a:chOff x="7059254" y="3256856"/>
            <a:chExt cx="996097" cy="826516"/>
          </a:xfrm>
        </p:grpSpPr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CE58C276-F256-DA0D-F749-7C413ADB3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130" y="3574612"/>
              <a:ext cx="306325" cy="306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4BC0718-D57C-2956-F7BA-46621CF590BF}"/>
                </a:ext>
              </a:extLst>
            </p:cNvPr>
            <p:cNvGrpSpPr/>
            <p:nvPr/>
          </p:nvGrpSpPr>
          <p:grpSpPr>
            <a:xfrm>
              <a:off x="7059254" y="3256856"/>
              <a:ext cx="996097" cy="826516"/>
              <a:chOff x="9846863" y="3256856"/>
              <a:chExt cx="996097" cy="826516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9D17F06-4364-36B6-6C67-634BD177C956}"/>
                  </a:ext>
                </a:extLst>
              </p:cNvPr>
              <p:cNvSpPr txBox="1"/>
              <p:nvPr/>
            </p:nvSpPr>
            <p:spPr>
              <a:xfrm>
                <a:off x="9882702" y="3256856"/>
                <a:ext cx="914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API Gateway</a:t>
                </a: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07730E6-7517-D6E7-95C1-9BF8E5A9757A}"/>
                  </a:ext>
                </a:extLst>
              </p:cNvPr>
              <p:cNvGrpSpPr/>
              <p:nvPr/>
            </p:nvGrpSpPr>
            <p:grpSpPr>
              <a:xfrm>
                <a:off x="9846863" y="3479328"/>
                <a:ext cx="996097" cy="604044"/>
                <a:chOff x="4417577" y="1860408"/>
                <a:chExt cx="996097" cy="604044"/>
              </a:xfrm>
            </p:grpSpPr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837912DF-FBA3-7029-DA97-09F12B93FE27}"/>
                    </a:ext>
                  </a:extLst>
                </p:cNvPr>
                <p:cNvSpPr/>
                <p:nvPr/>
              </p:nvSpPr>
              <p:spPr>
                <a:xfrm>
                  <a:off x="4455845" y="1860408"/>
                  <a:ext cx="919560" cy="604044"/>
                </a:xfrm>
                <a:prstGeom prst="roundRect">
                  <a:avLst/>
                </a:prstGeom>
                <a:noFill/>
                <a:ln>
                  <a:solidFill>
                    <a:srgbClr val="0070C0"/>
                  </a:solidFill>
                  <a:prstDash val="sysDot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60525"/>
                            <a:gd name="connsiteY0" fmla="*/ 158238 h 949411"/>
                            <a:gd name="connsiteX1" fmla="*/ 158238 w 1060525"/>
                            <a:gd name="connsiteY1" fmla="*/ 0 h 949411"/>
                            <a:gd name="connsiteX2" fmla="*/ 545143 w 1060525"/>
                            <a:gd name="connsiteY2" fmla="*/ 0 h 949411"/>
                            <a:gd name="connsiteX3" fmla="*/ 902287 w 1060525"/>
                            <a:gd name="connsiteY3" fmla="*/ 0 h 949411"/>
                            <a:gd name="connsiteX4" fmla="*/ 1060525 w 1060525"/>
                            <a:gd name="connsiteY4" fmla="*/ 158238 h 949411"/>
                            <a:gd name="connsiteX5" fmla="*/ 1060525 w 1060525"/>
                            <a:gd name="connsiteY5" fmla="*/ 462047 h 949411"/>
                            <a:gd name="connsiteX6" fmla="*/ 1060525 w 1060525"/>
                            <a:gd name="connsiteY6" fmla="*/ 791173 h 949411"/>
                            <a:gd name="connsiteX7" fmla="*/ 902287 w 1060525"/>
                            <a:gd name="connsiteY7" fmla="*/ 949411 h 949411"/>
                            <a:gd name="connsiteX8" fmla="*/ 545143 w 1060525"/>
                            <a:gd name="connsiteY8" fmla="*/ 949411 h 949411"/>
                            <a:gd name="connsiteX9" fmla="*/ 158238 w 1060525"/>
                            <a:gd name="connsiteY9" fmla="*/ 949411 h 949411"/>
                            <a:gd name="connsiteX10" fmla="*/ 0 w 1060525"/>
                            <a:gd name="connsiteY10" fmla="*/ 791173 h 949411"/>
                            <a:gd name="connsiteX11" fmla="*/ 0 w 1060525"/>
                            <a:gd name="connsiteY11" fmla="*/ 493694 h 949411"/>
                            <a:gd name="connsiteX12" fmla="*/ 0 w 1060525"/>
                            <a:gd name="connsiteY12" fmla="*/ 158238 h 9494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60525" h="949411" extrusionOk="0">
                              <a:moveTo>
                                <a:pt x="0" y="158238"/>
                              </a:moveTo>
                              <a:cubicBezTo>
                                <a:pt x="-6968" y="66548"/>
                                <a:pt x="48378" y="8433"/>
                                <a:pt x="158238" y="0"/>
                              </a:cubicBezTo>
                              <a:cubicBezTo>
                                <a:pt x="349666" y="-16998"/>
                                <a:pt x="425630" y="45732"/>
                                <a:pt x="545143" y="0"/>
                              </a:cubicBezTo>
                              <a:cubicBezTo>
                                <a:pt x="664657" y="-45732"/>
                                <a:pt x="820159" y="12596"/>
                                <a:pt x="902287" y="0"/>
                              </a:cubicBezTo>
                              <a:cubicBezTo>
                                <a:pt x="971578" y="-9904"/>
                                <a:pt x="1073159" y="76883"/>
                                <a:pt x="1060525" y="158238"/>
                              </a:cubicBezTo>
                              <a:cubicBezTo>
                                <a:pt x="1070157" y="289612"/>
                                <a:pt x="1042806" y="329690"/>
                                <a:pt x="1060525" y="462047"/>
                              </a:cubicBezTo>
                              <a:cubicBezTo>
                                <a:pt x="1078244" y="594404"/>
                                <a:pt x="1038376" y="643113"/>
                                <a:pt x="1060525" y="791173"/>
                              </a:cubicBezTo>
                              <a:cubicBezTo>
                                <a:pt x="1059057" y="864564"/>
                                <a:pt x="981426" y="960880"/>
                                <a:pt x="902287" y="949411"/>
                              </a:cubicBezTo>
                              <a:cubicBezTo>
                                <a:pt x="753690" y="960561"/>
                                <a:pt x="631505" y="915417"/>
                                <a:pt x="545143" y="949411"/>
                              </a:cubicBezTo>
                              <a:cubicBezTo>
                                <a:pt x="458781" y="983405"/>
                                <a:pt x="339279" y="911965"/>
                                <a:pt x="158238" y="949411"/>
                              </a:cubicBezTo>
                              <a:cubicBezTo>
                                <a:pt x="73589" y="953494"/>
                                <a:pt x="1058" y="889527"/>
                                <a:pt x="0" y="791173"/>
                              </a:cubicBezTo>
                              <a:cubicBezTo>
                                <a:pt x="-31957" y="731446"/>
                                <a:pt x="21377" y="595516"/>
                                <a:pt x="0" y="493694"/>
                              </a:cubicBezTo>
                              <a:cubicBezTo>
                                <a:pt x="-21377" y="391872"/>
                                <a:pt x="35644" y="296102"/>
                                <a:pt x="0" y="158238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0DE70E2-80B5-5B13-EE29-F84B0483A2D6}"/>
                    </a:ext>
                  </a:extLst>
                </p:cNvPr>
                <p:cNvSpPr txBox="1"/>
                <p:nvPr/>
              </p:nvSpPr>
              <p:spPr>
                <a:xfrm>
                  <a:off x="4417577" y="2234857"/>
                  <a:ext cx="9960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API Management</a:t>
                  </a:r>
                </a:p>
              </p:txBody>
            </p:sp>
          </p:grp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C9DCEED-22EE-D88D-B432-0E62C46D0368}"/>
              </a:ext>
            </a:extLst>
          </p:cNvPr>
          <p:cNvGrpSpPr/>
          <p:nvPr/>
        </p:nvGrpSpPr>
        <p:grpSpPr>
          <a:xfrm>
            <a:off x="7802646" y="3465110"/>
            <a:ext cx="996097" cy="682271"/>
            <a:chOff x="10744201" y="3404090"/>
            <a:chExt cx="996097" cy="682271"/>
          </a:xfrm>
        </p:grpSpPr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4367954B-CE92-0FF5-9081-0CEECAFDE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99853" y="3404090"/>
              <a:ext cx="484794" cy="484794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0A1A65A-AA94-0ECD-6BB6-3AD3325989DC}"/>
                </a:ext>
              </a:extLst>
            </p:cNvPr>
            <p:cNvSpPr txBox="1"/>
            <p:nvPr/>
          </p:nvSpPr>
          <p:spPr>
            <a:xfrm>
              <a:off x="10744201" y="3870917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Customers</a:t>
              </a:r>
            </a:p>
          </p:txBody>
        </p: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E404C9F-E4E1-095C-A9EE-DA117AFD8D05}"/>
              </a:ext>
            </a:extLst>
          </p:cNvPr>
          <p:cNvCxnSpPr>
            <a:cxnSpLocks/>
            <a:stCxn id="76" idx="2"/>
            <a:endCxn id="69" idx="2"/>
          </p:cNvCxnSpPr>
          <p:nvPr/>
        </p:nvCxnSpPr>
        <p:spPr>
          <a:xfrm rot="5400000" flipH="1">
            <a:off x="7689474" y="3536160"/>
            <a:ext cx="111540" cy="1110903"/>
          </a:xfrm>
          <a:prstGeom prst="bentConnector3">
            <a:avLst>
              <a:gd name="adj1" fmla="val -204949"/>
            </a:avLst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2CAA91D-E811-F99E-A675-71DE585D4545}"/>
              </a:ext>
            </a:extLst>
          </p:cNvPr>
          <p:cNvSpPr txBox="1"/>
          <p:nvPr/>
        </p:nvSpPr>
        <p:spPr>
          <a:xfrm>
            <a:off x="8434869" y="4980099"/>
            <a:ext cx="328164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Customer API Entry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Customers connect through the single API Gateway endpoint. Customers are authenticated here using a Subscription ‘key’.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https://{apim-hostname}/listFiles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API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– List all the files associated with the customer. Files are listed in JSON format with the filename, full download path, creation time, and MD5.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https://{apim-hostname}/getFile?path={filename} API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– Download the requested file.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2431F1D-CED2-BE71-4079-8DE19DE781FA}"/>
              </a:ext>
            </a:extLst>
          </p:cNvPr>
          <p:cNvCxnSpPr>
            <a:cxnSpLocks/>
            <a:stCxn id="65" idx="0"/>
            <a:endCxn id="41" idx="3"/>
          </p:cNvCxnSpPr>
          <p:nvPr/>
        </p:nvCxnSpPr>
        <p:spPr>
          <a:xfrm rot="16200000" flipH="1" flipV="1">
            <a:off x="6842340" y="2974603"/>
            <a:ext cx="107722" cy="577165"/>
          </a:xfrm>
          <a:prstGeom prst="bentConnector4">
            <a:avLst>
              <a:gd name="adj1" fmla="val -371900"/>
              <a:gd name="adj2" fmla="val 100587"/>
            </a:avLst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6D7611B-7130-9782-9E23-256108292A8A}"/>
              </a:ext>
            </a:extLst>
          </p:cNvPr>
          <p:cNvSpPr txBox="1"/>
          <p:nvPr/>
        </p:nvSpPr>
        <p:spPr>
          <a:xfrm>
            <a:off x="8524264" y="2190397"/>
            <a:ext cx="33509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Authenticated &amp; Proxied API Requests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API requests are proxied through the API Gateway. Customer Subscription keys are validated and the customer's name is appended to the HTTP header request sent to the Azure Functions API.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134E4D1-3883-0EC0-B3E3-E58B77C3CC49}"/>
              </a:ext>
            </a:extLst>
          </p:cNvPr>
          <p:cNvCxnSpPr>
            <a:cxnSpLocks/>
            <a:stCxn id="41" idx="1"/>
            <a:endCxn id="34" idx="0"/>
          </p:cNvCxnSpPr>
          <p:nvPr/>
        </p:nvCxnSpPr>
        <p:spPr>
          <a:xfrm rot="10800000">
            <a:off x="5142510" y="3209325"/>
            <a:ext cx="550708" cy="107722"/>
          </a:xfrm>
          <a:prstGeom prst="bentConnector4">
            <a:avLst>
              <a:gd name="adj1" fmla="val 741"/>
              <a:gd name="adj2" fmla="val 481983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2E7FF24-1AF9-78AA-2B10-C814ED24894C}"/>
              </a:ext>
            </a:extLst>
          </p:cNvPr>
          <p:cNvSpPr txBox="1"/>
          <p:nvPr/>
        </p:nvSpPr>
        <p:spPr>
          <a:xfrm>
            <a:off x="895184" y="3569279"/>
            <a:ext cx="30822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File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Each customer has their own Container in the Azure Storage Account. These container names map to the customer’s name in API management and are used by the API as a security control.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AFC4B-9429-C28F-87E2-06DB4A1BBFAF}"/>
              </a:ext>
            </a:extLst>
          </p:cNvPr>
          <p:cNvSpPr txBox="1"/>
          <p:nvPr/>
        </p:nvSpPr>
        <p:spPr>
          <a:xfrm>
            <a:off x="902764" y="1069659"/>
            <a:ext cx="38412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Start Download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Download requests are initiated through the 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getFile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API.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API uses the customer's name and source IP address in the HTTP header request to list and download the files associated with that customer.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API creates a short-lived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shared access signature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for authentication.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shared access signature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is only valid for the individually requested file and only accepts connections from the clients' source IP address.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getFile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API performs a 302 redirect directly to the Data Lake Storage Account and the requested blob using the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shared access signature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E56E01-BBF7-83B3-11EB-A81ABB9E6B70}"/>
              </a:ext>
            </a:extLst>
          </p:cNvPr>
          <p:cNvSpPr/>
          <p:nvPr/>
        </p:nvSpPr>
        <p:spPr>
          <a:xfrm>
            <a:off x="8166522" y="4978332"/>
            <a:ext cx="268347" cy="26834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6C332C-602A-DC99-9360-D0D25740FD2C}"/>
              </a:ext>
            </a:extLst>
          </p:cNvPr>
          <p:cNvSpPr/>
          <p:nvPr/>
        </p:nvSpPr>
        <p:spPr>
          <a:xfrm>
            <a:off x="8255917" y="2188209"/>
            <a:ext cx="268347" cy="26834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37ACB7-14EB-3E49-DEFF-3AC0C3B43CF9}"/>
              </a:ext>
            </a:extLst>
          </p:cNvPr>
          <p:cNvSpPr/>
          <p:nvPr/>
        </p:nvSpPr>
        <p:spPr>
          <a:xfrm>
            <a:off x="634417" y="1075422"/>
            <a:ext cx="268347" cy="26834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226CF7-FEFB-3806-B307-782F0BC90CC1}"/>
              </a:ext>
            </a:extLst>
          </p:cNvPr>
          <p:cNvSpPr/>
          <p:nvPr/>
        </p:nvSpPr>
        <p:spPr>
          <a:xfrm>
            <a:off x="631220" y="3561095"/>
            <a:ext cx="268347" cy="26834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AE5836-B90A-1D24-C85D-FF4EE8C60229}"/>
              </a:ext>
            </a:extLst>
          </p:cNvPr>
          <p:cNvSpPr txBox="1"/>
          <p:nvPr/>
        </p:nvSpPr>
        <p:spPr>
          <a:xfrm>
            <a:off x="6801296" y="646345"/>
            <a:ext cx="3350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Function APIs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APIs themselves only allow connectivity from the API Gateway source IP address and not directly. These requests also leverage service-to-service authentication (Managed Identity), and the API Management gateway is the only account with permissions to access the APIs.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APIs can create READ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shared access signatures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to individual file(s) on the Azure Storage Account.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A3A4946-E36E-2625-6037-5DE77F27451A}"/>
              </a:ext>
            </a:extLst>
          </p:cNvPr>
          <p:cNvSpPr/>
          <p:nvPr/>
        </p:nvSpPr>
        <p:spPr>
          <a:xfrm>
            <a:off x="6528027" y="639317"/>
            <a:ext cx="268347" cy="26834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9" name="Callout: Bent Line with No Border 38">
            <a:extLst>
              <a:ext uri="{FF2B5EF4-FFF2-40B4-BE49-F238E27FC236}">
                <a16:creationId xmlns:a16="http://schemas.microsoft.com/office/drawing/2014/main" id="{7DAA83F6-C1FA-D67B-8847-D6AAF785A0C9}"/>
              </a:ext>
            </a:extLst>
          </p:cNvPr>
          <p:cNvSpPr/>
          <p:nvPr/>
        </p:nvSpPr>
        <p:spPr>
          <a:xfrm>
            <a:off x="8723171" y="2844606"/>
            <a:ext cx="2573914" cy="460326"/>
          </a:xfrm>
          <a:prstGeom prst="callout2">
            <a:avLst>
              <a:gd name="adj1" fmla="val 17887"/>
              <a:gd name="adj2" fmla="val 120064"/>
              <a:gd name="adj3" fmla="val 18750"/>
              <a:gd name="adj4" fmla="val -16667"/>
              <a:gd name="adj5" fmla="val 59865"/>
              <a:gd name="adj6" fmla="val -31574"/>
            </a:avLst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allout: Bent Line with No Border 47">
            <a:extLst>
              <a:ext uri="{FF2B5EF4-FFF2-40B4-BE49-F238E27FC236}">
                <a16:creationId xmlns:a16="http://schemas.microsoft.com/office/drawing/2014/main" id="{31F7F593-D241-BDFA-5FF7-F2A688079409}"/>
              </a:ext>
            </a:extLst>
          </p:cNvPr>
          <p:cNvSpPr/>
          <p:nvPr/>
        </p:nvSpPr>
        <p:spPr>
          <a:xfrm>
            <a:off x="8606149" y="4799966"/>
            <a:ext cx="2573914" cy="460326"/>
          </a:xfrm>
          <a:prstGeom prst="callout2">
            <a:avLst>
              <a:gd name="adj1" fmla="val 17887"/>
              <a:gd name="adj2" fmla="val 120064"/>
              <a:gd name="adj3" fmla="val 18750"/>
              <a:gd name="adj4" fmla="val -16667"/>
              <a:gd name="adj5" fmla="val -68589"/>
              <a:gd name="adj6" fmla="val -20206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Callout: Bent Line with No Border 48">
            <a:extLst>
              <a:ext uri="{FF2B5EF4-FFF2-40B4-BE49-F238E27FC236}">
                <a16:creationId xmlns:a16="http://schemas.microsoft.com/office/drawing/2014/main" id="{02457966-1E7B-0257-AE3B-C6A50F8CA022}"/>
              </a:ext>
            </a:extLst>
          </p:cNvPr>
          <p:cNvSpPr/>
          <p:nvPr/>
        </p:nvSpPr>
        <p:spPr>
          <a:xfrm>
            <a:off x="6988667" y="1792387"/>
            <a:ext cx="2573914" cy="460326"/>
          </a:xfrm>
          <a:prstGeom prst="callout2">
            <a:avLst>
              <a:gd name="adj1" fmla="val 17887"/>
              <a:gd name="adj2" fmla="val 120064"/>
              <a:gd name="adj3" fmla="val 18750"/>
              <a:gd name="adj4" fmla="val -16667"/>
              <a:gd name="adj5" fmla="val 167132"/>
              <a:gd name="adj6" fmla="val -29916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Callout: Bent Line with No Border 49">
            <a:extLst>
              <a:ext uri="{FF2B5EF4-FFF2-40B4-BE49-F238E27FC236}">
                <a16:creationId xmlns:a16="http://schemas.microsoft.com/office/drawing/2014/main" id="{F960DD59-BEAD-AF58-F89B-9A01BEDD0A51}"/>
              </a:ext>
            </a:extLst>
          </p:cNvPr>
          <p:cNvSpPr/>
          <p:nvPr/>
        </p:nvSpPr>
        <p:spPr>
          <a:xfrm rot="10800000">
            <a:off x="1224996" y="2054085"/>
            <a:ext cx="2938860" cy="460326"/>
          </a:xfrm>
          <a:prstGeom prst="callout2">
            <a:avLst>
              <a:gd name="adj1" fmla="val 17887"/>
              <a:gd name="adj2" fmla="val 120064"/>
              <a:gd name="adj3" fmla="val 18750"/>
              <a:gd name="adj4" fmla="val -16667"/>
              <a:gd name="adj5" fmla="val -22240"/>
              <a:gd name="adj6" fmla="val -38419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Callout: Bent Line with No Border 50">
            <a:extLst>
              <a:ext uri="{FF2B5EF4-FFF2-40B4-BE49-F238E27FC236}">
                <a16:creationId xmlns:a16="http://schemas.microsoft.com/office/drawing/2014/main" id="{1B496002-6736-04CE-8BE3-74887C089C98}"/>
              </a:ext>
            </a:extLst>
          </p:cNvPr>
          <p:cNvSpPr/>
          <p:nvPr/>
        </p:nvSpPr>
        <p:spPr>
          <a:xfrm rot="10800000">
            <a:off x="1127760" y="3963561"/>
            <a:ext cx="2394016" cy="460326"/>
          </a:xfrm>
          <a:prstGeom prst="callout2">
            <a:avLst>
              <a:gd name="adj1" fmla="val 17887"/>
              <a:gd name="adj2" fmla="val 120064"/>
              <a:gd name="adj3" fmla="val 18750"/>
              <a:gd name="adj4" fmla="val -16667"/>
              <a:gd name="adj5" fmla="val 123431"/>
              <a:gd name="adj6" fmla="val -33956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65D52537-21A7-C5B3-84DF-0B615675B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403" y="3503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37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00C3CA-C644-14EB-B63B-77B6EFBCCED7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C1B19-5735-61F7-310C-68E428876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39" y="735122"/>
            <a:ext cx="11707184" cy="5996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619E9B-7B9A-7A84-FF8F-3A27806F769C}"/>
              </a:ext>
            </a:extLst>
          </p:cNvPr>
          <p:cNvSpPr/>
          <p:nvPr/>
        </p:nvSpPr>
        <p:spPr>
          <a:xfrm>
            <a:off x="6186008" y="2859802"/>
            <a:ext cx="2037455" cy="5691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19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00C3CA-C644-14EB-B63B-77B6EFBCCED7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D4E4F-BBA3-499A-101B-A2FEAC5A6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07" y="635124"/>
            <a:ext cx="11605784" cy="61864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007F74-2981-17E7-CDBB-001A6A5DEBC8}"/>
              </a:ext>
            </a:extLst>
          </p:cNvPr>
          <p:cNvSpPr/>
          <p:nvPr/>
        </p:nvSpPr>
        <p:spPr>
          <a:xfrm>
            <a:off x="7192462" y="2276796"/>
            <a:ext cx="2025182" cy="1902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1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00C3CA-C644-14EB-B63B-77B6EFBCCED7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53A95-1B31-B933-F1D3-47762D024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40" y="688459"/>
            <a:ext cx="11560781" cy="60798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3FA4D6-4AE0-CD59-ED08-5C08136AFB32}"/>
              </a:ext>
            </a:extLst>
          </p:cNvPr>
          <p:cNvSpPr/>
          <p:nvPr/>
        </p:nvSpPr>
        <p:spPr>
          <a:xfrm>
            <a:off x="2669559" y="2332027"/>
            <a:ext cx="1558776" cy="39276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90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00C3CA-C644-14EB-B63B-77B6EFBCCED7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24698-ED9C-2B29-2B33-97406D912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40" y="664226"/>
            <a:ext cx="11560781" cy="61282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30500F-A02F-3273-A95F-8EADE18D5CA0}"/>
              </a:ext>
            </a:extLst>
          </p:cNvPr>
          <p:cNvSpPr/>
          <p:nvPr/>
        </p:nvSpPr>
        <p:spPr>
          <a:xfrm>
            <a:off x="2197014" y="4081047"/>
            <a:ext cx="2798433" cy="5523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5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00C3CA-C644-14EB-B63B-77B6EFBCCED7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34F31-4A79-6D20-78E6-75049A727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89" y="718559"/>
            <a:ext cx="11197820" cy="60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79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00C3CA-C644-14EB-B63B-77B6EFBCCED7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DD85C-2052-B05E-F10C-B135E6361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97" y="754208"/>
            <a:ext cx="11510803" cy="5948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F7FF1-DD53-B950-6D37-4233CCBC5DD8}"/>
              </a:ext>
            </a:extLst>
          </p:cNvPr>
          <p:cNvSpPr/>
          <p:nvPr/>
        </p:nvSpPr>
        <p:spPr>
          <a:xfrm>
            <a:off x="2270657" y="2829118"/>
            <a:ext cx="3000951" cy="4111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1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00C3CA-C644-14EB-B63B-77B6EFBCCED7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9826E-DD23-6830-6EF9-25F5CF04D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48" y="712525"/>
            <a:ext cx="10995302" cy="60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38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00C3CA-C644-14EB-B63B-77B6EFBCCED7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34F31-4A79-6D20-78E6-75049A727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89" y="718559"/>
            <a:ext cx="11197820" cy="6019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7352C5-257C-BF41-4F45-35F1B40CC75F}"/>
              </a:ext>
            </a:extLst>
          </p:cNvPr>
          <p:cNvSpPr/>
          <p:nvPr/>
        </p:nvSpPr>
        <p:spPr>
          <a:xfrm>
            <a:off x="4535179" y="3564277"/>
            <a:ext cx="1208972" cy="24674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47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00C3CA-C644-14EB-B63B-77B6EFBCCED7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BB99D-847E-2CDF-04A0-3E1606829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58" y="766963"/>
            <a:ext cx="11075082" cy="592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128BBE-F022-E0CE-994B-725FDCD78FFB}"/>
              </a:ext>
            </a:extLst>
          </p:cNvPr>
          <p:cNvSpPr/>
          <p:nvPr/>
        </p:nvSpPr>
        <p:spPr>
          <a:xfrm>
            <a:off x="8861702" y="2669558"/>
            <a:ext cx="355941" cy="3129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64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Additional Access Controls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2B8E31-FAA6-FB54-4176-86FDBFF4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3" y="525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00C3CA-C644-14EB-B63B-77B6EFBCCED7}"/>
              </a:ext>
            </a:extLst>
          </p:cNvPr>
          <p:cNvSpPr/>
          <p:nvPr/>
        </p:nvSpPr>
        <p:spPr>
          <a:xfrm>
            <a:off x="-6140" y="552692"/>
            <a:ext cx="12243143" cy="6351333"/>
          </a:xfrm>
          <a:prstGeom prst="rect">
            <a:avLst/>
          </a:prstGeom>
          <a:solidFill>
            <a:srgbClr val="1B1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AFFA2-8AD1-06F5-6AE7-5A427C3E5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51" y="694421"/>
            <a:ext cx="11326695" cy="60678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A777B4-A55B-AACF-B054-558902F87613}"/>
              </a:ext>
            </a:extLst>
          </p:cNvPr>
          <p:cNvSpPr/>
          <p:nvPr/>
        </p:nvSpPr>
        <p:spPr>
          <a:xfrm>
            <a:off x="6115431" y="2356575"/>
            <a:ext cx="5643915" cy="5032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6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7ADD9E83-4B8E-A0B3-215C-69B480448E8D}"/>
              </a:ext>
            </a:extLst>
          </p:cNvPr>
          <p:cNvSpPr txBox="1"/>
          <p:nvPr/>
        </p:nvSpPr>
        <p:spPr>
          <a:xfrm>
            <a:off x="1023626" y="3824798"/>
            <a:ext cx="3082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All requests and telemetry are logged to Log Analytics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2431F1D-CED2-BE71-4079-8DE19DE781FA}"/>
              </a:ext>
            </a:extLst>
          </p:cNvPr>
          <p:cNvCxnSpPr>
            <a:cxnSpLocks/>
            <a:stCxn id="103" idx="2"/>
            <a:endCxn id="95" idx="3"/>
          </p:cNvCxnSpPr>
          <p:nvPr/>
        </p:nvCxnSpPr>
        <p:spPr>
          <a:xfrm rot="5400000">
            <a:off x="6529131" y="4139304"/>
            <a:ext cx="764125" cy="557198"/>
          </a:xfrm>
          <a:prstGeom prst="bentConnector2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A201EBD-1281-C5FB-A552-A1F5D648A290}"/>
              </a:ext>
            </a:extLst>
          </p:cNvPr>
          <p:cNvGrpSpPr/>
          <p:nvPr/>
        </p:nvGrpSpPr>
        <p:grpSpPr>
          <a:xfrm>
            <a:off x="4554095" y="2790202"/>
            <a:ext cx="3244622" cy="2433753"/>
            <a:chOff x="5346540" y="2837733"/>
            <a:chExt cx="3244622" cy="243375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813F7A3-D642-456F-44AD-CC494B0B7ED8}"/>
                </a:ext>
              </a:extLst>
            </p:cNvPr>
            <p:cNvGrpSpPr/>
            <p:nvPr/>
          </p:nvGrpSpPr>
          <p:grpSpPr>
            <a:xfrm>
              <a:off x="5346540" y="2837733"/>
              <a:ext cx="3244622" cy="2433753"/>
              <a:chOff x="5346540" y="3130446"/>
              <a:chExt cx="3244622" cy="2433753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16E45BE-0361-2C99-4B39-21D60DF6C64D}"/>
                  </a:ext>
                </a:extLst>
              </p:cNvPr>
              <p:cNvSpPr/>
              <p:nvPr/>
            </p:nvSpPr>
            <p:spPr>
              <a:xfrm>
                <a:off x="5346540" y="3345890"/>
                <a:ext cx="3244622" cy="2218309"/>
              </a:xfrm>
              <a:prstGeom prst="roundRect">
                <a:avLst>
                  <a:gd name="adj" fmla="val 5785"/>
                </a:avLst>
              </a:prstGeom>
              <a:noFill/>
              <a:ln>
                <a:solidFill>
                  <a:srgbClr val="0070C0"/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60525"/>
                          <a:gd name="connsiteY0" fmla="*/ 158238 h 949411"/>
                          <a:gd name="connsiteX1" fmla="*/ 158238 w 1060525"/>
                          <a:gd name="connsiteY1" fmla="*/ 0 h 949411"/>
                          <a:gd name="connsiteX2" fmla="*/ 545143 w 1060525"/>
                          <a:gd name="connsiteY2" fmla="*/ 0 h 949411"/>
                          <a:gd name="connsiteX3" fmla="*/ 902287 w 1060525"/>
                          <a:gd name="connsiteY3" fmla="*/ 0 h 949411"/>
                          <a:gd name="connsiteX4" fmla="*/ 1060525 w 1060525"/>
                          <a:gd name="connsiteY4" fmla="*/ 158238 h 949411"/>
                          <a:gd name="connsiteX5" fmla="*/ 1060525 w 1060525"/>
                          <a:gd name="connsiteY5" fmla="*/ 462047 h 949411"/>
                          <a:gd name="connsiteX6" fmla="*/ 1060525 w 1060525"/>
                          <a:gd name="connsiteY6" fmla="*/ 791173 h 949411"/>
                          <a:gd name="connsiteX7" fmla="*/ 902287 w 1060525"/>
                          <a:gd name="connsiteY7" fmla="*/ 949411 h 949411"/>
                          <a:gd name="connsiteX8" fmla="*/ 545143 w 1060525"/>
                          <a:gd name="connsiteY8" fmla="*/ 949411 h 949411"/>
                          <a:gd name="connsiteX9" fmla="*/ 158238 w 1060525"/>
                          <a:gd name="connsiteY9" fmla="*/ 949411 h 949411"/>
                          <a:gd name="connsiteX10" fmla="*/ 0 w 1060525"/>
                          <a:gd name="connsiteY10" fmla="*/ 791173 h 949411"/>
                          <a:gd name="connsiteX11" fmla="*/ 0 w 1060525"/>
                          <a:gd name="connsiteY11" fmla="*/ 493694 h 949411"/>
                          <a:gd name="connsiteX12" fmla="*/ 0 w 1060525"/>
                          <a:gd name="connsiteY12" fmla="*/ 158238 h 9494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060525" h="949411" extrusionOk="0">
                            <a:moveTo>
                              <a:pt x="0" y="158238"/>
                            </a:moveTo>
                            <a:cubicBezTo>
                              <a:pt x="-6968" y="66548"/>
                              <a:pt x="48378" y="8433"/>
                              <a:pt x="158238" y="0"/>
                            </a:cubicBezTo>
                            <a:cubicBezTo>
                              <a:pt x="349666" y="-16998"/>
                              <a:pt x="425630" y="45732"/>
                              <a:pt x="545143" y="0"/>
                            </a:cubicBezTo>
                            <a:cubicBezTo>
                              <a:pt x="664657" y="-45732"/>
                              <a:pt x="820159" y="12596"/>
                              <a:pt x="902287" y="0"/>
                            </a:cubicBezTo>
                            <a:cubicBezTo>
                              <a:pt x="971578" y="-9904"/>
                              <a:pt x="1073159" y="76883"/>
                              <a:pt x="1060525" y="158238"/>
                            </a:cubicBezTo>
                            <a:cubicBezTo>
                              <a:pt x="1070157" y="289612"/>
                              <a:pt x="1042806" y="329690"/>
                              <a:pt x="1060525" y="462047"/>
                            </a:cubicBezTo>
                            <a:cubicBezTo>
                              <a:pt x="1078244" y="594404"/>
                              <a:pt x="1038376" y="643113"/>
                              <a:pt x="1060525" y="791173"/>
                            </a:cubicBezTo>
                            <a:cubicBezTo>
                              <a:pt x="1059057" y="864564"/>
                              <a:pt x="981426" y="960880"/>
                              <a:pt x="902287" y="949411"/>
                            </a:cubicBezTo>
                            <a:cubicBezTo>
                              <a:pt x="753690" y="960561"/>
                              <a:pt x="631505" y="915417"/>
                              <a:pt x="545143" y="949411"/>
                            </a:cubicBezTo>
                            <a:cubicBezTo>
                              <a:pt x="458781" y="983405"/>
                              <a:pt x="339279" y="911965"/>
                              <a:pt x="158238" y="949411"/>
                            </a:cubicBezTo>
                            <a:cubicBezTo>
                              <a:pt x="73589" y="953494"/>
                              <a:pt x="1058" y="889527"/>
                              <a:pt x="0" y="791173"/>
                            </a:cubicBezTo>
                            <a:cubicBezTo>
                              <a:pt x="-31957" y="731446"/>
                              <a:pt x="21377" y="595516"/>
                              <a:pt x="0" y="493694"/>
                            </a:cubicBezTo>
                            <a:cubicBezTo>
                              <a:pt x="-21377" y="391872"/>
                              <a:pt x="35644" y="296102"/>
                              <a:pt x="0" y="15823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5184039-0C90-623F-A9EC-26B54C661BFF}"/>
                  </a:ext>
                </a:extLst>
              </p:cNvPr>
              <p:cNvGrpSpPr/>
              <p:nvPr/>
            </p:nvGrpSpPr>
            <p:grpSpPr>
              <a:xfrm>
                <a:off x="5415607" y="3549569"/>
                <a:ext cx="1033535" cy="826516"/>
                <a:chOff x="9037463" y="2483938"/>
                <a:chExt cx="1033535" cy="826516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BCC53B1-954E-BE23-F8E0-9395A71B54D7}"/>
                    </a:ext>
                  </a:extLst>
                </p:cNvPr>
                <p:cNvSpPr txBox="1"/>
                <p:nvPr/>
              </p:nvSpPr>
              <p:spPr>
                <a:xfrm>
                  <a:off x="9099611" y="2483938"/>
                  <a:ext cx="9144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Customer Data</a:t>
                  </a:r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08DD6AB6-FA85-0147-9223-586F125037DC}"/>
                    </a:ext>
                  </a:extLst>
                </p:cNvPr>
                <p:cNvGrpSpPr/>
                <p:nvPr/>
              </p:nvGrpSpPr>
              <p:grpSpPr>
                <a:xfrm>
                  <a:off x="9037463" y="2711997"/>
                  <a:ext cx="1033535" cy="598457"/>
                  <a:chOff x="6345647" y="4148502"/>
                  <a:chExt cx="1033535" cy="598457"/>
                </a:xfrm>
              </p:grpSpPr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AA8BEA19-6257-4FE9-9385-9386E56DA089}"/>
                      </a:ext>
                    </a:extLst>
                  </p:cNvPr>
                  <p:cNvSpPr/>
                  <p:nvPr/>
                </p:nvSpPr>
                <p:spPr>
                  <a:xfrm>
                    <a:off x="6402635" y="4148502"/>
                    <a:ext cx="919560" cy="598457"/>
                  </a:xfrm>
                  <a:prstGeom prst="roundRect">
                    <a:avLst/>
                  </a:prstGeom>
                  <a:noFill/>
                  <a:ln>
                    <a:solidFill>
                      <a:srgbClr val="0070C0"/>
                    </a:solidFill>
                    <a:prstDash val="sysDot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1060525"/>
                              <a:gd name="connsiteY0" fmla="*/ 158238 h 949411"/>
                              <a:gd name="connsiteX1" fmla="*/ 158238 w 1060525"/>
                              <a:gd name="connsiteY1" fmla="*/ 0 h 949411"/>
                              <a:gd name="connsiteX2" fmla="*/ 545143 w 1060525"/>
                              <a:gd name="connsiteY2" fmla="*/ 0 h 949411"/>
                              <a:gd name="connsiteX3" fmla="*/ 902287 w 1060525"/>
                              <a:gd name="connsiteY3" fmla="*/ 0 h 949411"/>
                              <a:gd name="connsiteX4" fmla="*/ 1060525 w 1060525"/>
                              <a:gd name="connsiteY4" fmla="*/ 158238 h 949411"/>
                              <a:gd name="connsiteX5" fmla="*/ 1060525 w 1060525"/>
                              <a:gd name="connsiteY5" fmla="*/ 462047 h 949411"/>
                              <a:gd name="connsiteX6" fmla="*/ 1060525 w 1060525"/>
                              <a:gd name="connsiteY6" fmla="*/ 791173 h 949411"/>
                              <a:gd name="connsiteX7" fmla="*/ 902287 w 1060525"/>
                              <a:gd name="connsiteY7" fmla="*/ 949411 h 949411"/>
                              <a:gd name="connsiteX8" fmla="*/ 545143 w 1060525"/>
                              <a:gd name="connsiteY8" fmla="*/ 949411 h 949411"/>
                              <a:gd name="connsiteX9" fmla="*/ 158238 w 1060525"/>
                              <a:gd name="connsiteY9" fmla="*/ 949411 h 949411"/>
                              <a:gd name="connsiteX10" fmla="*/ 0 w 1060525"/>
                              <a:gd name="connsiteY10" fmla="*/ 791173 h 949411"/>
                              <a:gd name="connsiteX11" fmla="*/ 0 w 1060525"/>
                              <a:gd name="connsiteY11" fmla="*/ 493694 h 949411"/>
                              <a:gd name="connsiteX12" fmla="*/ 0 w 1060525"/>
                              <a:gd name="connsiteY12" fmla="*/ 158238 h 9494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1060525" h="949411" extrusionOk="0">
                                <a:moveTo>
                                  <a:pt x="0" y="158238"/>
                                </a:moveTo>
                                <a:cubicBezTo>
                                  <a:pt x="-6968" y="66548"/>
                                  <a:pt x="48378" y="8433"/>
                                  <a:pt x="158238" y="0"/>
                                </a:cubicBezTo>
                                <a:cubicBezTo>
                                  <a:pt x="349666" y="-16998"/>
                                  <a:pt x="425630" y="45732"/>
                                  <a:pt x="545143" y="0"/>
                                </a:cubicBezTo>
                                <a:cubicBezTo>
                                  <a:pt x="664657" y="-45732"/>
                                  <a:pt x="820159" y="12596"/>
                                  <a:pt x="902287" y="0"/>
                                </a:cubicBezTo>
                                <a:cubicBezTo>
                                  <a:pt x="971578" y="-9904"/>
                                  <a:pt x="1073159" y="76883"/>
                                  <a:pt x="1060525" y="158238"/>
                                </a:cubicBezTo>
                                <a:cubicBezTo>
                                  <a:pt x="1070157" y="289612"/>
                                  <a:pt x="1042806" y="329690"/>
                                  <a:pt x="1060525" y="462047"/>
                                </a:cubicBezTo>
                                <a:cubicBezTo>
                                  <a:pt x="1078244" y="594404"/>
                                  <a:pt x="1038376" y="643113"/>
                                  <a:pt x="1060525" y="791173"/>
                                </a:cubicBezTo>
                                <a:cubicBezTo>
                                  <a:pt x="1059057" y="864564"/>
                                  <a:pt x="981426" y="960880"/>
                                  <a:pt x="902287" y="949411"/>
                                </a:cubicBezTo>
                                <a:cubicBezTo>
                                  <a:pt x="753690" y="960561"/>
                                  <a:pt x="631505" y="915417"/>
                                  <a:pt x="545143" y="949411"/>
                                </a:cubicBezTo>
                                <a:cubicBezTo>
                                  <a:pt x="458781" y="983405"/>
                                  <a:pt x="339279" y="911965"/>
                                  <a:pt x="158238" y="949411"/>
                                </a:cubicBezTo>
                                <a:cubicBezTo>
                                  <a:pt x="73589" y="953494"/>
                                  <a:pt x="1058" y="889527"/>
                                  <a:pt x="0" y="791173"/>
                                </a:cubicBezTo>
                                <a:cubicBezTo>
                                  <a:pt x="-31957" y="731446"/>
                                  <a:pt x="21377" y="595516"/>
                                  <a:pt x="0" y="493694"/>
                                </a:cubicBezTo>
                                <a:cubicBezTo>
                                  <a:pt x="-21377" y="391872"/>
                                  <a:pt x="35644" y="296102"/>
                                  <a:pt x="0" y="158238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A260554C-14B1-1BE7-DADB-DA2C3983202C}"/>
                      </a:ext>
                    </a:extLst>
                  </p:cNvPr>
                  <p:cNvSpPr txBox="1"/>
                  <p:nvPr/>
                </p:nvSpPr>
                <p:spPr>
                  <a:xfrm>
                    <a:off x="6345647" y="4503907"/>
                    <a:ext cx="103353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rPr>
                      <a:t>Azure Storage</a:t>
                    </a:r>
                  </a:p>
                </p:txBody>
              </p:sp>
            </p:grp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6CBB6A6-74E2-FBB9-3B71-BEDE4607A610}"/>
                  </a:ext>
                </a:extLst>
              </p:cNvPr>
              <p:cNvSpPr txBox="1"/>
              <p:nvPr/>
            </p:nvSpPr>
            <p:spPr>
              <a:xfrm>
                <a:off x="6383513" y="3130446"/>
                <a:ext cx="11634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Azure</a:t>
                </a:r>
              </a:p>
            </p:txBody>
          </p:sp>
        </p:grp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6CE02CC1-FCCD-E351-306B-45728F40E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0464" y="3594328"/>
              <a:ext cx="226013" cy="226013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DD34440-CD64-0266-8C44-118F9636CC63}"/>
              </a:ext>
            </a:extLst>
          </p:cNvPr>
          <p:cNvGrpSpPr/>
          <p:nvPr/>
        </p:nvGrpSpPr>
        <p:grpSpPr>
          <a:xfrm>
            <a:off x="5657379" y="3209325"/>
            <a:ext cx="996097" cy="826516"/>
            <a:chOff x="9846863" y="3256856"/>
            <a:chExt cx="996097" cy="82651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70474C-4A1F-EC05-8D38-FE844B6DE44C}"/>
                </a:ext>
              </a:extLst>
            </p:cNvPr>
            <p:cNvSpPr txBox="1"/>
            <p:nvPr/>
          </p:nvSpPr>
          <p:spPr>
            <a:xfrm>
              <a:off x="9882702" y="3256856"/>
              <a:ext cx="914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APIs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A6A239D-4AEF-3D1B-831C-963038FA167E}"/>
                </a:ext>
              </a:extLst>
            </p:cNvPr>
            <p:cNvGrpSpPr/>
            <p:nvPr/>
          </p:nvGrpSpPr>
          <p:grpSpPr>
            <a:xfrm>
              <a:off x="9846863" y="3479328"/>
              <a:ext cx="996097" cy="604044"/>
              <a:chOff x="573461" y="2645795"/>
              <a:chExt cx="996097" cy="604044"/>
            </a:xfrm>
          </p:grpSpPr>
          <p:pic>
            <p:nvPicPr>
              <p:cNvPr id="86" name="Picture 85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10F70F7-0E75-1CF1-F136-2B43021CA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824" y="2764769"/>
                <a:ext cx="269794" cy="269794"/>
              </a:xfrm>
              <a:prstGeom prst="rect">
                <a:avLst/>
              </a:prstGeom>
            </p:spPr>
          </p:pic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A1CB058-5359-0583-FA4E-75FB51247CB1}"/>
                  </a:ext>
                </a:extLst>
              </p:cNvPr>
              <p:cNvGrpSpPr/>
              <p:nvPr/>
            </p:nvGrpSpPr>
            <p:grpSpPr>
              <a:xfrm>
                <a:off x="573461" y="2645795"/>
                <a:ext cx="996097" cy="604044"/>
                <a:chOff x="4417577" y="1860408"/>
                <a:chExt cx="996097" cy="604044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5D43235F-20A8-9CC6-6D83-F0BFBC7F0710}"/>
                    </a:ext>
                  </a:extLst>
                </p:cNvPr>
                <p:cNvSpPr/>
                <p:nvPr/>
              </p:nvSpPr>
              <p:spPr>
                <a:xfrm>
                  <a:off x="4455845" y="1860408"/>
                  <a:ext cx="919560" cy="604044"/>
                </a:xfrm>
                <a:prstGeom prst="roundRect">
                  <a:avLst/>
                </a:prstGeom>
                <a:noFill/>
                <a:ln>
                  <a:solidFill>
                    <a:srgbClr val="0070C0"/>
                  </a:solidFill>
                  <a:prstDash val="sysDot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60525"/>
                            <a:gd name="connsiteY0" fmla="*/ 158238 h 949411"/>
                            <a:gd name="connsiteX1" fmla="*/ 158238 w 1060525"/>
                            <a:gd name="connsiteY1" fmla="*/ 0 h 949411"/>
                            <a:gd name="connsiteX2" fmla="*/ 545143 w 1060525"/>
                            <a:gd name="connsiteY2" fmla="*/ 0 h 949411"/>
                            <a:gd name="connsiteX3" fmla="*/ 902287 w 1060525"/>
                            <a:gd name="connsiteY3" fmla="*/ 0 h 949411"/>
                            <a:gd name="connsiteX4" fmla="*/ 1060525 w 1060525"/>
                            <a:gd name="connsiteY4" fmla="*/ 158238 h 949411"/>
                            <a:gd name="connsiteX5" fmla="*/ 1060525 w 1060525"/>
                            <a:gd name="connsiteY5" fmla="*/ 462047 h 949411"/>
                            <a:gd name="connsiteX6" fmla="*/ 1060525 w 1060525"/>
                            <a:gd name="connsiteY6" fmla="*/ 791173 h 949411"/>
                            <a:gd name="connsiteX7" fmla="*/ 902287 w 1060525"/>
                            <a:gd name="connsiteY7" fmla="*/ 949411 h 949411"/>
                            <a:gd name="connsiteX8" fmla="*/ 545143 w 1060525"/>
                            <a:gd name="connsiteY8" fmla="*/ 949411 h 949411"/>
                            <a:gd name="connsiteX9" fmla="*/ 158238 w 1060525"/>
                            <a:gd name="connsiteY9" fmla="*/ 949411 h 949411"/>
                            <a:gd name="connsiteX10" fmla="*/ 0 w 1060525"/>
                            <a:gd name="connsiteY10" fmla="*/ 791173 h 949411"/>
                            <a:gd name="connsiteX11" fmla="*/ 0 w 1060525"/>
                            <a:gd name="connsiteY11" fmla="*/ 493694 h 949411"/>
                            <a:gd name="connsiteX12" fmla="*/ 0 w 1060525"/>
                            <a:gd name="connsiteY12" fmla="*/ 158238 h 9494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60525" h="949411" extrusionOk="0">
                              <a:moveTo>
                                <a:pt x="0" y="158238"/>
                              </a:moveTo>
                              <a:cubicBezTo>
                                <a:pt x="-6968" y="66548"/>
                                <a:pt x="48378" y="8433"/>
                                <a:pt x="158238" y="0"/>
                              </a:cubicBezTo>
                              <a:cubicBezTo>
                                <a:pt x="349666" y="-16998"/>
                                <a:pt x="425630" y="45732"/>
                                <a:pt x="545143" y="0"/>
                              </a:cubicBezTo>
                              <a:cubicBezTo>
                                <a:pt x="664657" y="-45732"/>
                                <a:pt x="820159" y="12596"/>
                                <a:pt x="902287" y="0"/>
                              </a:cubicBezTo>
                              <a:cubicBezTo>
                                <a:pt x="971578" y="-9904"/>
                                <a:pt x="1073159" y="76883"/>
                                <a:pt x="1060525" y="158238"/>
                              </a:cubicBezTo>
                              <a:cubicBezTo>
                                <a:pt x="1070157" y="289612"/>
                                <a:pt x="1042806" y="329690"/>
                                <a:pt x="1060525" y="462047"/>
                              </a:cubicBezTo>
                              <a:cubicBezTo>
                                <a:pt x="1078244" y="594404"/>
                                <a:pt x="1038376" y="643113"/>
                                <a:pt x="1060525" y="791173"/>
                              </a:cubicBezTo>
                              <a:cubicBezTo>
                                <a:pt x="1059057" y="864564"/>
                                <a:pt x="981426" y="960880"/>
                                <a:pt x="902287" y="949411"/>
                              </a:cubicBezTo>
                              <a:cubicBezTo>
                                <a:pt x="753690" y="960561"/>
                                <a:pt x="631505" y="915417"/>
                                <a:pt x="545143" y="949411"/>
                              </a:cubicBezTo>
                              <a:cubicBezTo>
                                <a:pt x="458781" y="983405"/>
                                <a:pt x="339279" y="911965"/>
                                <a:pt x="158238" y="949411"/>
                              </a:cubicBezTo>
                              <a:cubicBezTo>
                                <a:pt x="73589" y="953494"/>
                                <a:pt x="1058" y="889527"/>
                                <a:pt x="0" y="791173"/>
                              </a:cubicBezTo>
                              <a:cubicBezTo>
                                <a:pt x="-31957" y="731446"/>
                                <a:pt x="21377" y="595516"/>
                                <a:pt x="0" y="493694"/>
                              </a:cubicBezTo>
                              <a:cubicBezTo>
                                <a:pt x="-21377" y="391872"/>
                                <a:pt x="35644" y="296102"/>
                                <a:pt x="0" y="158238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D604C49-597C-6ADD-C78F-5B0D975DEDC2}"/>
                    </a:ext>
                  </a:extLst>
                </p:cNvPr>
                <p:cNvSpPr txBox="1"/>
                <p:nvPr/>
              </p:nvSpPr>
              <p:spPr>
                <a:xfrm>
                  <a:off x="4417577" y="2234857"/>
                  <a:ext cx="9960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Azure Functions</a:t>
                  </a:r>
                </a:p>
              </p:txBody>
            </p:sp>
          </p:grp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91A21B-0A97-0594-DB54-77BD551EDEFA}"/>
              </a:ext>
            </a:extLst>
          </p:cNvPr>
          <p:cNvGrpSpPr/>
          <p:nvPr/>
        </p:nvGrpSpPr>
        <p:grpSpPr>
          <a:xfrm>
            <a:off x="5674766" y="4277165"/>
            <a:ext cx="996097" cy="824823"/>
            <a:chOff x="6095999" y="2748815"/>
            <a:chExt cx="996097" cy="824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76B73294-F6FF-B7A9-26C3-5DB84FD76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80603" y="3093920"/>
              <a:ext cx="240833" cy="240833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4623460-E31F-C782-F4B4-E3FC5648C171}"/>
                </a:ext>
              </a:extLst>
            </p:cNvPr>
            <p:cNvGrpSpPr/>
            <p:nvPr/>
          </p:nvGrpSpPr>
          <p:grpSpPr>
            <a:xfrm>
              <a:off x="6095999" y="2748815"/>
              <a:ext cx="996097" cy="824823"/>
              <a:chOff x="2508382" y="2492380"/>
              <a:chExt cx="996097" cy="824823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8541CB8-D75D-B25B-4A16-1B38485C7EC4}"/>
                  </a:ext>
                </a:extLst>
              </p:cNvPr>
              <p:cNvSpPr txBox="1"/>
              <p:nvPr/>
            </p:nvSpPr>
            <p:spPr>
              <a:xfrm>
                <a:off x="2545531" y="2492380"/>
                <a:ext cx="914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Logging</a:t>
                </a: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412F459-B7AB-74EA-3E21-68595599C01C}"/>
                  </a:ext>
                </a:extLst>
              </p:cNvPr>
              <p:cNvGrpSpPr/>
              <p:nvPr/>
            </p:nvGrpSpPr>
            <p:grpSpPr>
              <a:xfrm>
                <a:off x="2508382" y="2713159"/>
                <a:ext cx="996097" cy="604044"/>
                <a:chOff x="7385769" y="5017807"/>
                <a:chExt cx="996097" cy="604044"/>
              </a:xfrm>
            </p:grpSpPr>
            <p:sp>
              <p:nvSpPr>
                <p:cNvPr id="95" name="Rectangle: Rounded Corners 198">
                  <a:extLst>
                    <a:ext uri="{FF2B5EF4-FFF2-40B4-BE49-F238E27FC236}">
                      <a16:creationId xmlns:a16="http://schemas.microsoft.com/office/drawing/2014/main" id="{83814E48-150C-85AF-A377-EB622253428C}"/>
                    </a:ext>
                  </a:extLst>
                </p:cNvPr>
                <p:cNvSpPr/>
                <p:nvPr/>
              </p:nvSpPr>
              <p:spPr>
                <a:xfrm>
                  <a:off x="7424037" y="5017807"/>
                  <a:ext cx="919560" cy="604044"/>
                </a:xfrm>
                <a:prstGeom prst="roundRect">
                  <a:avLst/>
                </a:prstGeom>
                <a:noFill/>
                <a:ln>
                  <a:solidFill>
                    <a:srgbClr val="0070C0"/>
                  </a:solidFill>
                  <a:prstDash val="sysDot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60525"/>
                            <a:gd name="connsiteY0" fmla="*/ 158238 h 949411"/>
                            <a:gd name="connsiteX1" fmla="*/ 158238 w 1060525"/>
                            <a:gd name="connsiteY1" fmla="*/ 0 h 949411"/>
                            <a:gd name="connsiteX2" fmla="*/ 545143 w 1060525"/>
                            <a:gd name="connsiteY2" fmla="*/ 0 h 949411"/>
                            <a:gd name="connsiteX3" fmla="*/ 902287 w 1060525"/>
                            <a:gd name="connsiteY3" fmla="*/ 0 h 949411"/>
                            <a:gd name="connsiteX4" fmla="*/ 1060525 w 1060525"/>
                            <a:gd name="connsiteY4" fmla="*/ 158238 h 949411"/>
                            <a:gd name="connsiteX5" fmla="*/ 1060525 w 1060525"/>
                            <a:gd name="connsiteY5" fmla="*/ 462047 h 949411"/>
                            <a:gd name="connsiteX6" fmla="*/ 1060525 w 1060525"/>
                            <a:gd name="connsiteY6" fmla="*/ 791173 h 949411"/>
                            <a:gd name="connsiteX7" fmla="*/ 902287 w 1060525"/>
                            <a:gd name="connsiteY7" fmla="*/ 949411 h 949411"/>
                            <a:gd name="connsiteX8" fmla="*/ 545143 w 1060525"/>
                            <a:gd name="connsiteY8" fmla="*/ 949411 h 949411"/>
                            <a:gd name="connsiteX9" fmla="*/ 158238 w 1060525"/>
                            <a:gd name="connsiteY9" fmla="*/ 949411 h 949411"/>
                            <a:gd name="connsiteX10" fmla="*/ 0 w 1060525"/>
                            <a:gd name="connsiteY10" fmla="*/ 791173 h 949411"/>
                            <a:gd name="connsiteX11" fmla="*/ 0 w 1060525"/>
                            <a:gd name="connsiteY11" fmla="*/ 493694 h 949411"/>
                            <a:gd name="connsiteX12" fmla="*/ 0 w 1060525"/>
                            <a:gd name="connsiteY12" fmla="*/ 158238 h 9494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60525" h="949411" extrusionOk="0">
                              <a:moveTo>
                                <a:pt x="0" y="158238"/>
                              </a:moveTo>
                              <a:cubicBezTo>
                                <a:pt x="-6968" y="66548"/>
                                <a:pt x="48378" y="8433"/>
                                <a:pt x="158238" y="0"/>
                              </a:cubicBezTo>
                              <a:cubicBezTo>
                                <a:pt x="349666" y="-16998"/>
                                <a:pt x="425630" y="45732"/>
                                <a:pt x="545143" y="0"/>
                              </a:cubicBezTo>
                              <a:cubicBezTo>
                                <a:pt x="664657" y="-45732"/>
                                <a:pt x="820159" y="12596"/>
                                <a:pt x="902287" y="0"/>
                              </a:cubicBezTo>
                              <a:cubicBezTo>
                                <a:pt x="971578" y="-9904"/>
                                <a:pt x="1073159" y="76883"/>
                                <a:pt x="1060525" y="158238"/>
                              </a:cubicBezTo>
                              <a:cubicBezTo>
                                <a:pt x="1070157" y="289612"/>
                                <a:pt x="1042806" y="329690"/>
                                <a:pt x="1060525" y="462047"/>
                              </a:cubicBezTo>
                              <a:cubicBezTo>
                                <a:pt x="1078244" y="594404"/>
                                <a:pt x="1038376" y="643113"/>
                                <a:pt x="1060525" y="791173"/>
                              </a:cubicBezTo>
                              <a:cubicBezTo>
                                <a:pt x="1059057" y="864564"/>
                                <a:pt x="981426" y="960880"/>
                                <a:pt x="902287" y="949411"/>
                              </a:cubicBezTo>
                              <a:cubicBezTo>
                                <a:pt x="753690" y="960561"/>
                                <a:pt x="631505" y="915417"/>
                                <a:pt x="545143" y="949411"/>
                              </a:cubicBezTo>
                              <a:cubicBezTo>
                                <a:pt x="458781" y="983405"/>
                                <a:pt x="339279" y="911965"/>
                                <a:pt x="158238" y="949411"/>
                              </a:cubicBezTo>
                              <a:cubicBezTo>
                                <a:pt x="73589" y="953494"/>
                                <a:pt x="1058" y="889527"/>
                                <a:pt x="0" y="791173"/>
                              </a:cubicBezTo>
                              <a:cubicBezTo>
                                <a:pt x="-31957" y="731446"/>
                                <a:pt x="21377" y="595516"/>
                                <a:pt x="0" y="493694"/>
                              </a:cubicBezTo>
                              <a:cubicBezTo>
                                <a:pt x="-21377" y="391872"/>
                                <a:pt x="35644" y="296102"/>
                                <a:pt x="0" y="158238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6641BEC-C3A9-9681-CB9B-ABFA04352BE6}"/>
                    </a:ext>
                  </a:extLst>
                </p:cNvPr>
                <p:cNvSpPr txBox="1"/>
                <p:nvPr/>
              </p:nvSpPr>
              <p:spPr>
                <a:xfrm>
                  <a:off x="7385769" y="5392256"/>
                  <a:ext cx="9960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Log Analytics</a:t>
                  </a:r>
                </a:p>
              </p:txBody>
            </p:sp>
          </p:grp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B955B1D-FD2D-BF27-8F05-45B553978768}"/>
              </a:ext>
            </a:extLst>
          </p:cNvPr>
          <p:cNvGrpSpPr/>
          <p:nvPr/>
        </p:nvGrpSpPr>
        <p:grpSpPr>
          <a:xfrm>
            <a:off x="6691744" y="3209325"/>
            <a:ext cx="996097" cy="826516"/>
            <a:chOff x="7059254" y="3256856"/>
            <a:chExt cx="996097" cy="826516"/>
          </a:xfrm>
        </p:grpSpPr>
        <p:pic>
          <p:nvPicPr>
            <p:cNvPr id="99" name="Picture 2" descr="See the source image">
              <a:extLst>
                <a:ext uri="{FF2B5EF4-FFF2-40B4-BE49-F238E27FC236}">
                  <a16:creationId xmlns:a16="http://schemas.microsoft.com/office/drawing/2014/main" id="{1402809E-3FAE-0A69-6F58-837DCA36D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130" y="3574612"/>
              <a:ext cx="306325" cy="306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4569C62-0AA0-DF4F-8A35-7F63213FEA1D}"/>
                </a:ext>
              </a:extLst>
            </p:cNvPr>
            <p:cNvGrpSpPr/>
            <p:nvPr/>
          </p:nvGrpSpPr>
          <p:grpSpPr>
            <a:xfrm>
              <a:off x="7059254" y="3256856"/>
              <a:ext cx="996097" cy="826516"/>
              <a:chOff x="9846863" y="3256856"/>
              <a:chExt cx="996097" cy="826516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C488D71-7729-CE83-678A-F5FC72CCEC93}"/>
                  </a:ext>
                </a:extLst>
              </p:cNvPr>
              <p:cNvSpPr txBox="1"/>
              <p:nvPr/>
            </p:nvSpPr>
            <p:spPr>
              <a:xfrm>
                <a:off x="9882702" y="3256856"/>
                <a:ext cx="914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API Gateway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5FD4DB08-254B-8BD0-A253-045878B7ED1B}"/>
                  </a:ext>
                </a:extLst>
              </p:cNvPr>
              <p:cNvGrpSpPr/>
              <p:nvPr/>
            </p:nvGrpSpPr>
            <p:grpSpPr>
              <a:xfrm>
                <a:off x="9846863" y="3479328"/>
                <a:ext cx="996097" cy="604044"/>
                <a:chOff x="4417577" y="1860408"/>
                <a:chExt cx="996097" cy="604044"/>
              </a:xfrm>
            </p:grpSpPr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A2D872DB-57A1-604B-A780-C6D62FB41D6C}"/>
                    </a:ext>
                  </a:extLst>
                </p:cNvPr>
                <p:cNvSpPr/>
                <p:nvPr/>
              </p:nvSpPr>
              <p:spPr>
                <a:xfrm>
                  <a:off x="4455845" y="1860408"/>
                  <a:ext cx="919560" cy="604044"/>
                </a:xfrm>
                <a:prstGeom prst="roundRect">
                  <a:avLst/>
                </a:prstGeom>
                <a:noFill/>
                <a:ln>
                  <a:solidFill>
                    <a:srgbClr val="0070C0"/>
                  </a:solidFill>
                  <a:prstDash val="sysDot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60525"/>
                            <a:gd name="connsiteY0" fmla="*/ 158238 h 949411"/>
                            <a:gd name="connsiteX1" fmla="*/ 158238 w 1060525"/>
                            <a:gd name="connsiteY1" fmla="*/ 0 h 949411"/>
                            <a:gd name="connsiteX2" fmla="*/ 545143 w 1060525"/>
                            <a:gd name="connsiteY2" fmla="*/ 0 h 949411"/>
                            <a:gd name="connsiteX3" fmla="*/ 902287 w 1060525"/>
                            <a:gd name="connsiteY3" fmla="*/ 0 h 949411"/>
                            <a:gd name="connsiteX4" fmla="*/ 1060525 w 1060525"/>
                            <a:gd name="connsiteY4" fmla="*/ 158238 h 949411"/>
                            <a:gd name="connsiteX5" fmla="*/ 1060525 w 1060525"/>
                            <a:gd name="connsiteY5" fmla="*/ 462047 h 949411"/>
                            <a:gd name="connsiteX6" fmla="*/ 1060525 w 1060525"/>
                            <a:gd name="connsiteY6" fmla="*/ 791173 h 949411"/>
                            <a:gd name="connsiteX7" fmla="*/ 902287 w 1060525"/>
                            <a:gd name="connsiteY7" fmla="*/ 949411 h 949411"/>
                            <a:gd name="connsiteX8" fmla="*/ 545143 w 1060525"/>
                            <a:gd name="connsiteY8" fmla="*/ 949411 h 949411"/>
                            <a:gd name="connsiteX9" fmla="*/ 158238 w 1060525"/>
                            <a:gd name="connsiteY9" fmla="*/ 949411 h 949411"/>
                            <a:gd name="connsiteX10" fmla="*/ 0 w 1060525"/>
                            <a:gd name="connsiteY10" fmla="*/ 791173 h 949411"/>
                            <a:gd name="connsiteX11" fmla="*/ 0 w 1060525"/>
                            <a:gd name="connsiteY11" fmla="*/ 493694 h 949411"/>
                            <a:gd name="connsiteX12" fmla="*/ 0 w 1060525"/>
                            <a:gd name="connsiteY12" fmla="*/ 158238 h 9494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060525" h="949411" extrusionOk="0">
                              <a:moveTo>
                                <a:pt x="0" y="158238"/>
                              </a:moveTo>
                              <a:cubicBezTo>
                                <a:pt x="-6968" y="66548"/>
                                <a:pt x="48378" y="8433"/>
                                <a:pt x="158238" y="0"/>
                              </a:cubicBezTo>
                              <a:cubicBezTo>
                                <a:pt x="349666" y="-16998"/>
                                <a:pt x="425630" y="45732"/>
                                <a:pt x="545143" y="0"/>
                              </a:cubicBezTo>
                              <a:cubicBezTo>
                                <a:pt x="664657" y="-45732"/>
                                <a:pt x="820159" y="12596"/>
                                <a:pt x="902287" y="0"/>
                              </a:cubicBezTo>
                              <a:cubicBezTo>
                                <a:pt x="971578" y="-9904"/>
                                <a:pt x="1073159" y="76883"/>
                                <a:pt x="1060525" y="158238"/>
                              </a:cubicBezTo>
                              <a:cubicBezTo>
                                <a:pt x="1070157" y="289612"/>
                                <a:pt x="1042806" y="329690"/>
                                <a:pt x="1060525" y="462047"/>
                              </a:cubicBezTo>
                              <a:cubicBezTo>
                                <a:pt x="1078244" y="594404"/>
                                <a:pt x="1038376" y="643113"/>
                                <a:pt x="1060525" y="791173"/>
                              </a:cubicBezTo>
                              <a:cubicBezTo>
                                <a:pt x="1059057" y="864564"/>
                                <a:pt x="981426" y="960880"/>
                                <a:pt x="902287" y="949411"/>
                              </a:cubicBezTo>
                              <a:cubicBezTo>
                                <a:pt x="753690" y="960561"/>
                                <a:pt x="631505" y="915417"/>
                                <a:pt x="545143" y="949411"/>
                              </a:cubicBezTo>
                              <a:cubicBezTo>
                                <a:pt x="458781" y="983405"/>
                                <a:pt x="339279" y="911965"/>
                                <a:pt x="158238" y="949411"/>
                              </a:cubicBezTo>
                              <a:cubicBezTo>
                                <a:pt x="73589" y="953494"/>
                                <a:pt x="1058" y="889527"/>
                                <a:pt x="0" y="791173"/>
                              </a:cubicBezTo>
                              <a:cubicBezTo>
                                <a:pt x="-31957" y="731446"/>
                                <a:pt x="21377" y="595516"/>
                                <a:pt x="0" y="493694"/>
                              </a:cubicBezTo>
                              <a:cubicBezTo>
                                <a:pt x="-21377" y="391872"/>
                                <a:pt x="35644" y="296102"/>
                                <a:pt x="0" y="158238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3A34F66-2700-3052-9CF5-FF9715837525}"/>
                    </a:ext>
                  </a:extLst>
                </p:cNvPr>
                <p:cNvSpPr txBox="1"/>
                <p:nvPr/>
              </p:nvSpPr>
              <p:spPr>
                <a:xfrm>
                  <a:off x="4417577" y="2234857"/>
                  <a:ext cx="9960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API Management</a:t>
                  </a:r>
                </a:p>
              </p:txBody>
            </p: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CF4BA6C-7264-2A85-25F8-9F30485941DB}"/>
              </a:ext>
            </a:extLst>
          </p:cNvPr>
          <p:cNvGrpSpPr/>
          <p:nvPr/>
        </p:nvGrpSpPr>
        <p:grpSpPr>
          <a:xfrm>
            <a:off x="7802646" y="3465110"/>
            <a:ext cx="996097" cy="682271"/>
            <a:chOff x="10744201" y="3404090"/>
            <a:chExt cx="996097" cy="682271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9F4BDFBE-4F55-F42E-81EE-8F9C1D3C8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99853" y="3404090"/>
              <a:ext cx="484794" cy="484794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9059FDB-7B21-E43E-D14E-BDC6C3CF9BF4}"/>
                </a:ext>
              </a:extLst>
            </p:cNvPr>
            <p:cNvSpPr txBox="1"/>
            <p:nvPr/>
          </p:nvSpPr>
          <p:spPr>
            <a:xfrm>
              <a:off x="10744201" y="3870917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Customers</a:t>
              </a: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8881A9C-9B0C-48AC-2FF3-84B747D5A311}"/>
              </a:ext>
            </a:extLst>
          </p:cNvPr>
          <p:cNvCxnSpPr>
            <a:cxnSpLocks/>
            <a:stCxn id="88" idx="2"/>
            <a:endCxn id="95" idx="1"/>
          </p:cNvCxnSpPr>
          <p:nvPr/>
        </p:nvCxnSpPr>
        <p:spPr>
          <a:xfrm rot="5400000">
            <a:off x="5552169" y="4196707"/>
            <a:ext cx="764125" cy="442393"/>
          </a:xfrm>
          <a:prstGeom prst="bentConnector4">
            <a:avLst>
              <a:gd name="adj1" fmla="val 30237"/>
              <a:gd name="adj2" fmla="val 151674"/>
            </a:avLst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437FA33-8374-5AF2-A359-401A67099134}"/>
              </a:ext>
            </a:extLst>
          </p:cNvPr>
          <p:cNvCxnSpPr>
            <a:cxnSpLocks/>
            <a:stCxn id="80" idx="2"/>
            <a:endCxn id="95" idx="1"/>
          </p:cNvCxnSpPr>
          <p:nvPr/>
        </p:nvCxnSpPr>
        <p:spPr>
          <a:xfrm rot="16200000" flipH="1">
            <a:off x="5044420" y="4131351"/>
            <a:ext cx="764125" cy="573104"/>
          </a:xfrm>
          <a:prstGeom prst="bentConnector2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BA626B2-66EE-C72F-C5CE-FFFB0AEE5709}"/>
              </a:ext>
            </a:extLst>
          </p:cNvPr>
          <p:cNvSpPr txBox="1"/>
          <p:nvPr/>
        </p:nvSpPr>
        <p:spPr>
          <a:xfrm>
            <a:off x="8334632" y="2259831"/>
            <a:ext cx="33509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API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All requests and telemetry are logged to Log Analytics and Application Insights.</a:t>
            </a:r>
          </a:p>
        </p:txBody>
      </p:sp>
      <p:sp>
        <p:nvSpPr>
          <p:cNvPr id="50" name="Callout: Bent Line with No Border 49">
            <a:extLst>
              <a:ext uri="{FF2B5EF4-FFF2-40B4-BE49-F238E27FC236}">
                <a16:creationId xmlns:a16="http://schemas.microsoft.com/office/drawing/2014/main" id="{AC641286-AFF2-3C1F-B469-F7B6F86108CD}"/>
              </a:ext>
            </a:extLst>
          </p:cNvPr>
          <p:cNvSpPr/>
          <p:nvPr/>
        </p:nvSpPr>
        <p:spPr>
          <a:xfrm>
            <a:off x="8723171" y="2844606"/>
            <a:ext cx="2573914" cy="460326"/>
          </a:xfrm>
          <a:prstGeom prst="callout2">
            <a:avLst>
              <a:gd name="adj1" fmla="val 15221"/>
              <a:gd name="adj2" fmla="val 95267"/>
              <a:gd name="adj3" fmla="val 18750"/>
              <a:gd name="adj4" fmla="val -16667"/>
              <a:gd name="adj5" fmla="val 59865"/>
              <a:gd name="adj6" fmla="val -31574"/>
            </a:avLst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4628B6-CDDB-CD32-8867-14C36A2B018E}"/>
              </a:ext>
            </a:extLst>
          </p:cNvPr>
          <p:cNvSpPr txBox="1"/>
          <p:nvPr/>
        </p:nvSpPr>
        <p:spPr>
          <a:xfrm>
            <a:off x="1408368" y="1751040"/>
            <a:ext cx="38412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requests, telemetry, and runtime information is logged to Log Analytics and Application Insights.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2" name="Callout: Bent Line with No Border 51">
            <a:extLst>
              <a:ext uri="{FF2B5EF4-FFF2-40B4-BE49-F238E27FC236}">
                <a16:creationId xmlns:a16="http://schemas.microsoft.com/office/drawing/2014/main" id="{C73B53F1-9453-AD05-F405-CE6DEB127247}"/>
              </a:ext>
            </a:extLst>
          </p:cNvPr>
          <p:cNvSpPr/>
          <p:nvPr/>
        </p:nvSpPr>
        <p:spPr>
          <a:xfrm rot="10800000">
            <a:off x="1978477" y="2054085"/>
            <a:ext cx="2938860" cy="460326"/>
          </a:xfrm>
          <a:prstGeom prst="callout2">
            <a:avLst>
              <a:gd name="adj1" fmla="val 17887"/>
              <a:gd name="adj2" fmla="val 120064"/>
              <a:gd name="adj3" fmla="val 18750"/>
              <a:gd name="adj4" fmla="val -16667"/>
              <a:gd name="adj5" fmla="val -52903"/>
              <a:gd name="adj6" fmla="val -35078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Callout: Bent Line with No Border 118">
            <a:extLst>
              <a:ext uri="{FF2B5EF4-FFF2-40B4-BE49-F238E27FC236}">
                <a16:creationId xmlns:a16="http://schemas.microsoft.com/office/drawing/2014/main" id="{55E4D895-CA01-C9A9-5060-31FDF687F074}"/>
              </a:ext>
            </a:extLst>
          </p:cNvPr>
          <p:cNvSpPr/>
          <p:nvPr/>
        </p:nvSpPr>
        <p:spPr>
          <a:xfrm rot="10800000">
            <a:off x="1127760" y="3963561"/>
            <a:ext cx="2394016" cy="460326"/>
          </a:xfrm>
          <a:prstGeom prst="callout2">
            <a:avLst>
              <a:gd name="adj1" fmla="val 17887"/>
              <a:gd name="adj2" fmla="val 106221"/>
              <a:gd name="adj3" fmla="val 18750"/>
              <a:gd name="adj4" fmla="val -16667"/>
              <a:gd name="adj5" fmla="val 123431"/>
              <a:gd name="adj6" fmla="val -33956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Logging, Monitoring, &amp; Telemetry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0D76ADB8-35DD-844D-F84B-58FCAD073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75" y="50127"/>
            <a:ext cx="459655" cy="4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48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API Code Deployment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FDBD7EA2-2128-F5D8-2307-71B8024E9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" y="65618"/>
            <a:ext cx="457200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E6A8FB-4303-7267-DBDD-AD8AC7CD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3154"/>
            <a:ext cx="12192000" cy="622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21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API Code Deployment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FDBD7EA2-2128-F5D8-2307-71B8024E9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" y="65618"/>
            <a:ext cx="4572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D27424-4DC2-5E70-E1CA-2A2BC4E5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893"/>
            <a:ext cx="12192000" cy="622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32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API Code Deployment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FDBD7EA2-2128-F5D8-2307-71B8024E9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" y="65618"/>
            <a:ext cx="45720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67324-015D-A90C-60CB-47BF6AEF5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3154"/>
            <a:ext cx="12192000" cy="622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01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API Code Deployment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FDBD7EA2-2128-F5D8-2307-71B8024E9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" y="65618"/>
            <a:ext cx="4572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6EF06A-CD69-636F-89EA-2F8713825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920"/>
            <a:ext cx="12192000" cy="62330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0835EC-5512-1ABE-7B43-3316803B564B}"/>
              </a:ext>
            </a:extLst>
          </p:cNvPr>
          <p:cNvSpPr/>
          <p:nvPr/>
        </p:nvSpPr>
        <p:spPr>
          <a:xfrm>
            <a:off x="1031001" y="4719287"/>
            <a:ext cx="2117235" cy="1902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18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API Code Deployment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FDBD7EA2-2128-F5D8-2307-71B8024E9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" y="65618"/>
            <a:ext cx="4572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5B515-EA4A-090B-EBF0-F5989E0B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3154"/>
            <a:ext cx="12192000" cy="6224846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A7CA02-5E86-4BD1-9DC5-E8FACA2E3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96" y="633154"/>
            <a:ext cx="416300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71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1C81F7D-9BC0-47BB-BA6C-1C310E37AEEC}"/>
              </a:ext>
            </a:extLst>
          </p:cNvPr>
          <p:cNvGrpSpPr/>
          <p:nvPr/>
        </p:nvGrpSpPr>
        <p:grpSpPr>
          <a:xfrm>
            <a:off x="0" y="9581"/>
            <a:ext cx="12192000" cy="569275"/>
            <a:chOff x="243216" y="1170441"/>
            <a:chExt cx="11690086" cy="56927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2E8933-C65F-41AF-A34C-1070540102FB}"/>
                </a:ext>
              </a:extLst>
            </p:cNvPr>
            <p:cNvSpPr/>
            <p:nvPr/>
          </p:nvSpPr>
          <p:spPr>
            <a:xfrm>
              <a:off x="245887" y="1170441"/>
              <a:ext cx="11687415" cy="569275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3500837-5B19-439B-B2E4-FBD42527FE0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16" y="1713553"/>
              <a:ext cx="11690085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E4C3D922-98CB-F1CF-AFEE-E77862AB40B1}"/>
              </a:ext>
            </a:extLst>
          </p:cNvPr>
          <p:cNvSpPr txBox="1">
            <a:spLocks/>
          </p:cNvSpPr>
          <p:nvPr/>
        </p:nvSpPr>
        <p:spPr>
          <a:xfrm>
            <a:off x="631219" y="78654"/>
            <a:ext cx="10011097" cy="431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rgbClr val="2D9ED8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Bulk Download APIs: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API Code Deployment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FDBD7EA2-2128-F5D8-2307-71B8024E9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" y="65618"/>
            <a:ext cx="457200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0CD65C-1549-BA39-4216-2A137F2C4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3154"/>
            <a:ext cx="12192000" cy="6224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AF7D7-2705-F0E5-9A10-B60287B6B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597" y="3261011"/>
            <a:ext cx="4224804" cy="9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82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622</Words>
  <Application>Microsoft Office PowerPoint</Application>
  <PresentationFormat>Widescreen</PresentationFormat>
  <Paragraphs>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Corbel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Ochotny</dc:creator>
  <cp:lastModifiedBy>Shane Ochotny</cp:lastModifiedBy>
  <cp:revision>14</cp:revision>
  <dcterms:created xsi:type="dcterms:W3CDTF">2022-06-16T01:59:50Z</dcterms:created>
  <dcterms:modified xsi:type="dcterms:W3CDTF">2022-06-16T21:18:19Z</dcterms:modified>
</cp:coreProperties>
</file>