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sldIdLst>
    <p:sldId id="256" r:id="rId5"/>
    <p:sldId id="257" r:id="rId6"/>
    <p:sldId id="258" r:id="rId7"/>
    <p:sldId id="259" r:id="rId8"/>
    <p:sldId id="260" r:id="rId9"/>
    <p:sldId id="261" r:id="rId10"/>
    <p:sldId id="262" r:id="rId11"/>
    <p:sldId id="263"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04" autoAdjust="0"/>
  </p:normalViewPr>
  <p:slideViewPr>
    <p:cSldViewPr snapToGrid="0">
      <p:cViewPr>
        <p:scale>
          <a:sx n="63" d="100"/>
          <a:sy n="63" d="100"/>
        </p:scale>
        <p:origin x="8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3/24/2023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49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3/24/2023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8139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3/24/2023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3537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3/24/2023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3677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3/24/2023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7556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3/24/2023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6711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3/24/2023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0418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3/24/2023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0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3/24/2023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8042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3/24/2023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7443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3/24/2023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4556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3/24/2023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103800865"/>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Jigsaw puzzles in plastic figures">
            <a:extLst>
              <a:ext uri="{FF2B5EF4-FFF2-40B4-BE49-F238E27FC236}">
                <a16:creationId xmlns:a16="http://schemas.microsoft.com/office/drawing/2014/main" id="{DE4B214C-CCAB-0FEE-7E04-5526E644D2E9}"/>
              </a:ext>
            </a:extLst>
          </p:cNvPr>
          <p:cNvPicPr>
            <a:picLocks noChangeAspect="1"/>
          </p:cNvPicPr>
          <p:nvPr/>
        </p:nvPicPr>
        <p:blipFill rotWithShape="1">
          <a:blip r:embed="rId2"/>
          <a:srcRect l="21306" r="17138"/>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E7CA8630-3268-1292-541F-7EF635F9061B}"/>
              </a:ext>
            </a:extLst>
          </p:cNvPr>
          <p:cNvSpPr>
            <a:spLocks noGrp="1"/>
          </p:cNvSpPr>
          <p:nvPr>
            <p:ph type="ctrTitle"/>
          </p:nvPr>
        </p:nvSpPr>
        <p:spPr>
          <a:xfrm>
            <a:off x="5081297" y="386080"/>
            <a:ext cx="7110683" cy="975360"/>
          </a:xfrm>
        </p:spPr>
        <p:txBody>
          <a:bodyPr>
            <a:normAutofit/>
          </a:bodyPr>
          <a:lstStyle/>
          <a:p>
            <a:pPr algn="l"/>
            <a:r>
              <a:rPr lang="en-US" sz="4400" dirty="0"/>
              <a:t>ALGORITHMS VISUALIZER</a:t>
            </a:r>
          </a:p>
        </p:txBody>
      </p:sp>
      <p:sp>
        <p:nvSpPr>
          <p:cNvPr id="3" name="Subtitle 2">
            <a:extLst>
              <a:ext uri="{FF2B5EF4-FFF2-40B4-BE49-F238E27FC236}">
                <a16:creationId xmlns:a16="http://schemas.microsoft.com/office/drawing/2014/main" id="{0AE829F5-8494-9908-CB48-8E65BA1B467F}"/>
              </a:ext>
            </a:extLst>
          </p:cNvPr>
          <p:cNvSpPr>
            <a:spLocks noGrp="1"/>
          </p:cNvSpPr>
          <p:nvPr>
            <p:ph type="subTitle" idx="1"/>
          </p:nvPr>
        </p:nvSpPr>
        <p:spPr>
          <a:xfrm>
            <a:off x="7194431" y="3667760"/>
            <a:ext cx="4028536" cy="1844519"/>
          </a:xfrm>
        </p:spPr>
        <p:txBody>
          <a:bodyPr>
            <a:noAutofit/>
          </a:bodyPr>
          <a:lstStyle/>
          <a:p>
            <a:pPr algn="l"/>
            <a:r>
              <a:rPr lang="en-US" dirty="0">
                <a:latin typeface="Times New Roman" panose="02020603050405020304" pitchFamily="18" charset="0"/>
                <a:cs typeface="Times New Roman" panose="02020603050405020304" pitchFamily="18" charset="0"/>
              </a:rPr>
              <a:t>	Shane Parmar</a:t>
            </a:r>
          </a:p>
          <a:p>
            <a:pPr algn="l"/>
            <a:r>
              <a:rPr lang="en-US" dirty="0">
                <a:latin typeface="Times New Roman" panose="02020603050405020304" pitchFamily="18" charset="0"/>
                <a:cs typeface="Times New Roman" panose="02020603050405020304" pitchFamily="18" charset="0"/>
              </a:rPr>
              <a:t>	Sai Shravya Garlapati	Deeksha Dubey</a:t>
            </a:r>
          </a:p>
          <a:p>
            <a:pPr algn="l"/>
            <a:endParaRPr lang="en-US" dirty="0"/>
          </a:p>
        </p:txBody>
      </p:sp>
    </p:spTree>
    <p:extLst>
      <p:ext uri="{BB962C8B-B14F-4D97-AF65-F5344CB8AC3E}">
        <p14:creationId xmlns:p14="http://schemas.microsoft.com/office/powerpoint/2010/main" val="272895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C758-FED8-0E09-E67B-D732B74426F0}"/>
              </a:ext>
            </a:extLst>
          </p:cNvPr>
          <p:cNvSpPr>
            <a:spLocks noGrp="1"/>
          </p:cNvSpPr>
          <p:nvPr>
            <p:ph type="title"/>
          </p:nvPr>
        </p:nvSpPr>
        <p:spPr>
          <a:xfrm>
            <a:off x="762000" y="762000"/>
            <a:ext cx="10668000" cy="2377440"/>
          </a:xfrm>
        </p:spPr>
        <p:txBody>
          <a:bodyPr>
            <a:normAutofit/>
          </a:bodyPr>
          <a:lstStyle/>
          <a:p>
            <a:r>
              <a:rPr lang="en-US" sz="3000" dirty="0"/>
              <a:t> </a:t>
            </a:r>
            <a:r>
              <a:rPr lang="en-US" sz="2800" b="1" dirty="0"/>
              <a:t>Conclusion: </a:t>
            </a:r>
            <a:r>
              <a:rPr lang="en-US" sz="2800" dirty="0"/>
              <a:t>We have implemented algorithm visualizer for people to visualize, understand and imagine algorithms with ease.</a:t>
            </a:r>
          </a:p>
        </p:txBody>
      </p:sp>
      <p:sp>
        <p:nvSpPr>
          <p:cNvPr id="3" name="Content Placeholder 2">
            <a:extLst>
              <a:ext uri="{FF2B5EF4-FFF2-40B4-BE49-F238E27FC236}">
                <a16:creationId xmlns:a16="http://schemas.microsoft.com/office/drawing/2014/main" id="{BF223772-55C0-B3F0-5EFB-1AC0C5855606}"/>
              </a:ext>
            </a:extLst>
          </p:cNvPr>
          <p:cNvSpPr>
            <a:spLocks noGrp="1"/>
          </p:cNvSpPr>
          <p:nvPr>
            <p:ph idx="1"/>
          </p:nvPr>
        </p:nvSpPr>
        <p:spPr>
          <a:xfrm>
            <a:off x="762000" y="3291841"/>
            <a:ext cx="10668000" cy="2123440"/>
          </a:xfrm>
        </p:spPr>
        <p:txBody>
          <a:bodyPr/>
          <a:lstStyle/>
          <a:p>
            <a:pPr marL="0" indent="0">
              <a:buNone/>
            </a:pPr>
            <a:endParaRPr lang="en-US" dirty="0"/>
          </a:p>
          <a:p>
            <a:pPr marL="0" indent="0">
              <a:buNone/>
            </a:pPr>
            <a:r>
              <a:rPr lang="en-US" sz="3200" dirty="0"/>
              <a:t>                                         </a:t>
            </a:r>
            <a:r>
              <a:rPr lang="en-US" sz="3200" b="1" dirty="0"/>
              <a:t>THANK YOU!</a:t>
            </a:r>
          </a:p>
        </p:txBody>
      </p:sp>
    </p:spTree>
    <p:extLst>
      <p:ext uri="{BB962C8B-B14F-4D97-AF65-F5344CB8AC3E}">
        <p14:creationId xmlns:p14="http://schemas.microsoft.com/office/powerpoint/2010/main" val="289956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013D-BA2D-3A9F-12A6-CC4C639DE196}"/>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6E626D6-B4C9-B604-FF8A-61D9BBF52F0D}"/>
              </a:ext>
            </a:extLst>
          </p:cNvPr>
          <p:cNvSpPr>
            <a:spLocks noGrp="1"/>
          </p:cNvSpPr>
          <p:nvPr>
            <p:ph idx="1"/>
          </p:nvPr>
        </p:nvSpPr>
        <p:spPr/>
        <p:txBody>
          <a:bodyPr>
            <a:normAutofit lnSpcReduction="10000"/>
          </a:bodyPr>
          <a:lstStyle/>
          <a:p>
            <a:pPr marL="0" indent="0" algn="just">
              <a:buNone/>
            </a:pPr>
            <a:r>
              <a:rPr lang="en-US" dirty="0"/>
              <a:t>	</a:t>
            </a:r>
            <a:r>
              <a:rPr lang="en-US" sz="1800" dirty="0"/>
              <a:t>Over the years we've observed that algorithms being a complex subject is the foundation of computational thinking and programming skills of a student. So, to ease up the hardships of students this idea of the project was formed. </a:t>
            </a:r>
          </a:p>
          <a:p>
            <a:pPr marL="0" indent="0" algn="just">
              <a:buNone/>
            </a:pPr>
            <a:r>
              <a:rPr lang="en-US" sz="1800" dirty="0"/>
              <a:t>	Our application Algorithm Visualizer is both interactive and alluring to students. It gives the students hands on experience of the algorithms' implementation. It feeds into their imagination to help them get a better understanding while also helping teachers to help make their students understand better. This interface is designed to make one feel fully engaged and concentrated. We have made use of React.js as framework and JavaScript as primary language for our project</a:t>
            </a:r>
            <a:r>
              <a:rPr lang="en-US" sz="1200" dirty="0"/>
              <a:t>. </a:t>
            </a:r>
          </a:p>
          <a:p>
            <a:pPr marL="0" indent="0" algn="just">
              <a:buNone/>
            </a:pPr>
            <a:r>
              <a:rPr lang="en-US" sz="1800" dirty="0"/>
              <a:t>	The purpose of this project is to make learning less of a burden and more of an incredible experience which leaves students with the want to learn more. </a:t>
            </a:r>
          </a:p>
          <a:p>
            <a:pPr marL="0" indent="0" algn="just">
              <a:buNone/>
            </a:pPr>
            <a:endParaRPr lang="en-US" sz="1800" dirty="0"/>
          </a:p>
        </p:txBody>
      </p:sp>
    </p:spTree>
    <p:extLst>
      <p:ext uri="{BB962C8B-B14F-4D97-AF65-F5344CB8AC3E}">
        <p14:creationId xmlns:p14="http://schemas.microsoft.com/office/powerpoint/2010/main" val="330850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1E34-464D-B5CC-A69D-0BA194504126}"/>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E14C8AB-F8A9-0815-BF37-0835DA5C3834}"/>
              </a:ext>
            </a:extLst>
          </p:cNvPr>
          <p:cNvSpPr>
            <a:spLocks noGrp="1"/>
          </p:cNvSpPr>
          <p:nvPr>
            <p:ph idx="1"/>
          </p:nvPr>
        </p:nvSpPr>
        <p:spPr/>
        <p:txBody>
          <a:bodyPr>
            <a:normAutofit/>
          </a:bodyPr>
          <a:lstStyle/>
          <a:p>
            <a:r>
              <a:rPr lang="en-US" sz="1800" dirty="0"/>
              <a:t>When we talk about complex subject topics like Algorithms, it becomes extremely necessary for students to have a strong grip over the topic as it would form the foundation of their computational thinking and programming skills.</a:t>
            </a:r>
          </a:p>
          <a:p>
            <a:r>
              <a:rPr lang="en-US" sz="1800" dirty="0"/>
              <a:t>We had observed that through conventional methods of teaching it becomes a little difficult for students to understand the concept and for teachers to explain their thoughts. </a:t>
            </a:r>
          </a:p>
          <a:p>
            <a:r>
              <a:rPr lang="en-US" sz="1800" dirty="0"/>
              <a:t>Motivated by the age-old saying, “</a:t>
            </a:r>
            <a:r>
              <a:rPr lang="en-US" sz="1800" b="1" dirty="0"/>
              <a:t>a picture speaks more than thousand words</a:t>
            </a:r>
            <a:r>
              <a:rPr lang="en-US" sz="1800" dirty="0"/>
              <a:t>”, many researchers and educators assume that students would learn an algorithm faster and more thoroughly using algorithm visualization techniques</a:t>
            </a:r>
          </a:p>
        </p:txBody>
      </p:sp>
    </p:spTree>
    <p:extLst>
      <p:ext uri="{BB962C8B-B14F-4D97-AF65-F5344CB8AC3E}">
        <p14:creationId xmlns:p14="http://schemas.microsoft.com/office/powerpoint/2010/main" val="316950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EF8F-C0AB-15A5-E6CC-1D20DB45130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EBCBB7-8601-7373-39E1-884E2F534A7F}"/>
              </a:ext>
            </a:extLst>
          </p:cNvPr>
          <p:cNvSpPr>
            <a:spLocks noGrp="1"/>
          </p:cNvSpPr>
          <p:nvPr>
            <p:ph idx="1"/>
          </p:nvPr>
        </p:nvSpPr>
        <p:spPr/>
        <p:txBody>
          <a:bodyPr>
            <a:normAutofit/>
          </a:bodyPr>
          <a:lstStyle/>
          <a:p>
            <a:pPr marL="0" indent="0">
              <a:buNone/>
            </a:pPr>
            <a:r>
              <a:rPr lang="en-US" sz="1800" dirty="0"/>
              <a:t>Algorithms that are included in the project are:</a:t>
            </a:r>
          </a:p>
          <a:p>
            <a:r>
              <a:rPr lang="en-US" sz="1800" dirty="0"/>
              <a:t>Searching Algorithms</a:t>
            </a:r>
          </a:p>
          <a:p>
            <a:pPr marL="0" indent="0">
              <a:buNone/>
            </a:pPr>
            <a:r>
              <a:rPr lang="en-US" sz="1800" dirty="0"/>
              <a:t>         -  Linear Search</a:t>
            </a:r>
          </a:p>
          <a:p>
            <a:pPr marL="0" indent="0">
              <a:buNone/>
            </a:pPr>
            <a:r>
              <a:rPr lang="en-US" sz="1800" dirty="0"/>
              <a:t>         -  Binary Search</a:t>
            </a:r>
          </a:p>
          <a:p>
            <a:r>
              <a:rPr lang="en-US" sz="1800" dirty="0"/>
              <a:t>Sorting Algorithms</a:t>
            </a:r>
          </a:p>
          <a:p>
            <a:pPr marL="0" indent="0">
              <a:buNone/>
            </a:pPr>
            <a:r>
              <a:rPr lang="en-US" sz="1800" dirty="0"/>
              <a:t>         -  Bubble Sort</a:t>
            </a:r>
          </a:p>
          <a:p>
            <a:pPr marL="0" indent="0">
              <a:buNone/>
            </a:pPr>
            <a:r>
              <a:rPr lang="en-US" sz="1800" dirty="0"/>
              <a:t>         -  Selection Sort</a:t>
            </a:r>
          </a:p>
          <a:p>
            <a:pPr marL="0" indent="0">
              <a:buNone/>
            </a:pPr>
            <a:r>
              <a:rPr lang="en-US" sz="1800" dirty="0"/>
              <a:t>         -  Insertion Sort</a:t>
            </a:r>
          </a:p>
        </p:txBody>
      </p:sp>
    </p:spTree>
    <p:extLst>
      <p:ext uri="{BB962C8B-B14F-4D97-AF65-F5344CB8AC3E}">
        <p14:creationId xmlns:p14="http://schemas.microsoft.com/office/powerpoint/2010/main" val="8435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A0BA-2BDF-685D-93B8-1DF84FA37798}"/>
              </a:ext>
            </a:extLst>
          </p:cNvPr>
          <p:cNvSpPr>
            <a:spLocks noGrp="1"/>
          </p:cNvSpPr>
          <p:nvPr>
            <p:ph type="title"/>
          </p:nvPr>
        </p:nvSpPr>
        <p:spPr/>
        <p:txBody>
          <a:bodyPr/>
          <a:lstStyle/>
          <a:p>
            <a:r>
              <a:rPr lang="en-US" dirty="0"/>
              <a:t>INTRODUCTION CONTD..</a:t>
            </a:r>
          </a:p>
        </p:txBody>
      </p:sp>
      <p:sp>
        <p:nvSpPr>
          <p:cNvPr id="3" name="Content Placeholder 2">
            <a:extLst>
              <a:ext uri="{FF2B5EF4-FFF2-40B4-BE49-F238E27FC236}">
                <a16:creationId xmlns:a16="http://schemas.microsoft.com/office/drawing/2014/main" id="{CC5160E1-8E4B-B69F-1A35-4A9E87D5CE2A}"/>
              </a:ext>
            </a:extLst>
          </p:cNvPr>
          <p:cNvSpPr>
            <a:spLocks noGrp="1"/>
          </p:cNvSpPr>
          <p:nvPr>
            <p:ph idx="1"/>
          </p:nvPr>
        </p:nvSpPr>
        <p:spPr>
          <a:xfrm>
            <a:off x="762000" y="2587925"/>
            <a:ext cx="10668000" cy="3174521"/>
          </a:xfrm>
        </p:spPr>
        <p:txBody>
          <a:bodyPr/>
          <a:lstStyle/>
          <a:p>
            <a:pPr marL="0" indent="0">
              <a:buNone/>
            </a:pPr>
            <a:r>
              <a:rPr lang="en-US" sz="1800" dirty="0"/>
              <a:t>        -  Quick Sort</a:t>
            </a:r>
          </a:p>
          <a:p>
            <a:pPr marL="0" indent="0">
              <a:buNone/>
            </a:pPr>
            <a:r>
              <a:rPr lang="en-US" sz="1800" dirty="0"/>
              <a:t>        -  Heap Sort</a:t>
            </a:r>
          </a:p>
          <a:p>
            <a:pPr marL="0" indent="0">
              <a:buNone/>
            </a:pPr>
            <a:r>
              <a:rPr lang="en-US" sz="1800" dirty="0"/>
              <a:t>        -  Merge Sort</a:t>
            </a:r>
          </a:p>
          <a:p>
            <a:r>
              <a:rPr lang="en-US" sz="1800" dirty="0"/>
              <a:t>Path Finder Algorithm</a:t>
            </a:r>
          </a:p>
          <a:p>
            <a:r>
              <a:rPr lang="en-US" sz="1800" dirty="0"/>
              <a:t>N-Queens Algorithm</a:t>
            </a:r>
            <a:endParaRPr lang="en-US" dirty="0"/>
          </a:p>
        </p:txBody>
      </p:sp>
    </p:spTree>
    <p:extLst>
      <p:ext uri="{BB962C8B-B14F-4D97-AF65-F5344CB8AC3E}">
        <p14:creationId xmlns:p14="http://schemas.microsoft.com/office/powerpoint/2010/main" val="1357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FAA0-8239-8A27-59B3-26FA9850B99C}"/>
              </a:ext>
            </a:extLst>
          </p:cNvPr>
          <p:cNvSpPr>
            <a:spLocks noGrp="1"/>
          </p:cNvSpPr>
          <p:nvPr>
            <p:ph type="title"/>
          </p:nvPr>
        </p:nvSpPr>
        <p:spPr/>
        <p:txBody>
          <a:bodyPr/>
          <a:lstStyle/>
          <a:p>
            <a:r>
              <a:rPr lang="en-US" dirty="0"/>
              <a:t>INTRODUCTION CONTD..</a:t>
            </a:r>
          </a:p>
        </p:txBody>
      </p:sp>
      <p:sp>
        <p:nvSpPr>
          <p:cNvPr id="3" name="Content Placeholder 2">
            <a:extLst>
              <a:ext uri="{FF2B5EF4-FFF2-40B4-BE49-F238E27FC236}">
                <a16:creationId xmlns:a16="http://schemas.microsoft.com/office/drawing/2014/main" id="{58549B4F-B488-1323-35DA-049AEE91AA76}"/>
              </a:ext>
            </a:extLst>
          </p:cNvPr>
          <p:cNvSpPr>
            <a:spLocks noGrp="1"/>
          </p:cNvSpPr>
          <p:nvPr>
            <p:ph idx="1"/>
          </p:nvPr>
        </p:nvSpPr>
        <p:spPr/>
        <p:txBody>
          <a:bodyPr/>
          <a:lstStyle/>
          <a:p>
            <a:pPr marL="0" indent="0">
              <a:buNone/>
            </a:pPr>
            <a:r>
              <a:rPr lang="en-US" sz="1800" dirty="0"/>
              <a:t>Main Page:</a:t>
            </a:r>
          </a:p>
          <a:p>
            <a:pPr marL="0" indent="0">
              <a:buNone/>
            </a:pPr>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2762DBF2-A8CD-411D-F04A-EDF9523D3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572" y="2924355"/>
            <a:ext cx="7960496" cy="3493698"/>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78418948-A460-7532-8EE6-B6C8FA934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572" y="2835564"/>
            <a:ext cx="8736976" cy="3722254"/>
          </a:xfrm>
          <a:prstGeom prst="rect">
            <a:avLst/>
          </a:prstGeom>
        </p:spPr>
      </p:pic>
    </p:spTree>
    <p:extLst>
      <p:ext uri="{BB962C8B-B14F-4D97-AF65-F5344CB8AC3E}">
        <p14:creationId xmlns:p14="http://schemas.microsoft.com/office/powerpoint/2010/main" val="412772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53BE-87BD-37D7-42D7-23EDE22A294C}"/>
              </a:ext>
            </a:extLst>
          </p:cNvPr>
          <p:cNvSpPr>
            <a:spLocks noGrp="1"/>
          </p:cNvSpPr>
          <p:nvPr>
            <p:ph type="title"/>
          </p:nvPr>
        </p:nvSpPr>
        <p:spPr/>
        <p:txBody>
          <a:bodyPr/>
          <a:lstStyle/>
          <a:p>
            <a:r>
              <a:rPr lang="en-US" dirty="0"/>
              <a:t>INTRODUCTION CONTD..</a:t>
            </a:r>
          </a:p>
        </p:txBody>
      </p:sp>
      <p:sp>
        <p:nvSpPr>
          <p:cNvPr id="3" name="Content Placeholder 2">
            <a:extLst>
              <a:ext uri="{FF2B5EF4-FFF2-40B4-BE49-F238E27FC236}">
                <a16:creationId xmlns:a16="http://schemas.microsoft.com/office/drawing/2014/main" id="{4AEC0AC1-4963-3B1F-1581-8F99FB731054}"/>
              </a:ext>
            </a:extLst>
          </p:cNvPr>
          <p:cNvSpPr>
            <a:spLocks noGrp="1"/>
          </p:cNvSpPr>
          <p:nvPr>
            <p:ph idx="1"/>
          </p:nvPr>
        </p:nvSpPr>
        <p:spPr/>
        <p:txBody>
          <a:bodyPr/>
          <a:lstStyle/>
          <a:p>
            <a:pPr marL="0" indent="0">
              <a:buNone/>
            </a:pPr>
            <a:r>
              <a:rPr lang="en-US" sz="1800" dirty="0"/>
              <a:t>Sorting Page:</a:t>
            </a:r>
          </a:p>
          <a:p>
            <a:pPr marL="0" indent="0">
              <a:buNone/>
            </a:pPr>
            <a:endParaRPr lang="en-US" dirty="0"/>
          </a:p>
        </p:txBody>
      </p:sp>
      <p:pic>
        <p:nvPicPr>
          <p:cNvPr id="5" name="Picture 4" descr="Graphical user interface&#10;&#10;Description automatically generated">
            <a:extLst>
              <a:ext uri="{FF2B5EF4-FFF2-40B4-BE49-F238E27FC236}">
                <a16:creationId xmlns:a16="http://schemas.microsoft.com/office/drawing/2014/main" id="{A0657BC9-EAF4-50D2-4088-AB550A655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227" y="3052584"/>
            <a:ext cx="7334137" cy="3429895"/>
          </a:xfrm>
          <a:prstGeom prst="rect">
            <a:avLst/>
          </a:prstGeom>
        </p:spPr>
      </p:pic>
    </p:spTree>
    <p:extLst>
      <p:ext uri="{BB962C8B-B14F-4D97-AF65-F5344CB8AC3E}">
        <p14:creationId xmlns:p14="http://schemas.microsoft.com/office/powerpoint/2010/main" val="350137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AC40-5EEF-604C-B1D3-1E0ECCC927B0}"/>
              </a:ext>
            </a:extLst>
          </p:cNvPr>
          <p:cNvSpPr>
            <a:spLocks noGrp="1"/>
          </p:cNvSpPr>
          <p:nvPr>
            <p:ph type="title"/>
          </p:nvPr>
        </p:nvSpPr>
        <p:spPr/>
        <p:txBody>
          <a:bodyPr/>
          <a:lstStyle/>
          <a:p>
            <a:r>
              <a:rPr lang="en-US" dirty="0"/>
              <a:t>INTRODUCTION CONTD..</a:t>
            </a:r>
          </a:p>
        </p:txBody>
      </p:sp>
      <p:sp>
        <p:nvSpPr>
          <p:cNvPr id="7" name="Content Placeholder 6">
            <a:extLst>
              <a:ext uri="{FF2B5EF4-FFF2-40B4-BE49-F238E27FC236}">
                <a16:creationId xmlns:a16="http://schemas.microsoft.com/office/drawing/2014/main" id="{F9A203DA-FAE6-6185-07C1-1F106C973FCD}"/>
              </a:ext>
            </a:extLst>
          </p:cNvPr>
          <p:cNvSpPr>
            <a:spLocks noGrp="1"/>
          </p:cNvSpPr>
          <p:nvPr>
            <p:ph idx="1"/>
          </p:nvPr>
        </p:nvSpPr>
        <p:spPr/>
        <p:txBody>
          <a:bodyPr/>
          <a:lstStyle/>
          <a:p>
            <a:pPr marL="0" indent="0">
              <a:buNone/>
            </a:pPr>
            <a:r>
              <a:rPr lang="en-US" sz="1800" dirty="0"/>
              <a:t>Sorting Dropdown:</a:t>
            </a:r>
          </a:p>
          <a:p>
            <a:pPr marL="0" indent="0">
              <a:buNone/>
            </a:pPr>
            <a:endParaRPr lang="en-US" dirty="0"/>
          </a:p>
        </p:txBody>
      </p:sp>
      <p:pic>
        <p:nvPicPr>
          <p:cNvPr id="9" name="Picture 8" descr="Graphical user interface&#10;&#10;Description automatically generated">
            <a:extLst>
              <a:ext uri="{FF2B5EF4-FFF2-40B4-BE49-F238E27FC236}">
                <a16:creationId xmlns:a16="http://schemas.microsoft.com/office/drawing/2014/main" id="{F1B8401A-97DF-206F-1EA8-116326827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186" y="3055285"/>
            <a:ext cx="7430814" cy="3360884"/>
          </a:xfrm>
          <a:prstGeom prst="rect">
            <a:avLst/>
          </a:prstGeom>
        </p:spPr>
      </p:pic>
    </p:spTree>
    <p:extLst>
      <p:ext uri="{BB962C8B-B14F-4D97-AF65-F5344CB8AC3E}">
        <p14:creationId xmlns:p14="http://schemas.microsoft.com/office/powerpoint/2010/main" val="159634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980E-A946-B4AE-25CC-F9345D5FFFC3}"/>
              </a:ext>
            </a:extLst>
          </p:cNvPr>
          <p:cNvSpPr>
            <a:spLocks noGrp="1"/>
          </p:cNvSpPr>
          <p:nvPr>
            <p:ph type="title"/>
          </p:nvPr>
        </p:nvSpPr>
        <p:spPr/>
        <p:txBody>
          <a:bodyPr/>
          <a:lstStyle/>
          <a:p>
            <a:r>
              <a:rPr lang="en-US" dirty="0"/>
              <a:t>INTRODUCTION CONTD..</a:t>
            </a:r>
          </a:p>
        </p:txBody>
      </p:sp>
      <p:sp>
        <p:nvSpPr>
          <p:cNvPr id="3" name="Content Placeholder 2">
            <a:extLst>
              <a:ext uri="{FF2B5EF4-FFF2-40B4-BE49-F238E27FC236}">
                <a16:creationId xmlns:a16="http://schemas.microsoft.com/office/drawing/2014/main" id="{D08B24C7-7AF9-161A-8FA4-DC8E9FD2DE59}"/>
              </a:ext>
            </a:extLst>
          </p:cNvPr>
          <p:cNvSpPr>
            <a:spLocks noGrp="1"/>
          </p:cNvSpPr>
          <p:nvPr>
            <p:ph idx="1"/>
          </p:nvPr>
        </p:nvSpPr>
        <p:spPr/>
        <p:txBody>
          <a:bodyPr/>
          <a:lstStyle/>
          <a:p>
            <a:pPr marL="0" indent="0">
              <a:buNone/>
            </a:pPr>
            <a:r>
              <a:rPr lang="en-US" dirty="0"/>
              <a:t> </a:t>
            </a:r>
            <a:r>
              <a:rPr lang="en-US" sz="1800" dirty="0"/>
              <a:t>Merge Sort:</a:t>
            </a:r>
          </a:p>
          <a:p>
            <a:pPr marL="0" indent="0">
              <a:buNone/>
            </a:pPr>
            <a:endParaRPr lang="en-US" dirty="0"/>
          </a:p>
        </p:txBody>
      </p:sp>
      <p:pic>
        <p:nvPicPr>
          <p:cNvPr id="6" name="Picture 5" descr="A screenshot of a computer&#10;&#10;Description automatically generated">
            <a:extLst>
              <a:ext uri="{FF2B5EF4-FFF2-40B4-BE49-F238E27FC236}">
                <a16:creationId xmlns:a16="http://schemas.microsoft.com/office/drawing/2014/main" id="{1937F758-F8D2-6D41-212C-4423ADAE4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468" y="3059502"/>
            <a:ext cx="7901796" cy="3367178"/>
          </a:xfrm>
          <a:prstGeom prst="rect">
            <a:avLst/>
          </a:prstGeom>
        </p:spPr>
      </p:pic>
    </p:spTree>
    <p:extLst>
      <p:ext uri="{BB962C8B-B14F-4D97-AF65-F5344CB8AC3E}">
        <p14:creationId xmlns:p14="http://schemas.microsoft.com/office/powerpoint/2010/main" val="1844836091"/>
      </p:ext>
    </p:extLst>
  </p:cSld>
  <p:clrMapOvr>
    <a:masterClrMapping/>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E251261C49DE44BD1D71F61AA4BB45" ma:contentTypeVersion="2" ma:contentTypeDescription="Create a new document." ma:contentTypeScope="" ma:versionID="281b653be0a2f2aed582e6b19820c36e">
  <xsd:schema xmlns:xsd="http://www.w3.org/2001/XMLSchema" xmlns:xs="http://www.w3.org/2001/XMLSchema" xmlns:p="http://schemas.microsoft.com/office/2006/metadata/properties" xmlns:ns3="1276ed57-3345-40ee-a915-cf6ee4e04469" targetNamespace="http://schemas.microsoft.com/office/2006/metadata/properties" ma:root="true" ma:fieldsID="c9f1f3509392fed6ebacaec709f4c1b4" ns3:_="">
    <xsd:import namespace="1276ed57-3345-40ee-a915-cf6ee4e0446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76ed57-3345-40ee-a915-cf6ee4e044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123068-6220-4A31-8492-495F3F1B53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76ed57-3345-40ee-a915-cf6ee4e044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CE67CE-3816-40D3-B192-F1E7E7AA67CC}">
  <ds:schemaRefs>
    <ds:schemaRef ds:uri="http://purl.org/dc/elements/1.1/"/>
    <ds:schemaRef ds:uri="http://purl.org/dc/dcmitype/"/>
    <ds:schemaRef ds:uri="http://purl.org/dc/terms/"/>
    <ds:schemaRef ds:uri="http://schemas.microsoft.com/office/2006/metadata/properties"/>
    <ds:schemaRef ds:uri="1276ed57-3345-40ee-a915-cf6ee4e04469"/>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3021478-10B7-44D2-B32F-4B29F113D3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210</TotalTime>
  <Words>371</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Sitka Subheading</vt:lpstr>
      <vt:lpstr>Times New Roman</vt:lpstr>
      <vt:lpstr>PebbleVTI</vt:lpstr>
      <vt:lpstr>ALGORITHMS VISUALIZER</vt:lpstr>
      <vt:lpstr>Abstract</vt:lpstr>
      <vt:lpstr>Motivation</vt:lpstr>
      <vt:lpstr>INTRODUCTION</vt:lpstr>
      <vt:lpstr>INTRODUCTION CONTD..</vt:lpstr>
      <vt:lpstr>INTRODUCTION CONTD..</vt:lpstr>
      <vt:lpstr>INTRODUCTION CONTD..</vt:lpstr>
      <vt:lpstr>INTRODUCTION CONTD..</vt:lpstr>
      <vt:lpstr>INTRODUCTION CONTD..</vt:lpstr>
      <vt:lpstr> Conclusion: We have implemented algorithm visualizer for people to visualize, understand and imagine algorithms with 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VISUALIZER</dc:title>
  <dc:creator>Garlapati, Sai Shravya</dc:creator>
  <cp:lastModifiedBy>Shane Parmar</cp:lastModifiedBy>
  <cp:revision>15</cp:revision>
  <dcterms:created xsi:type="dcterms:W3CDTF">2023-03-21T19:33:56Z</dcterms:created>
  <dcterms:modified xsi:type="dcterms:W3CDTF">2023-03-25T00:09:31Z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0x01010046E251261C49DE44BD1D71F61AA4BB45</vt:lpwstr>
  </property>
</Properties>
</file>