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439E-AA40-4E6F-B98D-540213A0C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8AAA0-F884-4970-9579-4F6599E1E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12EDA-8A33-4E71-8CEB-7ABE125F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F9B0-33C3-4694-A4DE-CCF5FE7FC7E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CECDC-8B75-4510-AE10-3CAE82EE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8BDD0-F364-427E-9202-CA193B5E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43D5-9487-4C4D-9399-C1F436DB5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8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5208-C88A-458B-BAF9-DECE80D3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1ACD4-C161-44C8-82A6-4232D3BB9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377B5-1267-4E5E-93EE-93002040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F9B0-33C3-4694-A4DE-CCF5FE7FC7E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93CA7-D15D-4500-AE49-B7D010F9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68BBC-77CD-4557-A595-88D568DF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43D5-9487-4C4D-9399-C1F436DB5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9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273C8-E135-40CE-9B97-905B86D49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E0B5E-665E-4D99-8B47-EAE9E242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69D3A-855D-4C68-B0D6-B701C200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F9B0-33C3-4694-A4DE-CCF5FE7FC7E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929FB-56BA-4ABD-BA1D-538833CB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0034E-F2F8-426C-A9EA-E6BCAAD8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43D5-9487-4C4D-9399-C1F436DB5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6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EED2-AD71-4AC7-900A-7CC8A29B1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A5616-9AAD-40E9-9942-708E87D6B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76A8A-9956-4C8E-B216-7E983A7D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F9B0-33C3-4694-A4DE-CCF5FE7FC7E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4F4DA-35A8-4714-9A76-E1CE270D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00802-9F02-4DB6-94DB-38122F9E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43D5-9487-4C4D-9399-C1F436DB5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1250-4EF4-47D2-B0A7-6C54BA28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62BB0-DDC6-4FA3-B447-918630078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70418-B50E-4D88-BDF4-0EA28CFF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F9B0-33C3-4694-A4DE-CCF5FE7FC7E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E6BCD-FC8E-43CF-857E-AE1CB1C5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23C0F-EB80-4444-BB61-EDFFA0A1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43D5-9487-4C4D-9399-C1F436DB5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0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CBF9-80D1-4E06-929C-AB0D0B00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E89E-5174-4726-8F66-73D490921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3F446-096F-4717-A1CB-6489B20CE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9A220-BB08-46F5-9648-0CCE0BEF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F9B0-33C3-4694-A4DE-CCF5FE7FC7E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107C5-A73A-4782-BC2B-5BA1B0ED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4203B-98C3-4C9A-8F79-6AAD91DD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43D5-9487-4C4D-9399-C1F436DB5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5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720B-D904-455A-AA3C-88BBDEB6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6BDB9-164C-4543-A758-7559D242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A45E5-FB4C-4602-A923-308ECC053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0C4EC-FF1E-4AD7-BBF4-046BFFBE6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2389AB-3D3E-447E-A2C0-272A11AE5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8F9AD-2EA8-46DF-8BA6-BA3BFB05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F9B0-33C3-4694-A4DE-CCF5FE7FC7E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4B0B7-705C-4842-8796-AB327994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1B20B-EE2A-466D-B46F-1A5072AF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43D5-9487-4C4D-9399-C1F436DB5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6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9842-AD55-4288-BAF6-EE14A0FD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9844A-CA34-462A-A2B1-54DBE1A6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F9B0-33C3-4694-A4DE-CCF5FE7FC7E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5BB10-9F7C-4602-82CB-1E22929A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246FA-6307-4716-9E56-83687428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43D5-9487-4C4D-9399-C1F436DB5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0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F8F56-6C19-4C7A-AC5C-35F8B1EF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F9B0-33C3-4694-A4DE-CCF5FE7FC7E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3FBF5-4FB9-49D1-B523-AC036404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9847C-F846-47E5-BB7E-A6C5FE6F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43D5-9487-4C4D-9399-C1F436DB5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5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0211-2B81-426A-BFCB-0419692E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C7B76-0B4D-496D-949C-06AB76C26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B3AAD-90CB-487B-9B85-8EFE2D1A8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A6133-D49A-48F2-B687-F1B4C419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F9B0-33C3-4694-A4DE-CCF5FE7FC7E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89206-AA15-481C-BEF5-B0EEA632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B78CC-DA38-4494-9764-BE8F9A2D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43D5-9487-4C4D-9399-C1F436DB5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3A15-4CF1-4587-98A8-A922D636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EA279-E8E1-466D-8A56-6689F2C0A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83540-FA3F-4260-9E71-7B840D990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A41CC-BB69-46E0-8D1E-93C9E5DE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F9B0-33C3-4694-A4DE-CCF5FE7FC7E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31CE0-03E6-40E3-B914-364AA1FC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183B1-96E2-4CFE-8916-9A06FA45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43D5-9487-4C4D-9399-C1F436DB5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0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BD704-DDCA-4E2F-9841-265733D0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D31DA-4C52-4D01-A5A2-449A06B21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78257-4626-43AE-8A68-3DEB9FC8D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F9B0-33C3-4694-A4DE-CCF5FE7FC7E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5A95-05D6-47B0-9383-3E5EB7007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AE113-2CA6-4C2A-B0E5-014BC3706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43D5-9487-4C4D-9399-C1F436DB5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2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A9DCBA-4EA6-400C-989E-208CDB0A2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Phase I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(Collecting Documents)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2BF825-FBAA-4316-9E66-DED342B0D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8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26C2-7633-4DB4-BE20-DB708E55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Accumulating Data for Sports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CF233-F205-4B8A-8997-EDFEE20F9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816549" cy="4351338"/>
          </a:xfrm>
        </p:spPr>
        <p:txBody>
          <a:bodyPr>
            <a:normAutofit/>
          </a:bodyPr>
          <a:lstStyle/>
          <a:p>
            <a:r>
              <a:rPr lang="en-US" dirty="0"/>
              <a:t>The Naïve Bayer Classification method was used to read the articles and identify the topics selected.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articles were found in a website which had an archive of sports related articles with their links</a:t>
            </a:r>
          </a:p>
          <a:p>
            <a:r>
              <a:rPr lang="en-US" dirty="0"/>
              <a:t>I randomly selected 10 articles with differing topics to diversify the searches and saved them as HTML in my local hard drive.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ADF1-2684-4A45-A23E-D156E53F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Phase II(Features Extraction)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E2544-B4CB-4E76-AED6-FA61B5D42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585"/>
            <a:ext cx="10810461" cy="44956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 used the web crawler developed to scrape the HTML documents. </a:t>
            </a:r>
          </a:p>
          <a:p>
            <a:r>
              <a:rPr lang="en-US" dirty="0"/>
              <a:t>The vectors were extracted through the thought process of what the most frequent words related the Dataset. </a:t>
            </a:r>
          </a:p>
          <a:p>
            <a:r>
              <a:rPr lang="en-US" dirty="0"/>
              <a:t>The ten vectors used were;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Hockey,</a:t>
            </a:r>
            <a:r>
              <a:rPr lang="en-US" dirty="0"/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Golf,</a:t>
            </a:r>
            <a:r>
              <a:rPr lang="en-US" dirty="0"/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Football,</a:t>
            </a:r>
            <a:r>
              <a:rPr lang="en-US" dirty="0"/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Soccer,</a:t>
            </a:r>
            <a:r>
              <a:rPr lang="en-US" dirty="0"/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Basketball, </a:t>
            </a:r>
            <a:r>
              <a:rPr lang="en-US" dirty="0"/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Baseball,</a:t>
            </a:r>
            <a:r>
              <a:rPr lang="en-US" dirty="0"/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Play,</a:t>
            </a:r>
            <a:r>
              <a:rPr lang="en-US" dirty="0"/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Sports,</a:t>
            </a:r>
            <a:r>
              <a:rPr lang="en-US" dirty="0"/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Run,</a:t>
            </a:r>
            <a:r>
              <a:rPr lang="en-US" dirty="0"/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Kick</a:t>
            </a:r>
          </a:p>
        </p:txBody>
      </p:sp>
    </p:spTree>
    <p:extLst>
      <p:ext uri="{BB962C8B-B14F-4D97-AF65-F5344CB8AC3E}">
        <p14:creationId xmlns:p14="http://schemas.microsoft.com/office/powerpoint/2010/main" val="103264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EDF2B7F-87D0-426C-B512-3AC27448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39" y="23819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Data Analysis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04C386E-4093-493B-94BE-A80036B91C06}"/>
              </a:ext>
            </a:extLst>
          </p:cNvPr>
          <p:cNvSpPr txBox="1">
            <a:spLocks/>
          </p:cNvSpPr>
          <p:nvPr/>
        </p:nvSpPr>
        <p:spPr>
          <a:xfrm>
            <a:off x="543339" y="1690688"/>
            <a:ext cx="10810461" cy="4495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2638383-2066-4656-A210-FB96547D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023" y="3643175"/>
            <a:ext cx="7353300" cy="25431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B73EDA-C6CB-4F21-9B1B-3A03A5C7C320}"/>
              </a:ext>
            </a:extLst>
          </p:cNvPr>
          <p:cNvSpPr txBox="1"/>
          <p:nvPr/>
        </p:nvSpPr>
        <p:spPr>
          <a:xfrm>
            <a:off x="410816" y="1563757"/>
            <a:ext cx="1178118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 table allows us to view the total values from the data set of sports articles and the target word frequency. The target word “play” was repeated a total of 55 times with a high frequency rate whereas, the “hockey” and “baseball” were skipped over and ignored in the calculations due to the lack of the term in the article.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9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4CB98B-DF40-414E-931B-A8CBFDFE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3912D-1244-4C35-947C-36837A280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6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203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Phase I (Collecting Documents)</vt:lpstr>
      <vt:lpstr>Accumulating Data for Sports Articles</vt:lpstr>
      <vt:lpstr>Phase II(Features Extraction)</vt:lpstr>
      <vt:lpstr>Data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I (Collecting Documents)</dc:title>
  <dc:creator>Dell</dc:creator>
  <cp:lastModifiedBy>Dell</cp:lastModifiedBy>
  <cp:revision>1</cp:revision>
  <dcterms:created xsi:type="dcterms:W3CDTF">2021-07-29T23:32:09Z</dcterms:created>
  <dcterms:modified xsi:type="dcterms:W3CDTF">2021-07-30T07:09:04Z</dcterms:modified>
</cp:coreProperties>
</file>