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9212c295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9212c295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c361208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c361208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9212c295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9212c295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9212c295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9212c295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9212c295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9212c295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Rudy</a:t>
            </a:r>
            <a:endParaRPr/>
          </a:p>
          <a:p>
            <a:pPr indent="0" lvl="0" marL="0" rtl="0" algn="l">
              <a:spcBef>
                <a:spcPts val="0"/>
              </a:spcBef>
              <a:spcAft>
                <a:spcPts val="0"/>
              </a:spcAft>
              <a:buNone/>
            </a:pPr>
            <a:r>
              <a:rPr lang="en"/>
              <a:t>Shiffting the wrong way,</a:t>
            </a:r>
            <a:endParaRPr/>
          </a:p>
          <a:p>
            <a:pPr indent="0" lvl="0" marL="0" rtl="0" algn="l">
              <a:spcBef>
                <a:spcPts val="0"/>
              </a:spcBef>
              <a:spcAft>
                <a:spcPts val="0"/>
              </a:spcAft>
              <a:buNone/>
            </a:pPr>
            <a:r>
              <a:rPr lang="en"/>
              <a:t>Timing</a:t>
            </a:r>
            <a:r>
              <a:rPr lang="en"/>
              <a:t> is always an issue, the clock could be moving too quick for everything to sync up. Sometimes when getting an input from the keyboard to output on the vga it will be outputting more than once</a:t>
            </a:r>
            <a:endParaRPr/>
          </a:p>
          <a:p>
            <a:pPr indent="0" lvl="0" marL="0" rtl="0" algn="l">
              <a:spcBef>
                <a:spcPts val="0"/>
              </a:spcBef>
              <a:spcAft>
                <a:spcPts val="0"/>
              </a:spcAft>
              <a:buNone/>
            </a:pPr>
            <a:r>
              <a:rPr lang="en"/>
              <a:t>Memory we had some miswires and some basic </a:t>
            </a:r>
            <a:endParaRPr/>
          </a:p>
          <a:p>
            <a:pPr indent="0" lvl="0" marL="0" rtl="0" algn="l">
              <a:spcBef>
                <a:spcPts val="0"/>
              </a:spcBef>
              <a:spcAft>
                <a:spcPts val="0"/>
              </a:spcAft>
              <a:buNone/>
            </a:pPr>
            <a:r>
              <a:rPr lang="en"/>
              <a:t>Advanced Output - first we wanted to output the entire hash at once but it was janky, so we decided to output each hash one at a time using the switches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9212c2955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9212c2955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o1zULBA1RYI"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100050" y="1124700"/>
            <a:ext cx="8943900" cy="194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6500">
                <a:solidFill>
                  <a:srgbClr val="FFFFFF"/>
                </a:solidFill>
              </a:rPr>
              <a:t>CS401 Computer Architecture Final Project</a:t>
            </a:r>
            <a:endParaRPr sz="6500">
              <a:solidFill>
                <a:srgbClr val="FFFFFF"/>
              </a:solidFill>
            </a:endParaRPr>
          </a:p>
        </p:txBody>
      </p:sp>
      <p:sp>
        <p:nvSpPr>
          <p:cNvPr id="135" name="Google Shape;135;p13"/>
          <p:cNvSpPr txBox="1"/>
          <p:nvPr>
            <p:ph idx="1" type="subTitle"/>
          </p:nvPr>
        </p:nvSpPr>
        <p:spPr>
          <a:xfrm>
            <a:off x="1051100" y="3828900"/>
            <a:ext cx="6400800" cy="13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Levi Russell, Rudy Keopuhiwa, Shane Snediker, Stephen Haugland, Madi Binyon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sz="2000"/>
              <a:t>No initial inclinations</a:t>
            </a:r>
            <a:endParaRPr sz="2000"/>
          </a:p>
          <a:p>
            <a:pPr indent="-355600" lvl="0" marL="457200" rtl="0" algn="l">
              <a:lnSpc>
                <a:spcPct val="200000"/>
              </a:lnSpc>
              <a:spcBef>
                <a:spcPts val="0"/>
              </a:spcBef>
              <a:spcAft>
                <a:spcPts val="0"/>
              </a:spcAft>
              <a:buSzPts val="2000"/>
              <a:buChar char="●"/>
            </a:pPr>
            <a:r>
              <a:rPr lang="en" sz="2000"/>
              <a:t>Cryptography?</a:t>
            </a:r>
            <a:endParaRPr sz="2000"/>
          </a:p>
          <a:p>
            <a:pPr indent="-355600" lvl="0" marL="457200" rtl="0" algn="l">
              <a:lnSpc>
                <a:spcPct val="200000"/>
              </a:lnSpc>
              <a:spcBef>
                <a:spcPts val="0"/>
              </a:spcBef>
              <a:spcAft>
                <a:spcPts val="0"/>
              </a:spcAft>
              <a:buSzPts val="2000"/>
              <a:buChar char="●"/>
            </a:pPr>
            <a:r>
              <a:rPr lang="en" sz="2000"/>
              <a:t>Hashing!</a:t>
            </a:r>
            <a:endParaRPr sz="2000"/>
          </a:p>
          <a:p>
            <a:pPr indent="-355600" lvl="0" marL="457200" rtl="0" algn="l">
              <a:lnSpc>
                <a:spcPct val="200000"/>
              </a:lnSpc>
              <a:spcBef>
                <a:spcPts val="0"/>
              </a:spcBef>
              <a:spcAft>
                <a:spcPts val="0"/>
              </a:spcAft>
              <a:buSzPts val="2000"/>
              <a:buChar char="●"/>
            </a:pPr>
            <a:r>
              <a:rPr lang="en" sz="2000"/>
              <a:t>Keyboard input, VGA output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Hashing Algorithm</a:t>
            </a:r>
            <a:endParaRPr/>
          </a:p>
        </p:txBody>
      </p:sp>
      <p:pic>
        <p:nvPicPr>
          <p:cNvPr id="147" name="Google Shape;147;p15"/>
          <p:cNvPicPr preferRelativeResize="0"/>
          <p:nvPr/>
        </p:nvPicPr>
        <p:blipFill>
          <a:blip r:embed="rId3">
            <a:alphaModFix/>
          </a:blip>
          <a:stretch>
            <a:fillRect/>
          </a:stretch>
        </p:blipFill>
        <p:spPr>
          <a:xfrm>
            <a:off x="601825" y="1772676"/>
            <a:ext cx="7940349" cy="217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pic>
        <p:nvPicPr>
          <p:cNvPr id="153" name="Google Shape;153;p16" title="CS 401 Demo">
            <a:hlinkClick r:id="rId3"/>
          </p:cNvPr>
          <p:cNvPicPr preferRelativeResize="0"/>
          <p:nvPr/>
        </p:nvPicPr>
        <p:blipFill>
          <a:blip r:embed="rId4">
            <a:alphaModFix/>
          </a:blip>
          <a:stretch>
            <a:fillRect/>
          </a:stretch>
        </p:blipFill>
        <p:spPr>
          <a:xfrm>
            <a:off x="1142996" y="0"/>
            <a:ext cx="6858017"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969200" y="138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Diagrams</a:t>
            </a:r>
            <a:endParaRPr/>
          </a:p>
        </p:txBody>
      </p:sp>
      <p:pic>
        <p:nvPicPr>
          <p:cNvPr id="159" name="Google Shape;159;p17"/>
          <p:cNvPicPr preferRelativeResize="0"/>
          <p:nvPr/>
        </p:nvPicPr>
        <p:blipFill rotWithShape="1">
          <a:blip r:embed="rId3">
            <a:alphaModFix/>
          </a:blip>
          <a:srcRect b="0" l="0" r="0" t="7011"/>
          <a:stretch/>
        </p:blipFill>
        <p:spPr>
          <a:xfrm>
            <a:off x="145900" y="2723750"/>
            <a:ext cx="5143501" cy="2339050"/>
          </a:xfrm>
          <a:prstGeom prst="rect">
            <a:avLst/>
          </a:prstGeom>
          <a:noFill/>
          <a:ln>
            <a:noFill/>
          </a:ln>
        </p:spPr>
      </p:pic>
      <p:pic>
        <p:nvPicPr>
          <p:cNvPr id="160" name="Google Shape;160;p17"/>
          <p:cNvPicPr preferRelativeResize="0"/>
          <p:nvPr/>
        </p:nvPicPr>
        <p:blipFill>
          <a:blip r:embed="rId4">
            <a:alphaModFix/>
          </a:blip>
          <a:stretch>
            <a:fillRect/>
          </a:stretch>
        </p:blipFill>
        <p:spPr>
          <a:xfrm>
            <a:off x="2966950" y="590075"/>
            <a:ext cx="5958200" cy="205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66" name="Google Shape;166;p18"/>
          <p:cNvSpPr txBox="1"/>
          <p:nvPr>
            <p:ph idx="1" type="body"/>
          </p:nvPr>
        </p:nvSpPr>
        <p:spPr>
          <a:xfrm>
            <a:off x="1052550" y="1506500"/>
            <a:ext cx="7038900" cy="29112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3600"/>
              <a:buChar char="●"/>
            </a:pPr>
            <a:r>
              <a:rPr lang="en" sz="3600"/>
              <a:t>ALU reformation</a:t>
            </a:r>
            <a:endParaRPr sz="3600"/>
          </a:p>
          <a:p>
            <a:pPr indent="-457200" lvl="0" marL="457200" rtl="0" algn="l">
              <a:spcBef>
                <a:spcPts val="0"/>
              </a:spcBef>
              <a:spcAft>
                <a:spcPts val="0"/>
              </a:spcAft>
              <a:buSzPts val="3600"/>
              <a:buChar char="●"/>
            </a:pPr>
            <a:r>
              <a:rPr lang="en" sz="3600"/>
              <a:t>Timing </a:t>
            </a:r>
            <a:endParaRPr sz="3600"/>
          </a:p>
          <a:p>
            <a:pPr indent="-457200" lvl="0" marL="457200" rtl="0" algn="l">
              <a:spcBef>
                <a:spcPts val="0"/>
              </a:spcBef>
              <a:spcAft>
                <a:spcPts val="0"/>
              </a:spcAft>
              <a:buSzPts val="3600"/>
              <a:buChar char="●"/>
            </a:pPr>
            <a:r>
              <a:rPr lang="en" sz="3600"/>
              <a:t>Memory</a:t>
            </a:r>
            <a:endParaRPr sz="3600"/>
          </a:p>
          <a:p>
            <a:pPr indent="-457200" lvl="0" marL="457200" rtl="0" algn="l">
              <a:spcBef>
                <a:spcPts val="0"/>
              </a:spcBef>
              <a:spcAft>
                <a:spcPts val="0"/>
              </a:spcAft>
              <a:buSzPts val="3600"/>
              <a:buChar char="●"/>
            </a:pPr>
            <a:r>
              <a:rPr lang="en" sz="3600"/>
              <a:t>Advanced output</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MADE IT! WE’RE FREE!! SEND IT!</a:t>
            </a:r>
            <a:endParaRPr/>
          </a:p>
        </p:txBody>
      </p:sp>
      <p:sp>
        <p:nvSpPr>
          <p:cNvPr id="172" name="Google Shape;172;p19"/>
          <p:cNvSpPr txBox="1"/>
          <p:nvPr>
            <p:ph idx="1" type="body"/>
          </p:nvPr>
        </p:nvSpPr>
        <p:spPr>
          <a:xfrm>
            <a:off x="829275" y="1567550"/>
            <a:ext cx="75072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t>A special thanks goes out to the wonderful alumni who pour into Whitworth and the CS department so that we have the </a:t>
            </a:r>
            <a:r>
              <a:rPr lang="en" sz="1700"/>
              <a:t>privilege of having Basys3 boards in our hands for debugging, playing around and testing purposes.</a:t>
            </a:r>
            <a:endParaRPr sz="1700"/>
          </a:p>
          <a:p>
            <a:pPr indent="0" lvl="0" marL="0" rtl="0" algn="l">
              <a:lnSpc>
                <a:spcPct val="150000"/>
              </a:lnSpc>
              <a:spcBef>
                <a:spcPts val="1200"/>
              </a:spcBef>
              <a:spcAft>
                <a:spcPts val="0"/>
              </a:spcAft>
              <a:buNone/>
            </a:pPr>
            <a:r>
              <a:rPr lang="en" sz="1700"/>
              <a:t>And finally, Dr. Jones you are an inspiration to so many, and we just want to thank you for your undying eagerness to help your students and everything you do for Whitorth!</a:t>
            </a:r>
            <a:endParaRPr sz="1700"/>
          </a:p>
          <a:p>
            <a:pPr indent="0" lvl="0" marL="0" rtl="0" algn="l">
              <a:lnSpc>
                <a:spcPct val="150000"/>
              </a:lnSpc>
              <a:spcBef>
                <a:spcPts val="1200"/>
              </a:spcBef>
              <a:spcAft>
                <a:spcPts val="1200"/>
              </a:spcAft>
              <a:buNone/>
            </a:pPr>
            <a:r>
              <a:rPr lang="en" sz="1700"/>
              <a:t>								CLASS OF 2021</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