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54284"/>
          <a:stretch>
            <a:fillRect/>
          </a:stretch>
        </p:blipFill>
        <p:spPr>
          <a:xfrm>
            <a:off x="1194435" y="814070"/>
            <a:ext cx="1910715" cy="3748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55522"/>
          <a:stretch>
            <a:fillRect/>
          </a:stretch>
        </p:blipFill>
        <p:spPr>
          <a:xfrm>
            <a:off x="3561715" y="814070"/>
            <a:ext cx="1921510" cy="3748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55317"/>
          <a:stretch>
            <a:fillRect/>
          </a:stretch>
        </p:blipFill>
        <p:spPr>
          <a:xfrm>
            <a:off x="6091555" y="814070"/>
            <a:ext cx="1932940" cy="37484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825" y="814070"/>
            <a:ext cx="2007870" cy="37484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01495" y="875030"/>
            <a:ext cx="447040" cy="892810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69845" y="875030"/>
            <a:ext cx="255905" cy="767080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94175" y="875030"/>
            <a:ext cx="447040" cy="923925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62525" y="875030"/>
            <a:ext cx="255905" cy="767080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02425" y="840740"/>
            <a:ext cx="447040" cy="526415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470775" y="875030"/>
            <a:ext cx="255905" cy="767080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97305" y="4980940"/>
            <a:ext cx="1735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Transposed CNN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3550285" y="4838700"/>
            <a:ext cx="18249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/>
              <a:t>Nearest neighbor</a:t>
            </a:r>
            <a:endParaRPr lang="en-US" altLang="zh-CN" b="1"/>
          </a:p>
          <a:p>
            <a:pPr algn="ctr"/>
            <a:r>
              <a:rPr lang="en-US" altLang="zh-CN" b="1"/>
              <a:t>interpolation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6329045" y="4980940"/>
            <a:ext cx="1457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Subpixel CNN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8909050" y="4977130"/>
            <a:ext cx="1455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Ground Truth</a:t>
            </a:r>
            <a:endParaRPr lang="en-US" altLang="zh-CN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M1YTUxYjFhOThlYzZkZjc0NTg0NWY3OGMzNmIwOW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shangzengqiang</dc:creator>
  <cp:lastModifiedBy>clatter</cp:lastModifiedBy>
  <cp:revision>14</cp:revision>
  <dcterms:created xsi:type="dcterms:W3CDTF">2022-09-10T03:23:00Z</dcterms:created>
  <dcterms:modified xsi:type="dcterms:W3CDTF">2022-09-10T03:40:35Z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818EBF8D761C43B6A8DA36D6B36AE722</vt:lpwstr>
  </property>
  <property fmtid="{D5CDD505-2E9C-101B-9397-08002B2CF9AE}" pid="3" name="KSOProductBuildVer">
    <vt:lpwstr>2052-11.1.0.12353</vt:lpwstr>
  </property>
</Properties>
</file>