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312275" cy="6318250"/>
  <p:notesSz cx="6858000" cy="9144000"/>
  <p:defaultTextStyle>
    <a:defPPr>
      <a:defRPr lang="zh-CN"/>
    </a:defPPr>
    <a:lvl1pPr marL="0" algn="l" defTabSz="749935" rtl="0" eaLnBrk="1" latinLnBrk="0" hangingPunct="1">
      <a:defRPr sz="1475" kern="1200">
        <a:solidFill>
          <a:schemeClr val="tx1"/>
        </a:solidFill>
        <a:latin typeface="+mn-lt"/>
        <a:ea typeface="+mn-ea"/>
        <a:cs typeface="+mn-cs"/>
      </a:defRPr>
    </a:lvl1pPr>
    <a:lvl2pPr marL="375285" algn="l" defTabSz="749935" rtl="0" eaLnBrk="1" latinLnBrk="0" hangingPunct="1">
      <a:defRPr sz="1475" kern="1200">
        <a:solidFill>
          <a:schemeClr val="tx1"/>
        </a:solidFill>
        <a:latin typeface="+mn-lt"/>
        <a:ea typeface="+mn-ea"/>
        <a:cs typeface="+mn-cs"/>
      </a:defRPr>
    </a:lvl2pPr>
    <a:lvl3pPr marL="749935" algn="l" defTabSz="749935" rtl="0" eaLnBrk="1" latinLnBrk="0" hangingPunct="1">
      <a:defRPr sz="1475" kern="1200">
        <a:solidFill>
          <a:schemeClr val="tx1"/>
        </a:solidFill>
        <a:latin typeface="+mn-lt"/>
        <a:ea typeface="+mn-ea"/>
        <a:cs typeface="+mn-cs"/>
      </a:defRPr>
    </a:lvl3pPr>
    <a:lvl4pPr marL="1125220" algn="l" defTabSz="749935" rtl="0" eaLnBrk="1" latinLnBrk="0" hangingPunct="1">
      <a:defRPr sz="1475" kern="1200">
        <a:solidFill>
          <a:schemeClr val="tx1"/>
        </a:solidFill>
        <a:latin typeface="+mn-lt"/>
        <a:ea typeface="+mn-ea"/>
        <a:cs typeface="+mn-cs"/>
      </a:defRPr>
    </a:lvl4pPr>
    <a:lvl5pPr marL="1499870" algn="l" defTabSz="749935" rtl="0" eaLnBrk="1" latinLnBrk="0" hangingPunct="1">
      <a:defRPr sz="1475" kern="1200">
        <a:solidFill>
          <a:schemeClr val="tx1"/>
        </a:solidFill>
        <a:latin typeface="+mn-lt"/>
        <a:ea typeface="+mn-ea"/>
        <a:cs typeface="+mn-cs"/>
      </a:defRPr>
    </a:lvl5pPr>
    <a:lvl6pPr marL="1875155" algn="l" defTabSz="749935" rtl="0" eaLnBrk="1" latinLnBrk="0" hangingPunct="1">
      <a:defRPr sz="1475" kern="1200">
        <a:solidFill>
          <a:schemeClr val="tx1"/>
        </a:solidFill>
        <a:latin typeface="+mn-lt"/>
        <a:ea typeface="+mn-ea"/>
        <a:cs typeface="+mn-cs"/>
      </a:defRPr>
    </a:lvl6pPr>
    <a:lvl7pPr marL="2250440" algn="l" defTabSz="749935" rtl="0" eaLnBrk="1" latinLnBrk="0" hangingPunct="1">
      <a:defRPr sz="1475" kern="1200">
        <a:solidFill>
          <a:schemeClr val="tx1"/>
        </a:solidFill>
        <a:latin typeface="+mn-lt"/>
        <a:ea typeface="+mn-ea"/>
        <a:cs typeface="+mn-cs"/>
      </a:defRPr>
    </a:lvl7pPr>
    <a:lvl8pPr marL="2625090" algn="l" defTabSz="749935" rtl="0" eaLnBrk="1" latinLnBrk="0" hangingPunct="1">
      <a:defRPr sz="1475" kern="1200">
        <a:solidFill>
          <a:schemeClr val="tx1"/>
        </a:solidFill>
        <a:latin typeface="+mn-lt"/>
        <a:ea typeface="+mn-ea"/>
        <a:cs typeface="+mn-cs"/>
      </a:defRPr>
    </a:lvl8pPr>
    <a:lvl9pPr marL="3000375" algn="l" defTabSz="749935" rtl="0" eaLnBrk="1" latinLnBrk="0" hangingPunct="1">
      <a:defRPr sz="14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024"/>
    <a:srgbClr val="E9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21" y="1034029"/>
            <a:ext cx="7915434" cy="2199687"/>
          </a:xfrm>
        </p:spPr>
        <p:txBody>
          <a:bodyPr anchor="b"/>
          <a:lstStyle>
            <a:lvl1pPr algn="ctr">
              <a:defRPr sz="55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4035" y="3318544"/>
            <a:ext cx="6984206" cy="1525447"/>
          </a:xfrm>
        </p:spPr>
        <p:txBody>
          <a:bodyPr/>
          <a:lstStyle>
            <a:lvl1pPr marL="0" indent="0" algn="ctr">
              <a:buNone/>
              <a:defRPr sz="2210"/>
            </a:lvl1pPr>
            <a:lvl2pPr marL="421005" indent="0" algn="ctr">
              <a:buNone/>
              <a:defRPr sz="1845"/>
            </a:lvl2pPr>
            <a:lvl3pPr marL="842645" indent="0" algn="ctr">
              <a:buNone/>
              <a:defRPr sz="1660"/>
            </a:lvl3pPr>
            <a:lvl4pPr marL="1263650" indent="0" algn="ctr">
              <a:buNone/>
              <a:defRPr sz="1475"/>
            </a:lvl4pPr>
            <a:lvl5pPr marL="1684655" indent="0" algn="ctr">
              <a:buNone/>
              <a:defRPr sz="1475"/>
            </a:lvl5pPr>
            <a:lvl6pPr marL="2106295" indent="0" algn="ctr">
              <a:buNone/>
              <a:defRPr sz="1475"/>
            </a:lvl6pPr>
            <a:lvl7pPr marL="2527300" indent="0" algn="ctr">
              <a:buNone/>
              <a:defRPr sz="1475"/>
            </a:lvl7pPr>
            <a:lvl8pPr marL="2948305" indent="0" algn="ctr">
              <a:buNone/>
              <a:defRPr sz="1475"/>
            </a:lvl8pPr>
            <a:lvl9pPr marL="3369945" indent="0" algn="ctr">
              <a:buNone/>
              <a:defRPr sz="147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336388"/>
            <a:ext cx="2007959" cy="5354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40220" y="336388"/>
            <a:ext cx="5907474" cy="53544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1575177"/>
            <a:ext cx="8031837" cy="2628216"/>
          </a:xfrm>
        </p:spPr>
        <p:txBody>
          <a:bodyPr anchor="b"/>
          <a:lstStyle>
            <a:lvl1pPr>
              <a:defRPr sz="55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369" y="4228257"/>
            <a:ext cx="8031837" cy="1382117"/>
          </a:xfrm>
        </p:spPr>
        <p:txBody>
          <a:bodyPr/>
          <a:lstStyle>
            <a:lvl1pPr marL="0" indent="0">
              <a:buNone/>
              <a:defRPr sz="2210">
                <a:solidFill>
                  <a:schemeClr val="tx1"/>
                </a:solidFill>
              </a:defRPr>
            </a:lvl1pPr>
            <a:lvl2pPr marL="421005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2pPr>
            <a:lvl3pPr marL="8426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26365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4pPr>
            <a:lvl5pPr marL="168465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5pPr>
            <a:lvl6pPr marL="210629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6pPr>
            <a:lvl7pPr marL="252730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7pPr>
            <a:lvl8pPr marL="294830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8pPr>
            <a:lvl9pPr marL="336994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0219" y="1681941"/>
            <a:ext cx="3957717" cy="40088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4339" y="1681941"/>
            <a:ext cx="3957717" cy="40088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336390"/>
            <a:ext cx="8031837" cy="1221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1433" y="1548849"/>
            <a:ext cx="3939528" cy="759067"/>
          </a:xfrm>
        </p:spPr>
        <p:txBody>
          <a:bodyPr anchor="b"/>
          <a:lstStyle>
            <a:lvl1pPr marL="0" indent="0">
              <a:buNone/>
              <a:defRPr sz="2210" b="1"/>
            </a:lvl1pPr>
            <a:lvl2pPr marL="421005" indent="0">
              <a:buNone/>
              <a:defRPr sz="1845" b="1"/>
            </a:lvl2pPr>
            <a:lvl3pPr marL="842645" indent="0">
              <a:buNone/>
              <a:defRPr sz="1660" b="1"/>
            </a:lvl3pPr>
            <a:lvl4pPr marL="1263650" indent="0">
              <a:buNone/>
              <a:defRPr sz="1475" b="1"/>
            </a:lvl4pPr>
            <a:lvl5pPr marL="1684655" indent="0">
              <a:buNone/>
              <a:defRPr sz="1475" b="1"/>
            </a:lvl5pPr>
            <a:lvl6pPr marL="2106295" indent="0">
              <a:buNone/>
              <a:defRPr sz="1475" b="1"/>
            </a:lvl6pPr>
            <a:lvl7pPr marL="2527300" indent="0">
              <a:buNone/>
              <a:defRPr sz="1475" b="1"/>
            </a:lvl7pPr>
            <a:lvl8pPr marL="2948305" indent="0">
              <a:buNone/>
              <a:defRPr sz="1475" b="1"/>
            </a:lvl8pPr>
            <a:lvl9pPr marL="3369945" indent="0">
              <a:buNone/>
              <a:defRPr sz="14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433" y="2307916"/>
            <a:ext cx="3939528" cy="33945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4340" y="1548849"/>
            <a:ext cx="3958930" cy="759067"/>
          </a:xfrm>
        </p:spPr>
        <p:txBody>
          <a:bodyPr anchor="b"/>
          <a:lstStyle>
            <a:lvl1pPr marL="0" indent="0">
              <a:buNone/>
              <a:defRPr sz="2210" b="1"/>
            </a:lvl1pPr>
            <a:lvl2pPr marL="421005" indent="0">
              <a:buNone/>
              <a:defRPr sz="1845" b="1"/>
            </a:lvl2pPr>
            <a:lvl3pPr marL="842645" indent="0">
              <a:buNone/>
              <a:defRPr sz="1660" b="1"/>
            </a:lvl3pPr>
            <a:lvl4pPr marL="1263650" indent="0">
              <a:buNone/>
              <a:defRPr sz="1475" b="1"/>
            </a:lvl4pPr>
            <a:lvl5pPr marL="1684655" indent="0">
              <a:buNone/>
              <a:defRPr sz="1475" b="1"/>
            </a:lvl5pPr>
            <a:lvl6pPr marL="2106295" indent="0">
              <a:buNone/>
              <a:defRPr sz="1475" b="1"/>
            </a:lvl6pPr>
            <a:lvl7pPr marL="2527300" indent="0">
              <a:buNone/>
              <a:defRPr sz="1475" b="1"/>
            </a:lvl7pPr>
            <a:lvl8pPr marL="2948305" indent="0">
              <a:buNone/>
              <a:defRPr sz="1475" b="1"/>
            </a:lvl8pPr>
            <a:lvl9pPr marL="3369945" indent="0">
              <a:buNone/>
              <a:defRPr sz="14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4340" y="2307916"/>
            <a:ext cx="3958930" cy="33945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421217"/>
            <a:ext cx="3003451" cy="1474258"/>
          </a:xfrm>
        </p:spPr>
        <p:txBody>
          <a:bodyPr anchor="b"/>
          <a:lstStyle>
            <a:lvl1pPr>
              <a:defRPr sz="29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8930" y="909712"/>
            <a:ext cx="4714339" cy="4490053"/>
          </a:xfrm>
        </p:spPr>
        <p:txBody>
          <a:bodyPr/>
          <a:lstStyle>
            <a:lvl1pPr>
              <a:defRPr sz="2950"/>
            </a:lvl1pPr>
            <a:lvl2pPr>
              <a:defRPr sz="2580"/>
            </a:lvl2pPr>
            <a:lvl3pPr>
              <a:defRPr sz="2210"/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432" y="1895475"/>
            <a:ext cx="3003451" cy="3511602"/>
          </a:xfrm>
        </p:spPr>
        <p:txBody>
          <a:bodyPr/>
          <a:lstStyle>
            <a:lvl1pPr marL="0" indent="0">
              <a:buNone/>
              <a:defRPr sz="1475"/>
            </a:lvl1pPr>
            <a:lvl2pPr marL="421005" indent="0">
              <a:buNone/>
              <a:defRPr sz="1290"/>
            </a:lvl2pPr>
            <a:lvl3pPr marL="842645" indent="0">
              <a:buNone/>
              <a:defRPr sz="1105"/>
            </a:lvl3pPr>
            <a:lvl4pPr marL="1263650" indent="0">
              <a:buNone/>
              <a:defRPr sz="920"/>
            </a:lvl4pPr>
            <a:lvl5pPr marL="1684655" indent="0">
              <a:buNone/>
              <a:defRPr sz="920"/>
            </a:lvl5pPr>
            <a:lvl6pPr marL="2106295" indent="0">
              <a:buNone/>
              <a:defRPr sz="920"/>
            </a:lvl6pPr>
            <a:lvl7pPr marL="2527300" indent="0">
              <a:buNone/>
              <a:defRPr sz="920"/>
            </a:lvl7pPr>
            <a:lvl8pPr marL="2948305" indent="0">
              <a:buNone/>
              <a:defRPr sz="920"/>
            </a:lvl8pPr>
            <a:lvl9pPr marL="3369945" indent="0">
              <a:buNone/>
              <a:defRPr sz="9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421217"/>
            <a:ext cx="3003451" cy="1474258"/>
          </a:xfrm>
        </p:spPr>
        <p:txBody>
          <a:bodyPr anchor="b"/>
          <a:lstStyle>
            <a:lvl1pPr>
              <a:defRPr sz="29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909712"/>
            <a:ext cx="4714339" cy="4490053"/>
          </a:xfrm>
        </p:spPr>
        <p:txBody>
          <a:bodyPr anchor="t"/>
          <a:lstStyle>
            <a:lvl1pPr marL="0" indent="0">
              <a:buNone/>
              <a:defRPr sz="2950"/>
            </a:lvl1pPr>
            <a:lvl2pPr marL="421005" indent="0">
              <a:buNone/>
              <a:defRPr sz="2580"/>
            </a:lvl2pPr>
            <a:lvl3pPr marL="842645" indent="0">
              <a:buNone/>
              <a:defRPr sz="2210"/>
            </a:lvl3pPr>
            <a:lvl4pPr marL="1263650" indent="0">
              <a:buNone/>
              <a:defRPr sz="1845"/>
            </a:lvl4pPr>
            <a:lvl5pPr marL="1684655" indent="0">
              <a:buNone/>
              <a:defRPr sz="1845"/>
            </a:lvl5pPr>
            <a:lvl6pPr marL="2106295" indent="0">
              <a:buNone/>
              <a:defRPr sz="1845"/>
            </a:lvl6pPr>
            <a:lvl7pPr marL="2527300" indent="0">
              <a:buNone/>
              <a:defRPr sz="1845"/>
            </a:lvl7pPr>
            <a:lvl8pPr marL="2948305" indent="0">
              <a:buNone/>
              <a:defRPr sz="1845"/>
            </a:lvl8pPr>
            <a:lvl9pPr marL="3369945" indent="0">
              <a:buNone/>
              <a:defRPr sz="18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432" y="1895475"/>
            <a:ext cx="3003451" cy="3511602"/>
          </a:xfrm>
        </p:spPr>
        <p:txBody>
          <a:bodyPr/>
          <a:lstStyle>
            <a:lvl1pPr marL="0" indent="0">
              <a:buNone/>
              <a:defRPr sz="1475"/>
            </a:lvl1pPr>
            <a:lvl2pPr marL="421005" indent="0">
              <a:buNone/>
              <a:defRPr sz="1290"/>
            </a:lvl2pPr>
            <a:lvl3pPr marL="842645" indent="0">
              <a:buNone/>
              <a:defRPr sz="1105"/>
            </a:lvl3pPr>
            <a:lvl4pPr marL="1263650" indent="0">
              <a:buNone/>
              <a:defRPr sz="920"/>
            </a:lvl4pPr>
            <a:lvl5pPr marL="1684655" indent="0">
              <a:buNone/>
              <a:defRPr sz="920"/>
            </a:lvl5pPr>
            <a:lvl6pPr marL="2106295" indent="0">
              <a:buNone/>
              <a:defRPr sz="920"/>
            </a:lvl6pPr>
            <a:lvl7pPr marL="2527300" indent="0">
              <a:buNone/>
              <a:defRPr sz="920"/>
            </a:lvl7pPr>
            <a:lvl8pPr marL="2948305" indent="0">
              <a:buNone/>
              <a:defRPr sz="920"/>
            </a:lvl8pPr>
            <a:lvl9pPr marL="3369945" indent="0">
              <a:buNone/>
              <a:defRPr sz="9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336390"/>
            <a:ext cx="8031837" cy="1221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1681941"/>
            <a:ext cx="8031837" cy="40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5856083"/>
            <a:ext cx="2095262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5856083"/>
            <a:ext cx="3142893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5856083"/>
            <a:ext cx="2095262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42645" rtl="0" eaLnBrk="1" latinLnBrk="0" hangingPunct="1">
        <a:lnSpc>
          <a:spcPct val="90000"/>
        </a:lnSpc>
        <a:spcBef>
          <a:spcPct val="0"/>
        </a:spcBef>
        <a:buNone/>
        <a:defRPr sz="4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820" indent="-210820" algn="l" defTabSz="842645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10820" algn="l" defTabSz="84264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2pPr>
      <a:lvl3pPr marL="1052830" indent="-210820" algn="l" defTabSz="84264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indent="-210820" algn="l" defTabSz="84264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895475" indent="-210820" algn="l" defTabSz="84264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316480" indent="-210820" algn="l" defTabSz="84264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indent="-210820" algn="l" defTabSz="84264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3159125" indent="-210820" algn="l" defTabSz="84264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580130" indent="-210820" algn="l" defTabSz="84264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64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1005" algn="l" defTabSz="84264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2645" algn="l" defTabSz="84264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algn="l" defTabSz="84264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4655" algn="l" defTabSz="84264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06295" algn="l" defTabSz="84264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27300" algn="l" defTabSz="84264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48305" algn="l" defTabSz="84264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69945" algn="l" defTabSz="84264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/>
          <p:cNvSpPr/>
          <p:nvPr/>
        </p:nvSpPr>
        <p:spPr>
          <a:xfrm>
            <a:off x="562610" y="1048956"/>
            <a:ext cx="3700145" cy="76062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b="1"/>
          </a:p>
        </p:txBody>
      </p:sp>
      <p:sp>
        <p:nvSpPr>
          <p:cNvPr id="14" name="梯形 13"/>
          <p:cNvSpPr/>
          <p:nvPr/>
        </p:nvSpPr>
        <p:spPr>
          <a:xfrm flipH="1" flipV="1">
            <a:off x="1401139" y="3887280"/>
            <a:ext cx="2038350" cy="64626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b="1"/>
          </a:p>
        </p:txBody>
      </p:sp>
      <p:sp>
        <p:nvSpPr>
          <p:cNvPr id="15" name="梯形 14"/>
          <p:cNvSpPr/>
          <p:nvPr/>
        </p:nvSpPr>
        <p:spPr>
          <a:xfrm flipH="1" flipV="1">
            <a:off x="1183123" y="2976309"/>
            <a:ext cx="2477558" cy="64626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b="1"/>
          </a:p>
        </p:txBody>
      </p:sp>
      <p:sp>
        <p:nvSpPr>
          <p:cNvPr id="16" name="梯形 15"/>
          <p:cNvSpPr/>
          <p:nvPr/>
        </p:nvSpPr>
        <p:spPr>
          <a:xfrm flipH="1" flipV="1">
            <a:off x="946058" y="2064116"/>
            <a:ext cx="2951691" cy="64626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b="1" dirty="0"/>
          </a:p>
        </p:txBody>
      </p:sp>
      <p:sp>
        <p:nvSpPr>
          <p:cNvPr id="22" name="梯形 21"/>
          <p:cNvSpPr/>
          <p:nvPr/>
        </p:nvSpPr>
        <p:spPr>
          <a:xfrm flipH="1" flipV="1">
            <a:off x="728041" y="1101347"/>
            <a:ext cx="3379897" cy="64626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1571002" y="4804910"/>
            <a:ext cx="1701800" cy="28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800" b="1" dirty="0"/>
              <a:t>Input Conv</a:t>
            </a:r>
            <a:endParaRPr lang="zh-CN" altLang="en-US" sz="1800" b="1" dirty="0"/>
          </a:p>
        </p:txBody>
      </p:sp>
      <p:sp>
        <p:nvSpPr>
          <p:cNvPr id="17" name="矩形 16"/>
          <p:cNvSpPr/>
          <p:nvPr/>
        </p:nvSpPr>
        <p:spPr>
          <a:xfrm>
            <a:off x="728041" y="512501"/>
            <a:ext cx="3379897" cy="288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800" b="1" dirty="0"/>
              <a:t>Output Conv</a:t>
            </a:r>
            <a:endParaRPr lang="zh-CN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648083" y="3883543"/>
                <a:ext cx="1544462" cy="64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800" b="1" dirty="0"/>
                  <a:t>ResBlock</a:t>
                </a:r>
              </a:p>
              <a:p>
                <a:pPr algn="ctr"/>
                <a:r>
                  <a:rPr lang="en-US" altLang="zh-CN" sz="1800" b="1" dirty="0"/>
                  <a:t>(upsample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b="1" dirty="0"/>
                  <a:t>8)</a:t>
                </a:r>
                <a:endParaRPr lang="zh-CN" altLang="en-US" sz="18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083" y="3883543"/>
                <a:ext cx="1544462" cy="646074"/>
              </a:xfrm>
              <a:prstGeom prst="rect">
                <a:avLst/>
              </a:prstGeom>
              <a:blipFill>
                <a:blip r:embed="rId2"/>
                <a:stretch>
                  <a:fillRect l="-3150" t="-4717" r="-315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643850" y="2963277"/>
                <a:ext cx="1544462" cy="64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800" b="1" dirty="0"/>
                  <a:t>ResBlock</a:t>
                </a:r>
              </a:p>
              <a:p>
                <a:pPr algn="ctr"/>
                <a:r>
                  <a:rPr lang="en-US" altLang="zh-CN" sz="1800" b="1" dirty="0"/>
                  <a:t>(upsample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b="1" dirty="0"/>
                  <a:t>8)</a:t>
                </a:r>
                <a:endParaRPr lang="zh-CN" altLang="en-US" sz="1800" b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50" y="2963277"/>
                <a:ext cx="1544462" cy="646074"/>
              </a:xfrm>
              <a:prstGeom prst="rect">
                <a:avLst/>
              </a:prstGeom>
              <a:blipFill>
                <a:blip r:embed="rId3"/>
                <a:stretch>
                  <a:fillRect l="-3557" t="-4717" r="-316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643850" y="2048103"/>
                <a:ext cx="1544462" cy="64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800" b="1" dirty="0"/>
                  <a:t>ResBlock</a:t>
                </a:r>
              </a:p>
              <a:p>
                <a:pPr algn="ctr"/>
                <a:r>
                  <a:rPr lang="en-US" altLang="zh-CN" sz="1800" b="1" dirty="0"/>
                  <a:t>(upsample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b="1" dirty="0"/>
                  <a:t>2)</a:t>
                </a:r>
                <a:endParaRPr lang="zh-CN" altLang="en-US" sz="1800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50" y="2048103"/>
                <a:ext cx="1544462" cy="646074"/>
              </a:xfrm>
              <a:prstGeom prst="rect">
                <a:avLst/>
              </a:prstGeom>
              <a:blipFill>
                <a:blip r:embed="rId4"/>
                <a:stretch>
                  <a:fillRect l="-3557" t="-5660" r="-316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643850" y="1097030"/>
                <a:ext cx="1544462" cy="64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800" b="1" dirty="0"/>
                  <a:t>ResBlock</a:t>
                </a:r>
              </a:p>
              <a:p>
                <a:pPr algn="ctr"/>
                <a:r>
                  <a:rPr lang="en-US" altLang="zh-CN" sz="1800" b="1" dirty="0"/>
                  <a:t>(upsample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b="1" dirty="0"/>
                  <a:t>2)</a:t>
                </a:r>
                <a:endParaRPr lang="zh-CN" altLang="en-US" sz="1800" b="1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50" y="1097030"/>
                <a:ext cx="1544462" cy="646074"/>
              </a:xfrm>
              <a:prstGeom prst="rect">
                <a:avLst/>
              </a:prstGeom>
              <a:blipFill>
                <a:blip r:embed="rId5"/>
                <a:stretch>
                  <a:fillRect l="-3557" t="-5660" r="-316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>
            <a:stCxn id="26" idx="0"/>
            <a:endCxn id="4" idx="2"/>
          </p:cNvCxnSpPr>
          <p:nvPr/>
        </p:nvCxnSpPr>
        <p:spPr>
          <a:xfrm flipV="1">
            <a:off x="2418419" y="5088369"/>
            <a:ext cx="3483" cy="391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43972" y="5480212"/>
            <a:ext cx="2748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1" dirty="0"/>
              <a:t>Deterministic feature or</a:t>
            </a:r>
          </a:p>
          <a:p>
            <a:pPr algn="ctr"/>
            <a:r>
              <a:rPr lang="en-US" altLang="zh-CN" sz="1800" b="1" dirty="0"/>
              <a:t>Sampling from distribution</a:t>
            </a:r>
          </a:p>
        </p:txBody>
      </p:sp>
      <p:cxnSp>
        <p:nvCxnSpPr>
          <p:cNvPr id="28" name="直接箭头连接符 27"/>
          <p:cNvCxnSpPr>
            <a:stCxn id="4" idx="0"/>
            <a:endCxn id="14" idx="0"/>
          </p:cNvCxnSpPr>
          <p:nvPr/>
        </p:nvCxnSpPr>
        <p:spPr>
          <a:xfrm flipH="1" flipV="1">
            <a:off x="2420314" y="4533540"/>
            <a:ext cx="1588" cy="271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15" idx="0"/>
          </p:cNvCxnSpPr>
          <p:nvPr/>
        </p:nvCxnSpPr>
        <p:spPr>
          <a:xfrm flipV="1">
            <a:off x="2420314" y="3622569"/>
            <a:ext cx="1588" cy="2647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2"/>
            <a:endCxn id="16" idx="0"/>
          </p:cNvCxnSpPr>
          <p:nvPr/>
        </p:nvCxnSpPr>
        <p:spPr>
          <a:xfrm flipV="1">
            <a:off x="2421902" y="2710376"/>
            <a:ext cx="1" cy="2659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  <a:endCxn id="22" idx="0"/>
          </p:cNvCxnSpPr>
          <p:nvPr/>
        </p:nvCxnSpPr>
        <p:spPr>
          <a:xfrm flipH="1" flipV="1">
            <a:off x="2417989" y="1747607"/>
            <a:ext cx="3914" cy="3165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2" idx="2"/>
            <a:endCxn id="17" idx="2"/>
          </p:cNvCxnSpPr>
          <p:nvPr/>
        </p:nvCxnSpPr>
        <p:spPr>
          <a:xfrm flipV="1">
            <a:off x="2417989" y="800723"/>
            <a:ext cx="1" cy="300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7" idx="0"/>
            <a:endCxn id="51" idx="2"/>
          </p:cNvCxnSpPr>
          <p:nvPr/>
        </p:nvCxnSpPr>
        <p:spPr>
          <a:xfrm flipV="1">
            <a:off x="2417990" y="341536"/>
            <a:ext cx="2104" cy="170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97497" y="-27668"/>
            <a:ext cx="164519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Raw Waveform</a:t>
            </a:r>
            <a:endParaRPr lang="zh-CN" altLang="en-US" sz="1800" b="1" dirty="0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70124" y="5279720"/>
            <a:ext cx="20459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endCxn id="14" idx="3"/>
          </p:cNvCxnSpPr>
          <p:nvPr/>
        </p:nvCxnSpPr>
        <p:spPr>
          <a:xfrm rot="5400000" flipH="1" flipV="1">
            <a:off x="822662" y="4618449"/>
            <a:ext cx="1067297" cy="25122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endCxn id="15" idx="3"/>
          </p:cNvCxnSpPr>
          <p:nvPr/>
        </p:nvCxnSpPr>
        <p:spPr>
          <a:xfrm rot="5400000" flipH="1" flipV="1">
            <a:off x="116243" y="4129253"/>
            <a:ext cx="1980280" cy="32065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endCxn id="16" idx="3"/>
          </p:cNvCxnSpPr>
          <p:nvPr/>
        </p:nvCxnSpPr>
        <p:spPr>
          <a:xfrm rot="5400000" flipH="1" flipV="1">
            <a:off x="-609082" y="3641786"/>
            <a:ext cx="2890461" cy="3813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endCxn id="22" idx="3"/>
          </p:cNvCxnSpPr>
          <p:nvPr/>
        </p:nvCxnSpPr>
        <p:spPr>
          <a:xfrm rot="5400000" flipH="1" flipV="1">
            <a:off x="-1333162" y="3135724"/>
            <a:ext cx="3853232" cy="43073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4771308" y="438237"/>
            <a:ext cx="4358091" cy="550369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b="1" dirty="0"/>
          </a:p>
        </p:txBody>
      </p:sp>
      <p:sp>
        <p:nvSpPr>
          <p:cNvPr id="72" name="矩形 71"/>
          <p:cNvSpPr/>
          <p:nvPr/>
        </p:nvSpPr>
        <p:spPr>
          <a:xfrm>
            <a:off x="5984879" y="1136011"/>
            <a:ext cx="1711960" cy="41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800" b="1" dirty="0"/>
              <a:t>Leaky ReLU</a:t>
            </a:r>
            <a:endParaRPr lang="zh-CN" altLang="en-US" sz="1800" b="1" dirty="0"/>
          </a:p>
        </p:txBody>
      </p:sp>
      <p:sp>
        <p:nvSpPr>
          <p:cNvPr id="84" name="流程图: 或者 83"/>
          <p:cNvSpPr/>
          <p:nvPr/>
        </p:nvSpPr>
        <p:spPr>
          <a:xfrm>
            <a:off x="6713247" y="3193379"/>
            <a:ext cx="254038" cy="261741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b="1"/>
          </a:p>
        </p:txBody>
      </p:sp>
      <p:sp>
        <p:nvSpPr>
          <p:cNvPr id="103" name="矩形 102"/>
          <p:cNvSpPr/>
          <p:nvPr/>
        </p:nvSpPr>
        <p:spPr>
          <a:xfrm>
            <a:off x="5984244" y="553081"/>
            <a:ext cx="1712595" cy="43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800" b="1" dirty="0"/>
              <a:t>MRF</a:t>
            </a:r>
            <a:endParaRPr lang="zh-CN" altLang="en-US" sz="1800" b="1" dirty="0"/>
          </a:p>
        </p:txBody>
      </p:sp>
      <p:sp>
        <p:nvSpPr>
          <p:cNvPr id="106" name="矩形 105"/>
          <p:cNvSpPr/>
          <p:nvPr/>
        </p:nvSpPr>
        <p:spPr>
          <a:xfrm>
            <a:off x="5064241" y="3937682"/>
            <a:ext cx="1448513" cy="43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800" b="1" dirty="0"/>
              <a:t>Vanilla Conv</a:t>
            </a:r>
          </a:p>
        </p:txBody>
      </p:sp>
      <p:pic>
        <p:nvPicPr>
          <p:cNvPr id="132" name="内容占位符 3"/>
          <p:cNvPicPr>
            <a:picLocks noChangeAspect="1"/>
          </p:cNvPicPr>
          <p:nvPr/>
        </p:nvPicPr>
        <p:blipFill rotWithShape="1">
          <a:blip r:embed="rId6"/>
          <a:srcRect r="60076"/>
          <a:stretch>
            <a:fillRect/>
          </a:stretch>
        </p:blipFill>
        <p:spPr>
          <a:xfrm>
            <a:off x="7422366" y="4397556"/>
            <a:ext cx="941368" cy="729200"/>
          </a:xfrm>
          <a:prstGeom prst="rect">
            <a:avLst/>
          </a:prstGeom>
        </p:spPr>
      </p:pic>
      <p:pic>
        <p:nvPicPr>
          <p:cNvPr id="133" name="图片 132"/>
          <p:cNvPicPr>
            <a:picLocks noChangeAspect="1"/>
          </p:cNvPicPr>
          <p:nvPr/>
        </p:nvPicPr>
        <p:blipFill rotWithShape="1">
          <a:blip r:embed="rId7"/>
          <a:srcRect r="68774"/>
          <a:stretch>
            <a:fillRect/>
          </a:stretch>
        </p:blipFill>
        <p:spPr>
          <a:xfrm>
            <a:off x="6375916" y="2306797"/>
            <a:ext cx="926020" cy="700299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 rotWithShape="1">
          <a:blip r:embed="rId8"/>
          <a:srcRect r="60930"/>
          <a:stretch>
            <a:fillRect/>
          </a:stretch>
        </p:blipFill>
        <p:spPr>
          <a:xfrm>
            <a:off x="7428250" y="2963128"/>
            <a:ext cx="926020" cy="710927"/>
          </a:xfrm>
          <a:prstGeom prst="rect">
            <a:avLst/>
          </a:prstGeom>
        </p:spPr>
      </p:pic>
      <p:cxnSp>
        <p:nvCxnSpPr>
          <p:cNvPr id="145" name="直接箭头连接符 144"/>
          <p:cNvCxnSpPr>
            <a:stCxn id="103" idx="0"/>
          </p:cNvCxnSpPr>
          <p:nvPr/>
        </p:nvCxnSpPr>
        <p:spPr>
          <a:xfrm flipH="1" flipV="1">
            <a:off x="6836097" y="278271"/>
            <a:ext cx="4445" cy="274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75" idx="3"/>
            <a:endCxn id="84" idx="2"/>
          </p:cNvCxnSpPr>
          <p:nvPr/>
        </p:nvCxnSpPr>
        <p:spPr>
          <a:xfrm>
            <a:off x="6253526" y="3319936"/>
            <a:ext cx="459721" cy="43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35" idx="1"/>
            <a:endCxn id="84" idx="6"/>
          </p:cNvCxnSpPr>
          <p:nvPr/>
        </p:nvCxnSpPr>
        <p:spPr>
          <a:xfrm flipH="1">
            <a:off x="6967285" y="3318592"/>
            <a:ext cx="460965" cy="5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60" idx="2"/>
          </p:cNvCxnSpPr>
          <p:nvPr/>
        </p:nvCxnSpPr>
        <p:spPr>
          <a:xfrm>
            <a:off x="7893050" y="5693495"/>
            <a:ext cx="2862" cy="2692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 rotWithShape="1">
          <a:blip r:embed="rId9"/>
          <a:srcRect r="65408"/>
          <a:stretch>
            <a:fillRect/>
          </a:stretch>
        </p:blipFill>
        <p:spPr>
          <a:xfrm>
            <a:off x="5323471" y="2962669"/>
            <a:ext cx="930055" cy="714534"/>
          </a:xfrm>
          <a:prstGeom prst="rect">
            <a:avLst/>
          </a:prstGeom>
        </p:spPr>
      </p:pic>
      <p:cxnSp>
        <p:nvCxnSpPr>
          <p:cNvPr id="177" name="直接连接符 176"/>
          <p:cNvCxnSpPr>
            <a:stCxn id="70" idx="3"/>
          </p:cNvCxnSpPr>
          <p:nvPr/>
        </p:nvCxnSpPr>
        <p:spPr>
          <a:xfrm flipV="1">
            <a:off x="4262755" y="830398"/>
            <a:ext cx="508553" cy="59887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70" idx="3"/>
          </p:cNvCxnSpPr>
          <p:nvPr/>
        </p:nvCxnSpPr>
        <p:spPr>
          <a:xfrm>
            <a:off x="4262755" y="1429268"/>
            <a:ext cx="489943" cy="310298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984879" y="1688161"/>
            <a:ext cx="1711960" cy="41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800" b="1" dirty="0"/>
              <a:t>Vanilla Conv</a:t>
            </a:r>
          </a:p>
        </p:txBody>
      </p:sp>
      <p:cxnSp>
        <p:nvCxnSpPr>
          <p:cNvPr id="6" name="直接箭头连接符 5"/>
          <p:cNvCxnSpPr>
            <a:stCxn id="133" idx="0"/>
            <a:endCxn id="5" idx="2"/>
          </p:cNvCxnSpPr>
          <p:nvPr/>
        </p:nvCxnSpPr>
        <p:spPr>
          <a:xfrm flipV="1">
            <a:off x="6838926" y="2101546"/>
            <a:ext cx="1933" cy="205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72" idx="2"/>
          </p:cNvCxnSpPr>
          <p:nvPr/>
        </p:nvCxnSpPr>
        <p:spPr>
          <a:xfrm flipV="1">
            <a:off x="6840859" y="1549396"/>
            <a:ext cx="0" cy="138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72" idx="0"/>
            <a:endCxn id="103" idx="2"/>
          </p:cNvCxnSpPr>
          <p:nvPr/>
        </p:nvCxnSpPr>
        <p:spPr>
          <a:xfrm flipH="1" flipV="1">
            <a:off x="6840542" y="992501"/>
            <a:ext cx="317" cy="143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84" idx="0"/>
            <a:endCxn id="133" idx="2"/>
          </p:cNvCxnSpPr>
          <p:nvPr/>
        </p:nvCxnSpPr>
        <p:spPr>
          <a:xfrm flipH="1" flipV="1">
            <a:off x="6838926" y="3007096"/>
            <a:ext cx="1340" cy="186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556167" y="5941932"/>
                <a:ext cx="7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67" y="5941932"/>
                <a:ext cx="717889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4058130" y="4869184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30" y="4869184"/>
                <a:ext cx="512704" cy="400110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6633189" y="-102789"/>
                <a:ext cx="469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89" y="-102789"/>
                <a:ext cx="469424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8274056" y="3087653"/>
                <a:ext cx="966355" cy="420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𝑳𝑷𝑭</m:t>
                          </m:r>
                        </m:sup>
                      </m:sSub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56" y="3087653"/>
                <a:ext cx="966355" cy="420884"/>
              </a:xfrm>
              <a:prstGeom prst="rect">
                <a:avLst/>
              </a:prstGeom>
              <a:blipFill>
                <a:blip r:embed="rId13"/>
                <a:stretch>
                  <a:fillRect b="-14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8291776" y="4537757"/>
                <a:ext cx="929485" cy="42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𝑼𝑷</m:t>
                          </m:r>
                        </m:sup>
                      </m:sSub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776" y="4537757"/>
                <a:ext cx="929485" cy="422360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4684020" y="3067247"/>
                <a:ext cx="700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20" y="3067247"/>
                <a:ext cx="700256" cy="400110"/>
              </a:xfrm>
              <a:prstGeom prst="rect">
                <a:avLst/>
              </a:prstGeom>
              <a:blipFill>
                <a:blip r:embed="rId1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/>
          <p:cNvCxnSpPr>
            <a:stCxn id="106" idx="0"/>
            <a:endCxn id="175" idx="2"/>
          </p:cNvCxnSpPr>
          <p:nvPr/>
        </p:nvCxnSpPr>
        <p:spPr>
          <a:xfrm flipV="1">
            <a:off x="5788498" y="3677203"/>
            <a:ext cx="1" cy="2604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/>
              <p:cNvSpPr/>
              <p:nvPr/>
            </p:nvSpPr>
            <p:spPr>
              <a:xfrm>
                <a:off x="5061633" y="4587782"/>
                <a:ext cx="1457741" cy="81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600" b="1" dirty="0"/>
              </a:p>
              <a:p>
                <a:pPr algn="ctr"/>
                <a:r>
                  <a:rPr lang="en-US" altLang="zh-CN" sz="1400" b="1" dirty="0"/>
                  <a:t>Zero-padding Upsample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400" b="1"/>
                      <m:t>(</m:t>
                    </m:r>
                    <m:r>
                      <a:rPr lang="en-US" altLang="zh-CN" sz="1400" b="1"/>
                      <m:t>×</m:t>
                    </m:r>
                    <m:nary>
                      <m:naryPr>
                        <m:chr m:val="∑"/>
                        <m:ctrlPr>
                          <a:rPr lang="en-US" altLang="zh-CN" sz="1400" b="1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1"/>
                          <m:t>𝒋</m:t>
                        </m:r>
                        <m:r>
                          <a:rPr lang="en-US" altLang="zh-CN" sz="1400" b="1"/>
                          <m:t>=</m:t>
                        </m:r>
                        <m:r>
                          <a:rPr lang="en-US" altLang="zh-CN" sz="1400" b="1"/>
                          <m:t>𝟏</m:t>
                        </m:r>
                      </m:sub>
                      <m:sup>
                        <m:r>
                          <a:rPr lang="en-US" altLang="zh-CN" sz="1400" b="1"/>
                          <m:t>𝒊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1"/>
                            </m:ctrlPr>
                          </m:sSubPr>
                          <m:e>
                            <m:r>
                              <a:rPr lang="en-US" altLang="zh-CN" sz="1400" b="1"/>
                              <m:t>𝒓</m:t>
                            </m:r>
                          </m:e>
                          <m:sub>
                            <m:r>
                              <a:rPr lang="en-US" altLang="zh-CN" sz="1400" b="1"/>
                              <m:t>𝒋</m:t>
                            </m:r>
                          </m:sub>
                        </m:sSub>
                      </m:e>
                    </m:nary>
                    <m:r>
                      <a:rPr lang="en-US" altLang="zh-CN" sz="1400" b="1"/>
                      <m:t>)</m:t>
                    </m:r>
                  </m:oMath>
                </a14:m>
                <a:r>
                  <a:rPr lang="en-US" altLang="zh-CN" sz="1400" b="1" dirty="0"/>
                  <a:t> </a:t>
                </a:r>
                <a:endParaRPr lang="zh-CN" altLang="en-US" sz="1400" b="1" dirty="0"/>
              </a:p>
              <a:p>
                <a:pPr algn="ctr"/>
                <a:endParaRPr lang="zh-CN" altLang="en-US" sz="1600" b="1" dirty="0"/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33" y="4587782"/>
                <a:ext cx="1457741" cy="812893"/>
              </a:xfrm>
              <a:prstGeom prst="rect">
                <a:avLst/>
              </a:prstGeom>
              <a:blipFill>
                <a:blip r:embed="rId16"/>
                <a:stretch>
                  <a:fillRect b="-5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/>
          <p:cNvCxnSpPr>
            <a:cxnSpLocks/>
            <a:endCxn id="129" idx="1"/>
          </p:cNvCxnSpPr>
          <p:nvPr/>
        </p:nvCxnSpPr>
        <p:spPr>
          <a:xfrm>
            <a:off x="4604621" y="4994228"/>
            <a:ext cx="45701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6995507" y="3829924"/>
            <a:ext cx="1795086" cy="43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800" b="1" dirty="0"/>
              <a:t>Lowpass filter</a:t>
            </a:r>
            <a:endParaRPr lang="zh-CN" altLang="en-US" sz="1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59"/>
              <p:cNvSpPr/>
              <p:nvPr/>
            </p:nvSpPr>
            <p:spPr>
              <a:xfrm>
                <a:off x="6995507" y="5277707"/>
                <a:ext cx="1795086" cy="415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="1" dirty="0"/>
              </a:p>
              <a:p>
                <a:pPr algn="ctr"/>
                <a:r>
                  <a:rPr lang="en-US" altLang="zh-CN" sz="1400" b="1" dirty="0"/>
                  <a:t>Zero-padding</a:t>
                </a:r>
              </a:p>
              <a:p>
                <a:pPr algn="ctr"/>
                <a:r>
                  <a:rPr lang="en-US" altLang="zh-CN" sz="1400" b="1" dirty="0"/>
                  <a:t>Upsample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b="1" dirty="0"/>
                  <a:t> </a:t>
                </a:r>
                <a:endParaRPr lang="zh-CN" altLang="en-US" sz="1400" b="1" dirty="0"/>
              </a:p>
              <a:p>
                <a:pPr algn="ctr"/>
                <a:endParaRPr lang="zh-CN" altLang="en-US" sz="1400" b="1" dirty="0"/>
              </a:p>
            </p:txBody>
          </p:sp>
        </mc:Choice>
        <mc:Fallback>
          <p:sp>
            <p:nvSpPr>
              <p:cNvPr id="160" name="矩形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507" y="5277707"/>
                <a:ext cx="1795086" cy="415788"/>
              </a:xfrm>
              <a:prstGeom prst="rect">
                <a:avLst/>
              </a:prstGeom>
              <a:blipFill>
                <a:blip r:embed="rId17"/>
                <a:stretch>
                  <a:fillRect t="-15714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接箭头连接符 149"/>
          <p:cNvCxnSpPr>
            <a:cxnSpLocks/>
            <a:stCxn id="129" idx="0"/>
            <a:endCxn id="106" idx="2"/>
          </p:cNvCxnSpPr>
          <p:nvPr/>
        </p:nvCxnSpPr>
        <p:spPr>
          <a:xfrm flipH="1" flipV="1">
            <a:off x="5788498" y="4369091"/>
            <a:ext cx="2006" cy="218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52" idx="0"/>
            <a:endCxn id="135" idx="2"/>
          </p:cNvCxnSpPr>
          <p:nvPr/>
        </p:nvCxnSpPr>
        <p:spPr>
          <a:xfrm flipH="1" flipV="1">
            <a:off x="7891260" y="3674055"/>
            <a:ext cx="1790" cy="155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32" idx="0"/>
            <a:endCxn id="152" idx="2"/>
          </p:cNvCxnSpPr>
          <p:nvPr/>
        </p:nvCxnSpPr>
        <p:spPr>
          <a:xfrm flipV="1">
            <a:off x="7893050" y="4261333"/>
            <a:ext cx="0" cy="136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60" idx="0"/>
          </p:cNvCxnSpPr>
          <p:nvPr/>
        </p:nvCxnSpPr>
        <p:spPr>
          <a:xfrm flipH="1" flipV="1">
            <a:off x="7891260" y="5126756"/>
            <a:ext cx="1790" cy="150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/>
              <p:cNvSpPr txBox="1"/>
              <p:nvPr/>
            </p:nvSpPr>
            <p:spPr>
              <a:xfrm>
                <a:off x="2542690" y="4434335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1" name="文本框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90" y="4434335"/>
                <a:ext cx="512704" cy="400110"/>
              </a:xfrm>
              <a:prstGeom prst="rect">
                <a:avLst/>
              </a:prstGeom>
              <a:blipFill>
                <a:blip r:embed="rId1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/>
              <p:cNvSpPr txBox="1"/>
              <p:nvPr/>
            </p:nvSpPr>
            <p:spPr>
              <a:xfrm>
                <a:off x="2542690" y="3530747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2" name="文本框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90" y="3530747"/>
                <a:ext cx="512704" cy="400110"/>
              </a:xfrm>
              <a:prstGeom prst="rect">
                <a:avLst/>
              </a:prstGeom>
              <a:blipFill>
                <a:blip r:embed="rId1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/>
              <p:cNvSpPr txBox="1"/>
              <p:nvPr/>
            </p:nvSpPr>
            <p:spPr>
              <a:xfrm>
                <a:off x="2577733" y="2603466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733" y="2603466"/>
                <a:ext cx="512704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/>
              <p:cNvSpPr txBox="1"/>
              <p:nvPr/>
            </p:nvSpPr>
            <p:spPr>
              <a:xfrm>
                <a:off x="2542690" y="1705200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5" name="文本框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90" y="1705200"/>
                <a:ext cx="512704" cy="400110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/>
              <p:cNvSpPr txBox="1"/>
              <p:nvPr/>
            </p:nvSpPr>
            <p:spPr>
              <a:xfrm>
                <a:off x="2511754" y="686254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4" y="686254"/>
                <a:ext cx="512704" cy="400110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矩形 195"/>
              <p:cNvSpPr/>
              <p:nvPr/>
            </p:nvSpPr>
            <p:spPr>
              <a:xfrm>
                <a:off x="2575560" y="5077652"/>
                <a:ext cx="5111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矩形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60" y="5077652"/>
                <a:ext cx="511102" cy="400110"/>
              </a:xfrm>
              <a:prstGeom prst="rect">
                <a:avLst/>
              </a:prstGeom>
              <a:blipFill>
                <a:blip r:embed="rId2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70</Words>
  <Application>Microsoft Office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shangzengqiang</dc:creator>
  <cp:lastModifiedBy>Zengqiang Shang</cp:lastModifiedBy>
  <cp:revision>195</cp:revision>
  <dcterms:created xsi:type="dcterms:W3CDTF">2022-04-01T01:39:00Z</dcterms:created>
  <dcterms:modified xsi:type="dcterms:W3CDTF">2022-08-28T02:18:24Z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E1E9807E082F4D29A198CE19C4473AF9</vt:lpwstr>
  </property>
  <property fmtid="{D5CDD505-2E9C-101B-9397-08002B2CF9AE}" pid="3" name="KSOProductBuildVer">
    <vt:lpwstr>2052-11.1.0.11636</vt:lpwstr>
  </property>
</Properties>
</file>