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58" r:id="rId6"/>
    <p:sldId id="261" r:id="rId7"/>
    <p:sldId id="262" r:id="rId8"/>
    <p:sldId id="259" r:id="rId9"/>
    <p:sldId id="263" r:id="rId10"/>
    <p:sldId id="264" r:id="rId11"/>
    <p:sldId id="265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45A08-220B-FF40-8FEF-EDEE216D8A5B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ECB3-8DE3-D649-90DA-56A7232B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338085"/>
            <a:ext cx="8791575" cy="1171877"/>
          </a:xfrm>
        </p:spPr>
        <p:txBody>
          <a:bodyPr/>
          <a:lstStyle/>
          <a:p>
            <a:pPr algn="ctr"/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FELIX </a:t>
            </a:r>
            <a:r>
              <a:rPr lang="en-US" dirty="0" smtClean="0"/>
              <a:t>JÄGER</a:t>
            </a:r>
            <a:r>
              <a:rPr lang="en-US" dirty="0" smtClean="0"/>
              <a:t>	</a:t>
            </a:r>
            <a:r>
              <a:rPr lang="en-US" dirty="0" err="1" smtClean="0"/>
              <a:t>Shangeri</a:t>
            </a:r>
            <a:r>
              <a:rPr lang="en-US" dirty="0" smtClean="0"/>
              <a:t> </a:t>
            </a:r>
            <a:r>
              <a:rPr lang="en-US" dirty="0" err="1" smtClean="0"/>
              <a:t>Sivalingam</a:t>
            </a:r>
            <a:r>
              <a:rPr lang="en-US" dirty="0"/>
              <a:t>	</a:t>
            </a:r>
            <a:r>
              <a:rPr lang="en-US" dirty="0" err="1" smtClean="0"/>
              <a:t>Cédric</a:t>
            </a:r>
            <a:r>
              <a:rPr lang="en-US" dirty="0" smtClean="0"/>
              <a:t> </a:t>
            </a:r>
            <a:r>
              <a:rPr lang="en-US" dirty="0" err="1" smtClean="0"/>
              <a:t>Bollag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1413" y="102392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Retweets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172851"/>
            <a:ext cx="9906000" cy="352322"/>
          </a:xfrm>
        </p:spPr>
      </p:pic>
    </p:spTree>
    <p:extLst>
      <p:ext uri="{BB962C8B-B14F-4D97-AF65-F5344CB8AC3E}">
        <p14:creationId xmlns:p14="http://schemas.microsoft.com/office/powerpoint/2010/main" val="4271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1413" y="102392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Retweets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172851"/>
            <a:ext cx="9906000" cy="352322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037145" y="3012018"/>
            <a:ext cx="636607" cy="67398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096" y="4884516"/>
            <a:ext cx="5334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tweet is counted more than once.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Multiple accounts </a:t>
            </a:r>
            <a:r>
              <a:rPr lang="mr-IN" dirty="0" smtClean="0"/>
              <a:t>–</a:t>
            </a:r>
            <a:r>
              <a:rPr lang="en-US" dirty="0" smtClean="0"/>
              <a:t> which account should be counted?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Timely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479981"/>
          </a:xfrm>
        </p:spPr>
        <p:txBody>
          <a:bodyPr>
            <a:normAutofit/>
          </a:bodyPr>
          <a:lstStyle/>
          <a:p>
            <a:r>
              <a:rPr lang="en-US" dirty="0" smtClean="0"/>
              <a:t>Continue Data collection</a:t>
            </a:r>
          </a:p>
          <a:p>
            <a:r>
              <a:rPr lang="en-US" dirty="0" smtClean="0"/>
              <a:t>Remove Duplicates and Retweets</a:t>
            </a:r>
          </a:p>
          <a:p>
            <a:r>
              <a:rPr lang="en-US" dirty="0" smtClean="0"/>
              <a:t>Reformat date </a:t>
            </a:r>
            <a:r>
              <a:rPr lang="en-US" dirty="0" smtClean="0"/>
              <a:t>and time for analysis</a:t>
            </a:r>
          </a:p>
          <a:p>
            <a:r>
              <a:rPr lang="en-US" dirty="0" smtClean="0"/>
              <a:t>Fetch data from Google or Bloomberg regarding the </a:t>
            </a:r>
            <a:r>
              <a:rPr lang="en-US" dirty="0" smtClean="0"/>
              <a:t>stock</a:t>
            </a:r>
          </a:p>
          <a:p>
            <a:r>
              <a:rPr lang="en-US" dirty="0" smtClean="0"/>
              <a:t>Plan coding phase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8055140" cy="2848030"/>
          </a:xfrm>
        </p:spPr>
        <p:txBody>
          <a:bodyPr>
            <a:normAutofit/>
          </a:bodyPr>
          <a:lstStyle/>
          <a:p>
            <a:r>
              <a:rPr lang="en-US" dirty="0" smtClean="0"/>
              <a:t>What programming language(s) should we use?</a:t>
            </a:r>
          </a:p>
          <a:p>
            <a:r>
              <a:rPr lang="en-US" dirty="0" smtClean="0"/>
              <a:t>What should be the outcome? Graphical display of the </a:t>
            </a:r>
            <a:r>
              <a:rPr lang="en-US" dirty="0" smtClean="0"/>
              <a:t>data?</a:t>
            </a:r>
          </a:p>
          <a:p>
            <a:r>
              <a:rPr lang="en-US" dirty="0" smtClean="0"/>
              <a:t>Run a simple linear regression?</a:t>
            </a:r>
          </a:p>
          <a:p>
            <a:r>
              <a:rPr lang="en-US" dirty="0" smtClean="0"/>
              <a:t>What’s the “Final Product” of the project?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856" y="2134148"/>
            <a:ext cx="9059111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 smtClean="0"/>
              <a:t>Is there a correlation between the amount of tweets and </a:t>
            </a:r>
            <a:r>
              <a:rPr lang="en-US" sz="5000" b="1" smtClean="0"/>
              <a:t>the </a:t>
            </a:r>
            <a:r>
              <a:rPr lang="en-US" sz="5000" b="1" smtClean="0"/>
              <a:t>trading volume </a:t>
            </a:r>
            <a:r>
              <a:rPr lang="en-US" sz="5000" b="1" dirty="0" smtClean="0"/>
              <a:t>of the Tesla stock?</a:t>
            </a:r>
            <a:endParaRPr lang="en-US" sz="5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41" y="1616917"/>
            <a:ext cx="5970541" cy="49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908054"/>
            <a:ext cx="5740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the IFTTT app and collect all the Tweets that consist of one of the following stocks: $TSLA, $MSFT $AAPL in separate ”Google Sheets”</a:t>
            </a:r>
          </a:p>
          <a:p>
            <a:r>
              <a:rPr lang="en-US" dirty="0" smtClean="0"/>
              <a:t>Started: 13</a:t>
            </a:r>
            <a:r>
              <a:rPr lang="en-US" baseline="30000" dirty="0" smtClean="0"/>
              <a:t>th</a:t>
            </a:r>
            <a:r>
              <a:rPr lang="en-US" dirty="0" smtClean="0"/>
              <a:t> of December 2016 13:45 (CET)</a:t>
            </a:r>
          </a:p>
          <a:p>
            <a:r>
              <a:rPr lang="en-US" dirty="0" smtClean="0"/>
              <a:t>Amount of Tweets collected so far (estimates, 19</a:t>
            </a:r>
            <a:r>
              <a:rPr lang="en-US" baseline="30000" dirty="0" smtClean="0"/>
              <a:t>th</a:t>
            </a:r>
            <a:r>
              <a:rPr lang="en-US" dirty="0" smtClean="0"/>
              <a:t> December 2016, 19:25):</a:t>
            </a:r>
          </a:p>
          <a:p>
            <a:pPr lvl="1"/>
            <a:r>
              <a:rPr lang="en-US" dirty="0" smtClean="0"/>
              <a:t>Tesla:	ca. 6000</a:t>
            </a:r>
          </a:p>
          <a:p>
            <a:pPr lvl="1"/>
            <a:r>
              <a:rPr lang="en-US" dirty="0" smtClean="0"/>
              <a:t>Apple:	ca. 10’000</a:t>
            </a:r>
          </a:p>
          <a:p>
            <a:pPr lvl="1"/>
            <a:r>
              <a:rPr lang="en-US" dirty="0" smtClean="0"/>
              <a:t>Microsoft:	ca. 8000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6" y="1806001"/>
            <a:ext cx="8966529" cy="494203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$AAPL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6" y="1806001"/>
            <a:ext cx="8966529" cy="4942039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2939968" y="2010912"/>
            <a:ext cx="208345" cy="4398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flipH="1">
            <a:off x="5308741" y="2748125"/>
            <a:ext cx="208344" cy="4398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35795" y="3327788"/>
            <a:ext cx="208345" cy="4398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5400000">
            <a:off x="3453433" y="3740101"/>
            <a:ext cx="293906" cy="5577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152661" y="4718679"/>
            <a:ext cx="208345" cy="4398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108290" y="5940887"/>
            <a:ext cx="208345" cy="4398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5" y="3441538"/>
            <a:ext cx="11338611" cy="6096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1413" y="102392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Duplicates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5" y="3441538"/>
            <a:ext cx="11338611" cy="6096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120588" y="3275635"/>
            <a:ext cx="1851949" cy="94912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1413" y="102392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Duplicates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6242" y="4702137"/>
            <a:ext cx="847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tweet is counted more than once.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only difference is the </a:t>
            </a:r>
            <a:r>
              <a:rPr lang="en-US" dirty="0" smtClean="0"/>
              <a:t>link (because of Twitter Analytics, different string within tweet)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Multiple accounts </a:t>
            </a:r>
            <a:r>
              <a:rPr lang="mr-IN" dirty="0" smtClean="0"/>
              <a:t>–</a:t>
            </a:r>
            <a:r>
              <a:rPr lang="en-US" dirty="0" smtClean="0"/>
              <a:t> which account should be counted?</a:t>
            </a:r>
          </a:p>
        </p:txBody>
      </p:sp>
    </p:spTree>
    <p:extLst>
      <p:ext uri="{BB962C8B-B14F-4D97-AF65-F5344CB8AC3E}">
        <p14:creationId xmlns:p14="http://schemas.microsoft.com/office/powerpoint/2010/main" val="16646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220</TotalTime>
  <Words>237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Mangal</vt:lpstr>
      <vt:lpstr>Trebuchet MS</vt:lpstr>
      <vt:lpstr>Tw Cen MT</vt:lpstr>
      <vt:lpstr>Arial</vt:lpstr>
      <vt:lpstr>Circuit</vt:lpstr>
      <vt:lpstr>SOFTWARE ENGINEERING</vt:lpstr>
      <vt:lpstr>Research Question</vt:lpstr>
      <vt:lpstr>Research Question</vt:lpstr>
      <vt:lpstr>Research Question</vt:lpstr>
      <vt:lpstr>Data collection</vt:lpstr>
      <vt:lpstr>A Sample</vt:lpstr>
      <vt:lpstr>A Sample: $AAPL</vt:lpstr>
      <vt:lpstr>The challenges of the data</vt:lpstr>
      <vt:lpstr>The challenges of the data</vt:lpstr>
      <vt:lpstr>The challenges of the data</vt:lpstr>
      <vt:lpstr>The challenges of the data</vt:lpstr>
      <vt:lpstr>What’s now?</vt:lpstr>
      <vt:lpstr>questions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Cedric Bollag</dc:creator>
  <cp:lastModifiedBy>Cedric Bollag</cp:lastModifiedBy>
  <cp:revision>23</cp:revision>
  <dcterms:created xsi:type="dcterms:W3CDTF">2016-12-19T18:03:41Z</dcterms:created>
  <dcterms:modified xsi:type="dcterms:W3CDTF">2016-12-20T09:08:14Z</dcterms:modified>
</cp:coreProperties>
</file>