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44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9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3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53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0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2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7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34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23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00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B61C-5B91-4F22-B7F1-1E51D3C08BF0}" type="datetimeFigureOut">
              <a:rPr lang="en-SG" smtClean="0"/>
              <a:t>19/12/2016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E483-8B79-4B20-8636-14A0B68923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3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Is the stock volatility predictable based on the number of tweets?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SG" dirty="0"/>
              <a:t>What have done so far: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Collecting data for Tesla, Microsoft, Apple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Set up GitHub account and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Set up a timeline </a:t>
            </a:r>
            <a:r>
              <a:rPr lang="en-SG"/>
              <a:t>of project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61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Task1: Find duplicated substring</a:t>
            </a:r>
          </a:p>
          <a:p>
            <a:r>
              <a:rPr lang="en-SG" dirty="0"/>
              <a:t>Task 2: Reformat the date in </a:t>
            </a:r>
            <a:r>
              <a:rPr lang="en-SG"/>
              <a:t>the excel</a:t>
            </a:r>
            <a:endParaRPr lang="en-SG" dirty="0"/>
          </a:p>
          <a:p>
            <a:r>
              <a:rPr lang="en-SG" dirty="0"/>
              <a:t>Task 3: Horizontal Axis amount of tweets and vertical axis time. Graphical display</a:t>
            </a:r>
          </a:p>
        </p:txBody>
      </p:sp>
    </p:spTree>
    <p:extLst>
      <p:ext uri="{BB962C8B-B14F-4D97-AF65-F5344CB8AC3E}">
        <p14:creationId xmlns:p14="http://schemas.microsoft.com/office/powerpoint/2010/main" val="10404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Issue: If it has a RT or a duplicate from a different account do we delete it.</a:t>
            </a:r>
          </a:p>
        </p:txBody>
      </p:sp>
    </p:spTree>
    <p:extLst>
      <p:ext uri="{BB962C8B-B14F-4D97-AF65-F5344CB8AC3E}">
        <p14:creationId xmlns:p14="http://schemas.microsoft.com/office/powerpoint/2010/main" val="6028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change!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 the stock volatility predictable based on the number of tweets?</vt:lpstr>
      <vt:lpstr> Codes</vt:lpstr>
      <vt:lpstr>PowerPoint Presentation</vt:lpstr>
      <vt:lpstr>This is a change!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Shangeri Sivalingam</dc:creator>
  <cp:lastModifiedBy>Shangeri Sivalingam</cp:lastModifiedBy>
  <cp:revision>8</cp:revision>
  <dcterms:created xsi:type="dcterms:W3CDTF">2016-12-19T11:32:31Z</dcterms:created>
  <dcterms:modified xsi:type="dcterms:W3CDTF">2016-12-19T12:23:48Z</dcterms:modified>
</cp:coreProperties>
</file>